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Lst>
  <p:sldSz cy="32918400" cx="49377600"/>
  <p:notesSz cx="6858000" cy="9144000"/>
  <p:embeddedFontLst>
    <p:embeddedFont>
      <p:font typeface="Lora"/>
      <p:regular r:id="rId7"/>
      <p:bold r:id="rId8"/>
      <p:italic r:id="rId9"/>
      <p:boldItalic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747775"/>
          </p15:clr>
        </p15:guide>
        <p15:guide id="2" pos="15552">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5552"/>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0" Type="http://schemas.openxmlformats.org/officeDocument/2006/relationships/font" Target="fonts/Lora-boldItalic.fntdata"/><Relationship Id="rId9" Type="http://schemas.openxmlformats.org/officeDocument/2006/relationships/font" Target="fonts/Lora-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Lora-regular.fntdata"/><Relationship Id="rId8" Type="http://schemas.openxmlformats.org/officeDocument/2006/relationships/font" Target="fonts/Lora-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857573" y="685800"/>
            <a:ext cx="5143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857573" y="685800"/>
            <a:ext cx="51435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1683225" y="4765280"/>
            <a:ext cx="46011300" cy="13136700"/>
          </a:xfrm>
          <a:prstGeom prst="rect">
            <a:avLst/>
          </a:prstGeom>
        </p:spPr>
        <p:txBody>
          <a:bodyPr anchorCtr="0" anchor="b" bIns="511975" lIns="511975" spcFirstLastPara="1" rIns="511975" wrap="square" tIns="511975">
            <a:normAutofit/>
          </a:bodyPr>
          <a:lstStyle>
            <a:lvl1pPr lvl="0" algn="ctr">
              <a:spcBef>
                <a:spcPts val="0"/>
              </a:spcBef>
              <a:spcAft>
                <a:spcPts val="0"/>
              </a:spcAft>
              <a:buSzPts val="29100"/>
              <a:buNone/>
              <a:defRPr sz="29100"/>
            </a:lvl1pPr>
            <a:lvl2pPr lvl="1" algn="ctr">
              <a:spcBef>
                <a:spcPts val="0"/>
              </a:spcBef>
              <a:spcAft>
                <a:spcPts val="0"/>
              </a:spcAft>
              <a:buSzPts val="29100"/>
              <a:buNone/>
              <a:defRPr sz="29100"/>
            </a:lvl2pPr>
            <a:lvl3pPr lvl="2" algn="ctr">
              <a:spcBef>
                <a:spcPts val="0"/>
              </a:spcBef>
              <a:spcAft>
                <a:spcPts val="0"/>
              </a:spcAft>
              <a:buSzPts val="29100"/>
              <a:buNone/>
              <a:defRPr sz="29100"/>
            </a:lvl3pPr>
            <a:lvl4pPr lvl="3" algn="ctr">
              <a:spcBef>
                <a:spcPts val="0"/>
              </a:spcBef>
              <a:spcAft>
                <a:spcPts val="0"/>
              </a:spcAft>
              <a:buSzPts val="29100"/>
              <a:buNone/>
              <a:defRPr sz="29100"/>
            </a:lvl4pPr>
            <a:lvl5pPr lvl="4" algn="ctr">
              <a:spcBef>
                <a:spcPts val="0"/>
              </a:spcBef>
              <a:spcAft>
                <a:spcPts val="0"/>
              </a:spcAft>
              <a:buSzPts val="29100"/>
              <a:buNone/>
              <a:defRPr sz="29100"/>
            </a:lvl5pPr>
            <a:lvl6pPr lvl="5" algn="ctr">
              <a:spcBef>
                <a:spcPts val="0"/>
              </a:spcBef>
              <a:spcAft>
                <a:spcPts val="0"/>
              </a:spcAft>
              <a:buSzPts val="29100"/>
              <a:buNone/>
              <a:defRPr sz="29100"/>
            </a:lvl6pPr>
            <a:lvl7pPr lvl="6" algn="ctr">
              <a:spcBef>
                <a:spcPts val="0"/>
              </a:spcBef>
              <a:spcAft>
                <a:spcPts val="0"/>
              </a:spcAft>
              <a:buSzPts val="29100"/>
              <a:buNone/>
              <a:defRPr sz="29100"/>
            </a:lvl7pPr>
            <a:lvl8pPr lvl="7" algn="ctr">
              <a:spcBef>
                <a:spcPts val="0"/>
              </a:spcBef>
              <a:spcAft>
                <a:spcPts val="0"/>
              </a:spcAft>
              <a:buSzPts val="29100"/>
              <a:buNone/>
              <a:defRPr sz="29100"/>
            </a:lvl8pPr>
            <a:lvl9pPr lvl="8" algn="ctr">
              <a:spcBef>
                <a:spcPts val="0"/>
              </a:spcBef>
              <a:spcAft>
                <a:spcPts val="0"/>
              </a:spcAft>
              <a:buSzPts val="29100"/>
              <a:buNone/>
              <a:defRPr sz="29100"/>
            </a:lvl9pPr>
          </a:lstStyle>
          <a:p/>
        </p:txBody>
      </p:sp>
      <p:sp>
        <p:nvSpPr>
          <p:cNvPr id="11" name="Google Shape;11;p2"/>
          <p:cNvSpPr txBox="1"/>
          <p:nvPr>
            <p:ph idx="1" type="subTitle"/>
          </p:nvPr>
        </p:nvSpPr>
        <p:spPr>
          <a:xfrm>
            <a:off x="1683180" y="18138400"/>
            <a:ext cx="46011300" cy="5072700"/>
          </a:xfrm>
          <a:prstGeom prst="rect">
            <a:avLst/>
          </a:prstGeom>
        </p:spPr>
        <p:txBody>
          <a:bodyPr anchorCtr="0" anchor="t" bIns="511975" lIns="511975" spcFirstLastPara="1" rIns="511975" wrap="square" tIns="511975">
            <a:normAutofit/>
          </a:bodyPr>
          <a:lstStyle>
            <a:lvl1pPr lvl="0" algn="ctr">
              <a:lnSpc>
                <a:spcPct val="100000"/>
              </a:lnSpc>
              <a:spcBef>
                <a:spcPts val="0"/>
              </a:spcBef>
              <a:spcAft>
                <a:spcPts val="0"/>
              </a:spcAft>
              <a:buSzPts val="15700"/>
              <a:buNone/>
              <a:defRPr sz="15700"/>
            </a:lvl1pPr>
            <a:lvl2pPr lvl="1" algn="ctr">
              <a:lnSpc>
                <a:spcPct val="100000"/>
              </a:lnSpc>
              <a:spcBef>
                <a:spcPts val="0"/>
              </a:spcBef>
              <a:spcAft>
                <a:spcPts val="0"/>
              </a:spcAft>
              <a:buSzPts val="15700"/>
              <a:buNone/>
              <a:defRPr sz="15700"/>
            </a:lvl2pPr>
            <a:lvl3pPr lvl="2" algn="ctr">
              <a:lnSpc>
                <a:spcPct val="100000"/>
              </a:lnSpc>
              <a:spcBef>
                <a:spcPts val="0"/>
              </a:spcBef>
              <a:spcAft>
                <a:spcPts val="0"/>
              </a:spcAft>
              <a:buSzPts val="15700"/>
              <a:buNone/>
              <a:defRPr sz="15700"/>
            </a:lvl3pPr>
            <a:lvl4pPr lvl="3" algn="ctr">
              <a:lnSpc>
                <a:spcPct val="100000"/>
              </a:lnSpc>
              <a:spcBef>
                <a:spcPts val="0"/>
              </a:spcBef>
              <a:spcAft>
                <a:spcPts val="0"/>
              </a:spcAft>
              <a:buSzPts val="15700"/>
              <a:buNone/>
              <a:defRPr sz="15700"/>
            </a:lvl4pPr>
            <a:lvl5pPr lvl="4" algn="ctr">
              <a:lnSpc>
                <a:spcPct val="100000"/>
              </a:lnSpc>
              <a:spcBef>
                <a:spcPts val="0"/>
              </a:spcBef>
              <a:spcAft>
                <a:spcPts val="0"/>
              </a:spcAft>
              <a:buSzPts val="15700"/>
              <a:buNone/>
              <a:defRPr sz="15700"/>
            </a:lvl5pPr>
            <a:lvl6pPr lvl="5" algn="ctr">
              <a:lnSpc>
                <a:spcPct val="100000"/>
              </a:lnSpc>
              <a:spcBef>
                <a:spcPts val="0"/>
              </a:spcBef>
              <a:spcAft>
                <a:spcPts val="0"/>
              </a:spcAft>
              <a:buSzPts val="15700"/>
              <a:buNone/>
              <a:defRPr sz="15700"/>
            </a:lvl6pPr>
            <a:lvl7pPr lvl="6" algn="ctr">
              <a:lnSpc>
                <a:spcPct val="100000"/>
              </a:lnSpc>
              <a:spcBef>
                <a:spcPts val="0"/>
              </a:spcBef>
              <a:spcAft>
                <a:spcPts val="0"/>
              </a:spcAft>
              <a:buSzPts val="15700"/>
              <a:buNone/>
              <a:defRPr sz="15700"/>
            </a:lvl7pPr>
            <a:lvl8pPr lvl="7" algn="ctr">
              <a:lnSpc>
                <a:spcPct val="100000"/>
              </a:lnSpc>
              <a:spcBef>
                <a:spcPts val="0"/>
              </a:spcBef>
              <a:spcAft>
                <a:spcPts val="0"/>
              </a:spcAft>
              <a:buSzPts val="15700"/>
              <a:buNone/>
              <a:defRPr sz="15700"/>
            </a:lvl8pPr>
            <a:lvl9pPr lvl="8" algn="ctr">
              <a:lnSpc>
                <a:spcPct val="100000"/>
              </a:lnSpc>
              <a:spcBef>
                <a:spcPts val="0"/>
              </a:spcBef>
              <a:spcAft>
                <a:spcPts val="0"/>
              </a:spcAft>
              <a:buSzPts val="15700"/>
              <a:buNone/>
              <a:defRPr sz="15700"/>
            </a:lvl9pPr>
          </a:lstStyle>
          <a:p/>
        </p:txBody>
      </p:sp>
      <p:sp>
        <p:nvSpPr>
          <p:cNvPr id="12" name="Google Shape;12;p2"/>
          <p:cNvSpPr txBox="1"/>
          <p:nvPr>
            <p:ph idx="12" type="sldNum"/>
          </p:nvPr>
        </p:nvSpPr>
        <p:spPr>
          <a:xfrm>
            <a:off x="45751272" y="29844588"/>
            <a:ext cx="2962800" cy="2519100"/>
          </a:xfrm>
          <a:prstGeom prst="rect">
            <a:avLst/>
          </a:prstGeom>
        </p:spPr>
        <p:txBody>
          <a:bodyPr anchorCtr="0" anchor="ctr" bIns="511975" lIns="511975" spcFirstLastPara="1" rIns="511975" wrap="square" tIns="51197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1683180" y="7079200"/>
            <a:ext cx="46011300" cy="12566400"/>
          </a:xfrm>
          <a:prstGeom prst="rect">
            <a:avLst/>
          </a:prstGeom>
        </p:spPr>
        <p:txBody>
          <a:bodyPr anchorCtr="0" anchor="b" bIns="511975" lIns="511975" spcFirstLastPara="1" rIns="511975" wrap="square" tIns="511975">
            <a:normAutofit/>
          </a:bodyPr>
          <a:lstStyle>
            <a:lvl1pPr lvl="0" algn="ctr">
              <a:spcBef>
                <a:spcPts val="0"/>
              </a:spcBef>
              <a:spcAft>
                <a:spcPts val="0"/>
              </a:spcAft>
              <a:buSzPts val="67200"/>
              <a:buNone/>
              <a:defRPr sz="67200"/>
            </a:lvl1pPr>
            <a:lvl2pPr lvl="1" algn="ctr">
              <a:spcBef>
                <a:spcPts val="0"/>
              </a:spcBef>
              <a:spcAft>
                <a:spcPts val="0"/>
              </a:spcAft>
              <a:buSzPts val="67200"/>
              <a:buNone/>
              <a:defRPr sz="67200"/>
            </a:lvl2pPr>
            <a:lvl3pPr lvl="2" algn="ctr">
              <a:spcBef>
                <a:spcPts val="0"/>
              </a:spcBef>
              <a:spcAft>
                <a:spcPts val="0"/>
              </a:spcAft>
              <a:buSzPts val="67200"/>
              <a:buNone/>
              <a:defRPr sz="67200"/>
            </a:lvl3pPr>
            <a:lvl4pPr lvl="3" algn="ctr">
              <a:spcBef>
                <a:spcPts val="0"/>
              </a:spcBef>
              <a:spcAft>
                <a:spcPts val="0"/>
              </a:spcAft>
              <a:buSzPts val="67200"/>
              <a:buNone/>
              <a:defRPr sz="67200"/>
            </a:lvl4pPr>
            <a:lvl5pPr lvl="4" algn="ctr">
              <a:spcBef>
                <a:spcPts val="0"/>
              </a:spcBef>
              <a:spcAft>
                <a:spcPts val="0"/>
              </a:spcAft>
              <a:buSzPts val="67200"/>
              <a:buNone/>
              <a:defRPr sz="67200"/>
            </a:lvl5pPr>
            <a:lvl6pPr lvl="5" algn="ctr">
              <a:spcBef>
                <a:spcPts val="0"/>
              </a:spcBef>
              <a:spcAft>
                <a:spcPts val="0"/>
              </a:spcAft>
              <a:buSzPts val="67200"/>
              <a:buNone/>
              <a:defRPr sz="67200"/>
            </a:lvl6pPr>
            <a:lvl7pPr lvl="6" algn="ctr">
              <a:spcBef>
                <a:spcPts val="0"/>
              </a:spcBef>
              <a:spcAft>
                <a:spcPts val="0"/>
              </a:spcAft>
              <a:buSzPts val="67200"/>
              <a:buNone/>
              <a:defRPr sz="67200"/>
            </a:lvl7pPr>
            <a:lvl8pPr lvl="7" algn="ctr">
              <a:spcBef>
                <a:spcPts val="0"/>
              </a:spcBef>
              <a:spcAft>
                <a:spcPts val="0"/>
              </a:spcAft>
              <a:buSzPts val="67200"/>
              <a:buNone/>
              <a:defRPr sz="67200"/>
            </a:lvl8pPr>
            <a:lvl9pPr lvl="8" algn="ctr">
              <a:spcBef>
                <a:spcPts val="0"/>
              </a:spcBef>
              <a:spcAft>
                <a:spcPts val="0"/>
              </a:spcAft>
              <a:buSzPts val="67200"/>
              <a:buNone/>
              <a:defRPr sz="67200"/>
            </a:lvl9pPr>
          </a:lstStyle>
          <a:p>
            <a:r>
              <a:t>xx%</a:t>
            </a:r>
          </a:p>
        </p:txBody>
      </p:sp>
      <p:sp>
        <p:nvSpPr>
          <p:cNvPr id="46" name="Google Shape;46;p11"/>
          <p:cNvSpPr txBox="1"/>
          <p:nvPr>
            <p:ph idx="1" type="body"/>
          </p:nvPr>
        </p:nvSpPr>
        <p:spPr>
          <a:xfrm>
            <a:off x="1683180" y="20174240"/>
            <a:ext cx="46011300" cy="8325300"/>
          </a:xfrm>
          <a:prstGeom prst="rect">
            <a:avLst/>
          </a:prstGeom>
        </p:spPr>
        <p:txBody>
          <a:bodyPr anchorCtr="0" anchor="t" bIns="511975" lIns="511975" spcFirstLastPara="1" rIns="511975" wrap="square" tIns="511975">
            <a:normAutofit/>
          </a:bodyPr>
          <a:lstStyle>
            <a:lvl1pPr indent="-869950" lvl="0" marL="457200" algn="ctr">
              <a:spcBef>
                <a:spcPts val="0"/>
              </a:spcBef>
              <a:spcAft>
                <a:spcPts val="0"/>
              </a:spcAft>
              <a:buSzPts val="10100"/>
              <a:buChar char="●"/>
              <a:defRPr/>
            </a:lvl1pPr>
            <a:lvl2pPr indent="-723900" lvl="1" marL="914400" algn="ctr">
              <a:spcBef>
                <a:spcPts val="0"/>
              </a:spcBef>
              <a:spcAft>
                <a:spcPts val="0"/>
              </a:spcAft>
              <a:buSzPts val="7800"/>
              <a:buChar char="○"/>
              <a:defRPr/>
            </a:lvl2pPr>
            <a:lvl3pPr indent="-723900" lvl="2" marL="1371600" algn="ctr">
              <a:spcBef>
                <a:spcPts val="0"/>
              </a:spcBef>
              <a:spcAft>
                <a:spcPts val="0"/>
              </a:spcAft>
              <a:buSzPts val="7800"/>
              <a:buChar char="■"/>
              <a:defRPr/>
            </a:lvl3pPr>
            <a:lvl4pPr indent="-723900" lvl="3" marL="1828800" algn="ctr">
              <a:spcBef>
                <a:spcPts val="0"/>
              </a:spcBef>
              <a:spcAft>
                <a:spcPts val="0"/>
              </a:spcAft>
              <a:buSzPts val="7800"/>
              <a:buChar char="●"/>
              <a:defRPr/>
            </a:lvl4pPr>
            <a:lvl5pPr indent="-723900" lvl="4" marL="2286000" algn="ctr">
              <a:spcBef>
                <a:spcPts val="0"/>
              </a:spcBef>
              <a:spcAft>
                <a:spcPts val="0"/>
              </a:spcAft>
              <a:buSzPts val="7800"/>
              <a:buChar char="○"/>
              <a:defRPr/>
            </a:lvl5pPr>
            <a:lvl6pPr indent="-723900" lvl="5" marL="2743200" algn="ctr">
              <a:spcBef>
                <a:spcPts val="0"/>
              </a:spcBef>
              <a:spcAft>
                <a:spcPts val="0"/>
              </a:spcAft>
              <a:buSzPts val="7800"/>
              <a:buChar char="■"/>
              <a:defRPr/>
            </a:lvl6pPr>
            <a:lvl7pPr indent="-723900" lvl="6" marL="3200400" algn="ctr">
              <a:spcBef>
                <a:spcPts val="0"/>
              </a:spcBef>
              <a:spcAft>
                <a:spcPts val="0"/>
              </a:spcAft>
              <a:buSzPts val="7800"/>
              <a:buChar char="●"/>
              <a:defRPr/>
            </a:lvl7pPr>
            <a:lvl8pPr indent="-723900" lvl="7" marL="3657600" algn="ctr">
              <a:spcBef>
                <a:spcPts val="0"/>
              </a:spcBef>
              <a:spcAft>
                <a:spcPts val="0"/>
              </a:spcAft>
              <a:buSzPts val="7800"/>
              <a:buChar char="○"/>
              <a:defRPr/>
            </a:lvl8pPr>
            <a:lvl9pPr indent="-723900" lvl="8" marL="4114800" algn="ctr">
              <a:spcBef>
                <a:spcPts val="0"/>
              </a:spcBef>
              <a:spcAft>
                <a:spcPts val="0"/>
              </a:spcAft>
              <a:buSzPts val="7800"/>
              <a:buChar char="■"/>
              <a:defRPr/>
            </a:lvl9pPr>
          </a:lstStyle>
          <a:p/>
        </p:txBody>
      </p:sp>
      <p:sp>
        <p:nvSpPr>
          <p:cNvPr id="47" name="Google Shape;47;p11"/>
          <p:cNvSpPr txBox="1"/>
          <p:nvPr>
            <p:ph idx="12" type="sldNum"/>
          </p:nvPr>
        </p:nvSpPr>
        <p:spPr>
          <a:xfrm>
            <a:off x="45751272" y="29844588"/>
            <a:ext cx="2962800" cy="2519100"/>
          </a:xfrm>
          <a:prstGeom prst="rect">
            <a:avLst/>
          </a:prstGeom>
        </p:spPr>
        <p:txBody>
          <a:bodyPr anchorCtr="0" anchor="ctr" bIns="511975" lIns="511975" spcFirstLastPara="1" rIns="511975" wrap="square" tIns="51197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45751272" y="29844588"/>
            <a:ext cx="2962800" cy="2519100"/>
          </a:xfrm>
          <a:prstGeom prst="rect">
            <a:avLst/>
          </a:prstGeom>
        </p:spPr>
        <p:txBody>
          <a:bodyPr anchorCtr="0" anchor="ctr" bIns="511975" lIns="511975" spcFirstLastPara="1" rIns="511975" wrap="square" tIns="51197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1683180" y="13765440"/>
            <a:ext cx="46011300" cy="5387700"/>
          </a:xfrm>
          <a:prstGeom prst="rect">
            <a:avLst/>
          </a:prstGeom>
        </p:spPr>
        <p:txBody>
          <a:bodyPr anchorCtr="0" anchor="ctr" bIns="511975" lIns="511975" spcFirstLastPara="1" rIns="511975" wrap="square" tIns="511975">
            <a:normAutofit/>
          </a:bodyPr>
          <a:lstStyle>
            <a:lvl1pPr lvl="0" algn="ctr">
              <a:spcBef>
                <a:spcPts val="0"/>
              </a:spcBef>
              <a:spcAft>
                <a:spcPts val="0"/>
              </a:spcAft>
              <a:buSzPts val="20200"/>
              <a:buNone/>
              <a:defRPr sz="20200"/>
            </a:lvl1pPr>
            <a:lvl2pPr lvl="1" algn="ctr">
              <a:spcBef>
                <a:spcPts val="0"/>
              </a:spcBef>
              <a:spcAft>
                <a:spcPts val="0"/>
              </a:spcAft>
              <a:buSzPts val="20200"/>
              <a:buNone/>
              <a:defRPr sz="20200"/>
            </a:lvl2pPr>
            <a:lvl3pPr lvl="2" algn="ctr">
              <a:spcBef>
                <a:spcPts val="0"/>
              </a:spcBef>
              <a:spcAft>
                <a:spcPts val="0"/>
              </a:spcAft>
              <a:buSzPts val="20200"/>
              <a:buNone/>
              <a:defRPr sz="20200"/>
            </a:lvl3pPr>
            <a:lvl4pPr lvl="3" algn="ctr">
              <a:spcBef>
                <a:spcPts val="0"/>
              </a:spcBef>
              <a:spcAft>
                <a:spcPts val="0"/>
              </a:spcAft>
              <a:buSzPts val="20200"/>
              <a:buNone/>
              <a:defRPr sz="20200"/>
            </a:lvl4pPr>
            <a:lvl5pPr lvl="4" algn="ctr">
              <a:spcBef>
                <a:spcPts val="0"/>
              </a:spcBef>
              <a:spcAft>
                <a:spcPts val="0"/>
              </a:spcAft>
              <a:buSzPts val="20200"/>
              <a:buNone/>
              <a:defRPr sz="20200"/>
            </a:lvl5pPr>
            <a:lvl6pPr lvl="5" algn="ctr">
              <a:spcBef>
                <a:spcPts val="0"/>
              </a:spcBef>
              <a:spcAft>
                <a:spcPts val="0"/>
              </a:spcAft>
              <a:buSzPts val="20200"/>
              <a:buNone/>
              <a:defRPr sz="20200"/>
            </a:lvl6pPr>
            <a:lvl7pPr lvl="6" algn="ctr">
              <a:spcBef>
                <a:spcPts val="0"/>
              </a:spcBef>
              <a:spcAft>
                <a:spcPts val="0"/>
              </a:spcAft>
              <a:buSzPts val="20200"/>
              <a:buNone/>
              <a:defRPr sz="20200"/>
            </a:lvl7pPr>
            <a:lvl8pPr lvl="7" algn="ctr">
              <a:spcBef>
                <a:spcPts val="0"/>
              </a:spcBef>
              <a:spcAft>
                <a:spcPts val="0"/>
              </a:spcAft>
              <a:buSzPts val="20200"/>
              <a:buNone/>
              <a:defRPr sz="20200"/>
            </a:lvl8pPr>
            <a:lvl9pPr lvl="8" algn="ctr">
              <a:spcBef>
                <a:spcPts val="0"/>
              </a:spcBef>
              <a:spcAft>
                <a:spcPts val="0"/>
              </a:spcAft>
              <a:buSzPts val="20200"/>
              <a:buNone/>
              <a:defRPr sz="20200"/>
            </a:lvl9pPr>
          </a:lstStyle>
          <a:p/>
        </p:txBody>
      </p:sp>
      <p:sp>
        <p:nvSpPr>
          <p:cNvPr id="15" name="Google Shape;15;p3"/>
          <p:cNvSpPr txBox="1"/>
          <p:nvPr>
            <p:ph idx="12" type="sldNum"/>
          </p:nvPr>
        </p:nvSpPr>
        <p:spPr>
          <a:xfrm>
            <a:off x="45751272" y="29844588"/>
            <a:ext cx="2962800" cy="2519100"/>
          </a:xfrm>
          <a:prstGeom prst="rect">
            <a:avLst/>
          </a:prstGeom>
        </p:spPr>
        <p:txBody>
          <a:bodyPr anchorCtr="0" anchor="ctr" bIns="511975" lIns="511975" spcFirstLastPara="1" rIns="511975" wrap="square" tIns="51197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1683180" y="2848160"/>
            <a:ext cx="46011300" cy="3665100"/>
          </a:xfrm>
          <a:prstGeom prst="rect">
            <a:avLst/>
          </a:prstGeom>
        </p:spPr>
        <p:txBody>
          <a:bodyPr anchorCtr="0" anchor="t" bIns="511975" lIns="511975" spcFirstLastPara="1" rIns="511975" wrap="square" tIns="511975">
            <a:normAutofit/>
          </a:bodyPr>
          <a:lstStyle>
            <a:lvl1pPr lvl="0">
              <a:spcBef>
                <a:spcPts val="0"/>
              </a:spcBef>
              <a:spcAft>
                <a:spcPts val="0"/>
              </a:spcAft>
              <a:buSzPts val="15700"/>
              <a:buNone/>
              <a:defRPr/>
            </a:lvl1pPr>
            <a:lvl2pPr lvl="1">
              <a:spcBef>
                <a:spcPts val="0"/>
              </a:spcBef>
              <a:spcAft>
                <a:spcPts val="0"/>
              </a:spcAft>
              <a:buSzPts val="15700"/>
              <a:buNone/>
              <a:defRPr/>
            </a:lvl2pPr>
            <a:lvl3pPr lvl="2">
              <a:spcBef>
                <a:spcPts val="0"/>
              </a:spcBef>
              <a:spcAft>
                <a:spcPts val="0"/>
              </a:spcAft>
              <a:buSzPts val="15700"/>
              <a:buNone/>
              <a:defRPr/>
            </a:lvl3pPr>
            <a:lvl4pPr lvl="3">
              <a:spcBef>
                <a:spcPts val="0"/>
              </a:spcBef>
              <a:spcAft>
                <a:spcPts val="0"/>
              </a:spcAft>
              <a:buSzPts val="15700"/>
              <a:buNone/>
              <a:defRPr/>
            </a:lvl4pPr>
            <a:lvl5pPr lvl="4">
              <a:spcBef>
                <a:spcPts val="0"/>
              </a:spcBef>
              <a:spcAft>
                <a:spcPts val="0"/>
              </a:spcAft>
              <a:buSzPts val="15700"/>
              <a:buNone/>
              <a:defRPr/>
            </a:lvl5pPr>
            <a:lvl6pPr lvl="5">
              <a:spcBef>
                <a:spcPts val="0"/>
              </a:spcBef>
              <a:spcAft>
                <a:spcPts val="0"/>
              </a:spcAft>
              <a:buSzPts val="15700"/>
              <a:buNone/>
              <a:defRPr/>
            </a:lvl6pPr>
            <a:lvl7pPr lvl="6">
              <a:spcBef>
                <a:spcPts val="0"/>
              </a:spcBef>
              <a:spcAft>
                <a:spcPts val="0"/>
              </a:spcAft>
              <a:buSzPts val="15700"/>
              <a:buNone/>
              <a:defRPr/>
            </a:lvl7pPr>
            <a:lvl8pPr lvl="7">
              <a:spcBef>
                <a:spcPts val="0"/>
              </a:spcBef>
              <a:spcAft>
                <a:spcPts val="0"/>
              </a:spcAft>
              <a:buSzPts val="15700"/>
              <a:buNone/>
              <a:defRPr/>
            </a:lvl8pPr>
            <a:lvl9pPr lvl="8">
              <a:spcBef>
                <a:spcPts val="0"/>
              </a:spcBef>
              <a:spcAft>
                <a:spcPts val="0"/>
              </a:spcAft>
              <a:buSzPts val="15700"/>
              <a:buNone/>
              <a:defRPr/>
            </a:lvl9pPr>
          </a:lstStyle>
          <a:p/>
        </p:txBody>
      </p:sp>
      <p:sp>
        <p:nvSpPr>
          <p:cNvPr id="18" name="Google Shape;18;p4"/>
          <p:cNvSpPr txBox="1"/>
          <p:nvPr>
            <p:ph idx="1" type="body"/>
          </p:nvPr>
        </p:nvSpPr>
        <p:spPr>
          <a:xfrm>
            <a:off x="1683180" y="7375840"/>
            <a:ext cx="46011300" cy="21864900"/>
          </a:xfrm>
          <a:prstGeom prst="rect">
            <a:avLst/>
          </a:prstGeom>
        </p:spPr>
        <p:txBody>
          <a:bodyPr anchorCtr="0" anchor="t" bIns="511975" lIns="511975" spcFirstLastPara="1" rIns="511975" wrap="square" tIns="511975">
            <a:normAutofit/>
          </a:bodyPr>
          <a:lstStyle>
            <a:lvl1pPr indent="-869950" lvl="0" marL="457200">
              <a:spcBef>
                <a:spcPts val="0"/>
              </a:spcBef>
              <a:spcAft>
                <a:spcPts val="0"/>
              </a:spcAft>
              <a:buSzPts val="10100"/>
              <a:buChar char="●"/>
              <a:defRPr/>
            </a:lvl1pPr>
            <a:lvl2pPr indent="-723900" lvl="1" marL="914400">
              <a:spcBef>
                <a:spcPts val="0"/>
              </a:spcBef>
              <a:spcAft>
                <a:spcPts val="0"/>
              </a:spcAft>
              <a:buSzPts val="7800"/>
              <a:buChar char="○"/>
              <a:defRPr/>
            </a:lvl2pPr>
            <a:lvl3pPr indent="-723900" lvl="2" marL="1371600">
              <a:spcBef>
                <a:spcPts val="0"/>
              </a:spcBef>
              <a:spcAft>
                <a:spcPts val="0"/>
              </a:spcAft>
              <a:buSzPts val="7800"/>
              <a:buChar char="■"/>
              <a:defRPr/>
            </a:lvl3pPr>
            <a:lvl4pPr indent="-723900" lvl="3" marL="1828800">
              <a:spcBef>
                <a:spcPts val="0"/>
              </a:spcBef>
              <a:spcAft>
                <a:spcPts val="0"/>
              </a:spcAft>
              <a:buSzPts val="7800"/>
              <a:buChar char="●"/>
              <a:defRPr/>
            </a:lvl4pPr>
            <a:lvl5pPr indent="-723900" lvl="4" marL="2286000">
              <a:spcBef>
                <a:spcPts val="0"/>
              </a:spcBef>
              <a:spcAft>
                <a:spcPts val="0"/>
              </a:spcAft>
              <a:buSzPts val="7800"/>
              <a:buChar char="○"/>
              <a:defRPr/>
            </a:lvl5pPr>
            <a:lvl6pPr indent="-723900" lvl="5" marL="2743200">
              <a:spcBef>
                <a:spcPts val="0"/>
              </a:spcBef>
              <a:spcAft>
                <a:spcPts val="0"/>
              </a:spcAft>
              <a:buSzPts val="7800"/>
              <a:buChar char="■"/>
              <a:defRPr/>
            </a:lvl6pPr>
            <a:lvl7pPr indent="-723900" lvl="6" marL="3200400">
              <a:spcBef>
                <a:spcPts val="0"/>
              </a:spcBef>
              <a:spcAft>
                <a:spcPts val="0"/>
              </a:spcAft>
              <a:buSzPts val="7800"/>
              <a:buChar char="●"/>
              <a:defRPr/>
            </a:lvl7pPr>
            <a:lvl8pPr indent="-723900" lvl="7" marL="3657600">
              <a:spcBef>
                <a:spcPts val="0"/>
              </a:spcBef>
              <a:spcAft>
                <a:spcPts val="0"/>
              </a:spcAft>
              <a:buSzPts val="7800"/>
              <a:buChar char="○"/>
              <a:defRPr/>
            </a:lvl8pPr>
            <a:lvl9pPr indent="-723900" lvl="8" marL="4114800">
              <a:spcBef>
                <a:spcPts val="0"/>
              </a:spcBef>
              <a:spcAft>
                <a:spcPts val="0"/>
              </a:spcAft>
              <a:buSzPts val="7800"/>
              <a:buChar char="■"/>
              <a:defRPr/>
            </a:lvl9pPr>
          </a:lstStyle>
          <a:p/>
        </p:txBody>
      </p:sp>
      <p:sp>
        <p:nvSpPr>
          <p:cNvPr id="19" name="Google Shape;19;p4"/>
          <p:cNvSpPr txBox="1"/>
          <p:nvPr>
            <p:ph idx="12" type="sldNum"/>
          </p:nvPr>
        </p:nvSpPr>
        <p:spPr>
          <a:xfrm>
            <a:off x="45751272" y="29844588"/>
            <a:ext cx="2962800" cy="2519100"/>
          </a:xfrm>
          <a:prstGeom prst="rect">
            <a:avLst/>
          </a:prstGeom>
        </p:spPr>
        <p:txBody>
          <a:bodyPr anchorCtr="0" anchor="ctr" bIns="511975" lIns="511975" spcFirstLastPara="1" rIns="511975" wrap="square" tIns="51197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1683180" y="2848160"/>
            <a:ext cx="46011300" cy="3665100"/>
          </a:xfrm>
          <a:prstGeom prst="rect">
            <a:avLst/>
          </a:prstGeom>
        </p:spPr>
        <p:txBody>
          <a:bodyPr anchorCtr="0" anchor="t" bIns="511975" lIns="511975" spcFirstLastPara="1" rIns="511975" wrap="square" tIns="511975">
            <a:normAutofit/>
          </a:bodyPr>
          <a:lstStyle>
            <a:lvl1pPr lvl="0">
              <a:spcBef>
                <a:spcPts val="0"/>
              </a:spcBef>
              <a:spcAft>
                <a:spcPts val="0"/>
              </a:spcAft>
              <a:buSzPts val="15700"/>
              <a:buNone/>
              <a:defRPr/>
            </a:lvl1pPr>
            <a:lvl2pPr lvl="1">
              <a:spcBef>
                <a:spcPts val="0"/>
              </a:spcBef>
              <a:spcAft>
                <a:spcPts val="0"/>
              </a:spcAft>
              <a:buSzPts val="15700"/>
              <a:buNone/>
              <a:defRPr/>
            </a:lvl2pPr>
            <a:lvl3pPr lvl="2">
              <a:spcBef>
                <a:spcPts val="0"/>
              </a:spcBef>
              <a:spcAft>
                <a:spcPts val="0"/>
              </a:spcAft>
              <a:buSzPts val="15700"/>
              <a:buNone/>
              <a:defRPr/>
            </a:lvl3pPr>
            <a:lvl4pPr lvl="3">
              <a:spcBef>
                <a:spcPts val="0"/>
              </a:spcBef>
              <a:spcAft>
                <a:spcPts val="0"/>
              </a:spcAft>
              <a:buSzPts val="15700"/>
              <a:buNone/>
              <a:defRPr/>
            </a:lvl4pPr>
            <a:lvl5pPr lvl="4">
              <a:spcBef>
                <a:spcPts val="0"/>
              </a:spcBef>
              <a:spcAft>
                <a:spcPts val="0"/>
              </a:spcAft>
              <a:buSzPts val="15700"/>
              <a:buNone/>
              <a:defRPr/>
            </a:lvl5pPr>
            <a:lvl6pPr lvl="5">
              <a:spcBef>
                <a:spcPts val="0"/>
              </a:spcBef>
              <a:spcAft>
                <a:spcPts val="0"/>
              </a:spcAft>
              <a:buSzPts val="15700"/>
              <a:buNone/>
              <a:defRPr/>
            </a:lvl6pPr>
            <a:lvl7pPr lvl="6">
              <a:spcBef>
                <a:spcPts val="0"/>
              </a:spcBef>
              <a:spcAft>
                <a:spcPts val="0"/>
              </a:spcAft>
              <a:buSzPts val="15700"/>
              <a:buNone/>
              <a:defRPr/>
            </a:lvl7pPr>
            <a:lvl8pPr lvl="7">
              <a:spcBef>
                <a:spcPts val="0"/>
              </a:spcBef>
              <a:spcAft>
                <a:spcPts val="0"/>
              </a:spcAft>
              <a:buSzPts val="15700"/>
              <a:buNone/>
              <a:defRPr/>
            </a:lvl8pPr>
            <a:lvl9pPr lvl="8">
              <a:spcBef>
                <a:spcPts val="0"/>
              </a:spcBef>
              <a:spcAft>
                <a:spcPts val="0"/>
              </a:spcAft>
              <a:buSzPts val="15700"/>
              <a:buNone/>
              <a:defRPr/>
            </a:lvl9pPr>
          </a:lstStyle>
          <a:p/>
        </p:txBody>
      </p:sp>
      <p:sp>
        <p:nvSpPr>
          <p:cNvPr id="22" name="Google Shape;22;p5"/>
          <p:cNvSpPr txBox="1"/>
          <p:nvPr>
            <p:ph idx="1" type="body"/>
          </p:nvPr>
        </p:nvSpPr>
        <p:spPr>
          <a:xfrm>
            <a:off x="1683180" y="7375840"/>
            <a:ext cx="21599700" cy="21864900"/>
          </a:xfrm>
          <a:prstGeom prst="rect">
            <a:avLst/>
          </a:prstGeom>
        </p:spPr>
        <p:txBody>
          <a:bodyPr anchorCtr="0" anchor="t" bIns="511975" lIns="511975" spcFirstLastPara="1" rIns="511975" wrap="square" tIns="511975">
            <a:normAutofit/>
          </a:bodyPr>
          <a:lstStyle>
            <a:lvl1pPr indent="-723900" lvl="0" marL="457200">
              <a:spcBef>
                <a:spcPts val="0"/>
              </a:spcBef>
              <a:spcAft>
                <a:spcPts val="0"/>
              </a:spcAft>
              <a:buSzPts val="7800"/>
              <a:buChar char="●"/>
              <a:defRPr sz="7800"/>
            </a:lvl1pPr>
            <a:lvl2pPr indent="-654050" lvl="1" marL="914400">
              <a:spcBef>
                <a:spcPts val="0"/>
              </a:spcBef>
              <a:spcAft>
                <a:spcPts val="0"/>
              </a:spcAft>
              <a:buSzPts val="6700"/>
              <a:buChar char="○"/>
              <a:defRPr sz="6700"/>
            </a:lvl2pPr>
            <a:lvl3pPr indent="-654050" lvl="2" marL="1371600">
              <a:spcBef>
                <a:spcPts val="0"/>
              </a:spcBef>
              <a:spcAft>
                <a:spcPts val="0"/>
              </a:spcAft>
              <a:buSzPts val="6700"/>
              <a:buChar char="■"/>
              <a:defRPr sz="6700"/>
            </a:lvl3pPr>
            <a:lvl4pPr indent="-654050" lvl="3" marL="1828800">
              <a:spcBef>
                <a:spcPts val="0"/>
              </a:spcBef>
              <a:spcAft>
                <a:spcPts val="0"/>
              </a:spcAft>
              <a:buSzPts val="6700"/>
              <a:buChar char="●"/>
              <a:defRPr sz="6700"/>
            </a:lvl4pPr>
            <a:lvl5pPr indent="-654050" lvl="4" marL="2286000">
              <a:spcBef>
                <a:spcPts val="0"/>
              </a:spcBef>
              <a:spcAft>
                <a:spcPts val="0"/>
              </a:spcAft>
              <a:buSzPts val="6700"/>
              <a:buChar char="○"/>
              <a:defRPr sz="6700"/>
            </a:lvl5pPr>
            <a:lvl6pPr indent="-654050" lvl="5" marL="2743200">
              <a:spcBef>
                <a:spcPts val="0"/>
              </a:spcBef>
              <a:spcAft>
                <a:spcPts val="0"/>
              </a:spcAft>
              <a:buSzPts val="6700"/>
              <a:buChar char="■"/>
              <a:defRPr sz="6700"/>
            </a:lvl6pPr>
            <a:lvl7pPr indent="-654050" lvl="6" marL="3200400">
              <a:spcBef>
                <a:spcPts val="0"/>
              </a:spcBef>
              <a:spcAft>
                <a:spcPts val="0"/>
              </a:spcAft>
              <a:buSzPts val="6700"/>
              <a:buChar char="●"/>
              <a:defRPr sz="6700"/>
            </a:lvl7pPr>
            <a:lvl8pPr indent="-654050" lvl="7" marL="3657600">
              <a:spcBef>
                <a:spcPts val="0"/>
              </a:spcBef>
              <a:spcAft>
                <a:spcPts val="0"/>
              </a:spcAft>
              <a:buSzPts val="6700"/>
              <a:buChar char="○"/>
              <a:defRPr sz="6700"/>
            </a:lvl8pPr>
            <a:lvl9pPr indent="-654050" lvl="8" marL="4114800">
              <a:spcBef>
                <a:spcPts val="0"/>
              </a:spcBef>
              <a:spcAft>
                <a:spcPts val="0"/>
              </a:spcAft>
              <a:buSzPts val="6700"/>
              <a:buChar char="■"/>
              <a:defRPr sz="6700"/>
            </a:lvl9pPr>
          </a:lstStyle>
          <a:p/>
        </p:txBody>
      </p:sp>
      <p:sp>
        <p:nvSpPr>
          <p:cNvPr id="23" name="Google Shape;23;p5"/>
          <p:cNvSpPr txBox="1"/>
          <p:nvPr>
            <p:ph idx="2" type="body"/>
          </p:nvPr>
        </p:nvSpPr>
        <p:spPr>
          <a:xfrm>
            <a:off x="26094960" y="7375840"/>
            <a:ext cx="21599700" cy="21864900"/>
          </a:xfrm>
          <a:prstGeom prst="rect">
            <a:avLst/>
          </a:prstGeom>
        </p:spPr>
        <p:txBody>
          <a:bodyPr anchorCtr="0" anchor="t" bIns="511975" lIns="511975" spcFirstLastPara="1" rIns="511975" wrap="square" tIns="511975">
            <a:normAutofit/>
          </a:bodyPr>
          <a:lstStyle>
            <a:lvl1pPr indent="-723900" lvl="0" marL="457200">
              <a:spcBef>
                <a:spcPts val="0"/>
              </a:spcBef>
              <a:spcAft>
                <a:spcPts val="0"/>
              </a:spcAft>
              <a:buSzPts val="7800"/>
              <a:buChar char="●"/>
              <a:defRPr sz="7800"/>
            </a:lvl1pPr>
            <a:lvl2pPr indent="-654050" lvl="1" marL="914400">
              <a:spcBef>
                <a:spcPts val="0"/>
              </a:spcBef>
              <a:spcAft>
                <a:spcPts val="0"/>
              </a:spcAft>
              <a:buSzPts val="6700"/>
              <a:buChar char="○"/>
              <a:defRPr sz="6700"/>
            </a:lvl2pPr>
            <a:lvl3pPr indent="-654050" lvl="2" marL="1371600">
              <a:spcBef>
                <a:spcPts val="0"/>
              </a:spcBef>
              <a:spcAft>
                <a:spcPts val="0"/>
              </a:spcAft>
              <a:buSzPts val="6700"/>
              <a:buChar char="■"/>
              <a:defRPr sz="6700"/>
            </a:lvl3pPr>
            <a:lvl4pPr indent="-654050" lvl="3" marL="1828800">
              <a:spcBef>
                <a:spcPts val="0"/>
              </a:spcBef>
              <a:spcAft>
                <a:spcPts val="0"/>
              </a:spcAft>
              <a:buSzPts val="6700"/>
              <a:buChar char="●"/>
              <a:defRPr sz="6700"/>
            </a:lvl4pPr>
            <a:lvl5pPr indent="-654050" lvl="4" marL="2286000">
              <a:spcBef>
                <a:spcPts val="0"/>
              </a:spcBef>
              <a:spcAft>
                <a:spcPts val="0"/>
              </a:spcAft>
              <a:buSzPts val="6700"/>
              <a:buChar char="○"/>
              <a:defRPr sz="6700"/>
            </a:lvl5pPr>
            <a:lvl6pPr indent="-654050" lvl="5" marL="2743200">
              <a:spcBef>
                <a:spcPts val="0"/>
              </a:spcBef>
              <a:spcAft>
                <a:spcPts val="0"/>
              </a:spcAft>
              <a:buSzPts val="6700"/>
              <a:buChar char="■"/>
              <a:defRPr sz="6700"/>
            </a:lvl6pPr>
            <a:lvl7pPr indent="-654050" lvl="6" marL="3200400">
              <a:spcBef>
                <a:spcPts val="0"/>
              </a:spcBef>
              <a:spcAft>
                <a:spcPts val="0"/>
              </a:spcAft>
              <a:buSzPts val="6700"/>
              <a:buChar char="●"/>
              <a:defRPr sz="6700"/>
            </a:lvl7pPr>
            <a:lvl8pPr indent="-654050" lvl="7" marL="3657600">
              <a:spcBef>
                <a:spcPts val="0"/>
              </a:spcBef>
              <a:spcAft>
                <a:spcPts val="0"/>
              </a:spcAft>
              <a:buSzPts val="6700"/>
              <a:buChar char="○"/>
              <a:defRPr sz="6700"/>
            </a:lvl8pPr>
            <a:lvl9pPr indent="-654050" lvl="8" marL="4114800">
              <a:spcBef>
                <a:spcPts val="0"/>
              </a:spcBef>
              <a:spcAft>
                <a:spcPts val="0"/>
              </a:spcAft>
              <a:buSzPts val="6700"/>
              <a:buChar char="■"/>
              <a:defRPr sz="6700"/>
            </a:lvl9pPr>
          </a:lstStyle>
          <a:p/>
        </p:txBody>
      </p:sp>
      <p:sp>
        <p:nvSpPr>
          <p:cNvPr id="24" name="Google Shape;24;p5"/>
          <p:cNvSpPr txBox="1"/>
          <p:nvPr>
            <p:ph idx="12" type="sldNum"/>
          </p:nvPr>
        </p:nvSpPr>
        <p:spPr>
          <a:xfrm>
            <a:off x="45751272" y="29844588"/>
            <a:ext cx="2962800" cy="2519100"/>
          </a:xfrm>
          <a:prstGeom prst="rect">
            <a:avLst/>
          </a:prstGeom>
        </p:spPr>
        <p:txBody>
          <a:bodyPr anchorCtr="0" anchor="ctr" bIns="511975" lIns="511975" spcFirstLastPara="1" rIns="511975" wrap="square" tIns="51197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1683180" y="2848160"/>
            <a:ext cx="46011300" cy="3665100"/>
          </a:xfrm>
          <a:prstGeom prst="rect">
            <a:avLst/>
          </a:prstGeom>
        </p:spPr>
        <p:txBody>
          <a:bodyPr anchorCtr="0" anchor="t" bIns="511975" lIns="511975" spcFirstLastPara="1" rIns="511975" wrap="square" tIns="511975">
            <a:normAutofit/>
          </a:bodyPr>
          <a:lstStyle>
            <a:lvl1pPr lvl="0">
              <a:spcBef>
                <a:spcPts val="0"/>
              </a:spcBef>
              <a:spcAft>
                <a:spcPts val="0"/>
              </a:spcAft>
              <a:buSzPts val="15700"/>
              <a:buNone/>
              <a:defRPr/>
            </a:lvl1pPr>
            <a:lvl2pPr lvl="1">
              <a:spcBef>
                <a:spcPts val="0"/>
              </a:spcBef>
              <a:spcAft>
                <a:spcPts val="0"/>
              </a:spcAft>
              <a:buSzPts val="15700"/>
              <a:buNone/>
              <a:defRPr/>
            </a:lvl2pPr>
            <a:lvl3pPr lvl="2">
              <a:spcBef>
                <a:spcPts val="0"/>
              </a:spcBef>
              <a:spcAft>
                <a:spcPts val="0"/>
              </a:spcAft>
              <a:buSzPts val="15700"/>
              <a:buNone/>
              <a:defRPr/>
            </a:lvl3pPr>
            <a:lvl4pPr lvl="3">
              <a:spcBef>
                <a:spcPts val="0"/>
              </a:spcBef>
              <a:spcAft>
                <a:spcPts val="0"/>
              </a:spcAft>
              <a:buSzPts val="15700"/>
              <a:buNone/>
              <a:defRPr/>
            </a:lvl4pPr>
            <a:lvl5pPr lvl="4">
              <a:spcBef>
                <a:spcPts val="0"/>
              </a:spcBef>
              <a:spcAft>
                <a:spcPts val="0"/>
              </a:spcAft>
              <a:buSzPts val="15700"/>
              <a:buNone/>
              <a:defRPr/>
            </a:lvl5pPr>
            <a:lvl6pPr lvl="5">
              <a:spcBef>
                <a:spcPts val="0"/>
              </a:spcBef>
              <a:spcAft>
                <a:spcPts val="0"/>
              </a:spcAft>
              <a:buSzPts val="15700"/>
              <a:buNone/>
              <a:defRPr/>
            </a:lvl6pPr>
            <a:lvl7pPr lvl="6">
              <a:spcBef>
                <a:spcPts val="0"/>
              </a:spcBef>
              <a:spcAft>
                <a:spcPts val="0"/>
              </a:spcAft>
              <a:buSzPts val="15700"/>
              <a:buNone/>
              <a:defRPr/>
            </a:lvl7pPr>
            <a:lvl8pPr lvl="7">
              <a:spcBef>
                <a:spcPts val="0"/>
              </a:spcBef>
              <a:spcAft>
                <a:spcPts val="0"/>
              </a:spcAft>
              <a:buSzPts val="15700"/>
              <a:buNone/>
              <a:defRPr/>
            </a:lvl8pPr>
            <a:lvl9pPr lvl="8">
              <a:spcBef>
                <a:spcPts val="0"/>
              </a:spcBef>
              <a:spcAft>
                <a:spcPts val="0"/>
              </a:spcAft>
              <a:buSzPts val="15700"/>
              <a:buNone/>
              <a:defRPr/>
            </a:lvl9pPr>
          </a:lstStyle>
          <a:p/>
        </p:txBody>
      </p:sp>
      <p:sp>
        <p:nvSpPr>
          <p:cNvPr id="27" name="Google Shape;27;p6"/>
          <p:cNvSpPr txBox="1"/>
          <p:nvPr>
            <p:ph idx="12" type="sldNum"/>
          </p:nvPr>
        </p:nvSpPr>
        <p:spPr>
          <a:xfrm>
            <a:off x="45751272" y="29844588"/>
            <a:ext cx="2962800" cy="2519100"/>
          </a:xfrm>
          <a:prstGeom prst="rect">
            <a:avLst/>
          </a:prstGeom>
        </p:spPr>
        <p:txBody>
          <a:bodyPr anchorCtr="0" anchor="ctr" bIns="511975" lIns="511975" spcFirstLastPara="1" rIns="511975" wrap="square" tIns="51197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1683180" y="3555840"/>
            <a:ext cx="15163200" cy="4836300"/>
          </a:xfrm>
          <a:prstGeom prst="rect">
            <a:avLst/>
          </a:prstGeom>
        </p:spPr>
        <p:txBody>
          <a:bodyPr anchorCtr="0" anchor="b" bIns="511975" lIns="511975" spcFirstLastPara="1" rIns="511975" wrap="square" tIns="511975">
            <a:normAutofit/>
          </a:bodyPr>
          <a:lstStyle>
            <a:lvl1pPr lvl="0">
              <a:spcBef>
                <a:spcPts val="0"/>
              </a:spcBef>
              <a:spcAft>
                <a:spcPts val="0"/>
              </a:spcAft>
              <a:buSzPts val="13400"/>
              <a:buNone/>
              <a:defRPr sz="13400"/>
            </a:lvl1pPr>
            <a:lvl2pPr lvl="1">
              <a:spcBef>
                <a:spcPts val="0"/>
              </a:spcBef>
              <a:spcAft>
                <a:spcPts val="0"/>
              </a:spcAft>
              <a:buSzPts val="13400"/>
              <a:buNone/>
              <a:defRPr sz="13400"/>
            </a:lvl2pPr>
            <a:lvl3pPr lvl="2">
              <a:spcBef>
                <a:spcPts val="0"/>
              </a:spcBef>
              <a:spcAft>
                <a:spcPts val="0"/>
              </a:spcAft>
              <a:buSzPts val="13400"/>
              <a:buNone/>
              <a:defRPr sz="13400"/>
            </a:lvl3pPr>
            <a:lvl4pPr lvl="3">
              <a:spcBef>
                <a:spcPts val="0"/>
              </a:spcBef>
              <a:spcAft>
                <a:spcPts val="0"/>
              </a:spcAft>
              <a:buSzPts val="13400"/>
              <a:buNone/>
              <a:defRPr sz="13400"/>
            </a:lvl4pPr>
            <a:lvl5pPr lvl="4">
              <a:spcBef>
                <a:spcPts val="0"/>
              </a:spcBef>
              <a:spcAft>
                <a:spcPts val="0"/>
              </a:spcAft>
              <a:buSzPts val="13400"/>
              <a:buNone/>
              <a:defRPr sz="13400"/>
            </a:lvl5pPr>
            <a:lvl6pPr lvl="5">
              <a:spcBef>
                <a:spcPts val="0"/>
              </a:spcBef>
              <a:spcAft>
                <a:spcPts val="0"/>
              </a:spcAft>
              <a:buSzPts val="13400"/>
              <a:buNone/>
              <a:defRPr sz="13400"/>
            </a:lvl6pPr>
            <a:lvl7pPr lvl="6">
              <a:spcBef>
                <a:spcPts val="0"/>
              </a:spcBef>
              <a:spcAft>
                <a:spcPts val="0"/>
              </a:spcAft>
              <a:buSzPts val="13400"/>
              <a:buNone/>
              <a:defRPr sz="13400"/>
            </a:lvl7pPr>
            <a:lvl8pPr lvl="7">
              <a:spcBef>
                <a:spcPts val="0"/>
              </a:spcBef>
              <a:spcAft>
                <a:spcPts val="0"/>
              </a:spcAft>
              <a:buSzPts val="13400"/>
              <a:buNone/>
              <a:defRPr sz="13400"/>
            </a:lvl8pPr>
            <a:lvl9pPr lvl="8">
              <a:spcBef>
                <a:spcPts val="0"/>
              </a:spcBef>
              <a:spcAft>
                <a:spcPts val="0"/>
              </a:spcAft>
              <a:buSzPts val="13400"/>
              <a:buNone/>
              <a:defRPr sz="13400"/>
            </a:lvl9pPr>
          </a:lstStyle>
          <a:p/>
        </p:txBody>
      </p:sp>
      <p:sp>
        <p:nvSpPr>
          <p:cNvPr id="30" name="Google Shape;30;p7"/>
          <p:cNvSpPr txBox="1"/>
          <p:nvPr>
            <p:ph idx="1" type="body"/>
          </p:nvPr>
        </p:nvSpPr>
        <p:spPr>
          <a:xfrm>
            <a:off x="1683180" y="8893440"/>
            <a:ext cx="15163200" cy="20348100"/>
          </a:xfrm>
          <a:prstGeom prst="rect">
            <a:avLst/>
          </a:prstGeom>
        </p:spPr>
        <p:txBody>
          <a:bodyPr anchorCtr="0" anchor="t" bIns="511975" lIns="511975" spcFirstLastPara="1" rIns="511975" wrap="square" tIns="511975">
            <a:normAutofit/>
          </a:bodyPr>
          <a:lstStyle>
            <a:lvl1pPr indent="-654050" lvl="0" marL="457200">
              <a:spcBef>
                <a:spcPts val="0"/>
              </a:spcBef>
              <a:spcAft>
                <a:spcPts val="0"/>
              </a:spcAft>
              <a:buSzPts val="6700"/>
              <a:buChar char="●"/>
              <a:defRPr sz="6700"/>
            </a:lvl1pPr>
            <a:lvl2pPr indent="-654050" lvl="1" marL="914400">
              <a:spcBef>
                <a:spcPts val="0"/>
              </a:spcBef>
              <a:spcAft>
                <a:spcPts val="0"/>
              </a:spcAft>
              <a:buSzPts val="6700"/>
              <a:buChar char="○"/>
              <a:defRPr sz="6700"/>
            </a:lvl2pPr>
            <a:lvl3pPr indent="-654050" lvl="2" marL="1371600">
              <a:spcBef>
                <a:spcPts val="0"/>
              </a:spcBef>
              <a:spcAft>
                <a:spcPts val="0"/>
              </a:spcAft>
              <a:buSzPts val="6700"/>
              <a:buChar char="■"/>
              <a:defRPr sz="6700"/>
            </a:lvl3pPr>
            <a:lvl4pPr indent="-654050" lvl="3" marL="1828800">
              <a:spcBef>
                <a:spcPts val="0"/>
              </a:spcBef>
              <a:spcAft>
                <a:spcPts val="0"/>
              </a:spcAft>
              <a:buSzPts val="6700"/>
              <a:buChar char="●"/>
              <a:defRPr sz="6700"/>
            </a:lvl4pPr>
            <a:lvl5pPr indent="-654050" lvl="4" marL="2286000">
              <a:spcBef>
                <a:spcPts val="0"/>
              </a:spcBef>
              <a:spcAft>
                <a:spcPts val="0"/>
              </a:spcAft>
              <a:buSzPts val="6700"/>
              <a:buChar char="○"/>
              <a:defRPr sz="6700"/>
            </a:lvl5pPr>
            <a:lvl6pPr indent="-654050" lvl="5" marL="2743200">
              <a:spcBef>
                <a:spcPts val="0"/>
              </a:spcBef>
              <a:spcAft>
                <a:spcPts val="0"/>
              </a:spcAft>
              <a:buSzPts val="6700"/>
              <a:buChar char="■"/>
              <a:defRPr sz="6700"/>
            </a:lvl6pPr>
            <a:lvl7pPr indent="-654050" lvl="6" marL="3200400">
              <a:spcBef>
                <a:spcPts val="0"/>
              </a:spcBef>
              <a:spcAft>
                <a:spcPts val="0"/>
              </a:spcAft>
              <a:buSzPts val="6700"/>
              <a:buChar char="●"/>
              <a:defRPr sz="6700"/>
            </a:lvl7pPr>
            <a:lvl8pPr indent="-654050" lvl="7" marL="3657600">
              <a:spcBef>
                <a:spcPts val="0"/>
              </a:spcBef>
              <a:spcAft>
                <a:spcPts val="0"/>
              </a:spcAft>
              <a:buSzPts val="6700"/>
              <a:buChar char="○"/>
              <a:defRPr sz="6700"/>
            </a:lvl8pPr>
            <a:lvl9pPr indent="-654050" lvl="8" marL="4114800">
              <a:spcBef>
                <a:spcPts val="0"/>
              </a:spcBef>
              <a:spcAft>
                <a:spcPts val="0"/>
              </a:spcAft>
              <a:buSzPts val="6700"/>
              <a:buChar char="■"/>
              <a:defRPr sz="6700"/>
            </a:lvl9pPr>
          </a:lstStyle>
          <a:p/>
        </p:txBody>
      </p:sp>
      <p:sp>
        <p:nvSpPr>
          <p:cNvPr id="31" name="Google Shape;31;p7"/>
          <p:cNvSpPr txBox="1"/>
          <p:nvPr>
            <p:ph idx="12" type="sldNum"/>
          </p:nvPr>
        </p:nvSpPr>
        <p:spPr>
          <a:xfrm>
            <a:off x="45751272" y="29844588"/>
            <a:ext cx="2962800" cy="2519100"/>
          </a:xfrm>
          <a:prstGeom prst="rect">
            <a:avLst/>
          </a:prstGeom>
        </p:spPr>
        <p:txBody>
          <a:bodyPr anchorCtr="0" anchor="ctr" bIns="511975" lIns="511975" spcFirstLastPara="1" rIns="511975" wrap="square" tIns="51197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2647350" y="2880960"/>
            <a:ext cx="34386300" cy="26181300"/>
          </a:xfrm>
          <a:prstGeom prst="rect">
            <a:avLst/>
          </a:prstGeom>
        </p:spPr>
        <p:txBody>
          <a:bodyPr anchorCtr="0" anchor="ctr" bIns="511975" lIns="511975" spcFirstLastPara="1" rIns="511975" wrap="square" tIns="511975">
            <a:normAutofit/>
          </a:bodyPr>
          <a:lstStyle>
            <a:lvl1pPr lvl="0">
              <a:spcBef>
                <a:spcPts val="0"/>
              </a:spcBef>
              <a:spcAft>
                <a:spcPts val="0"/>
              </a:spcAft>
              <a:buSzPts val="26900"/>
              <a:buNone/>
              <a:defRPr sz="26900"/>
            </a:lvl1pPr>
            <a:lvl2pPr lvl="1">
              <a:spcBef>
                <a:spcPts val="0"/>
              </a:spcBef>
              <a:spcAft>
                <a:spcPts val="0"/>
              </a:spcAft>
              <a:buSzPts val="26900"/>
              <a:buNone/>
              <a:defRPr sz="26900"/>
            </a:lvl2pPr>
            <a:lvl3pPr lvl="2">
              <a:spcBef>
                <a:spcPts val="0"/>
              </a:spcBef>
              <a:spcAft>
                <a:spcPts val="0"/>
              </a:spcAft>
              <a:buSzPts val="26900"/>
              <a:buNone/>
              <a:defRPr sz="26900"/>
            </a:lvl3pPr>
            <a:lvl4pPr lvl="3">
              <a:spcBef>
                <a:spcPts val="0"/>
              </a:spcBef>
              <a:spcAft>
                <a:spcPts val="0"/>
              </a:spcAft>
              <a:buSzPts val="26900"/>
              <a:buNone/>
              <a:defRPr sz="26900"/>
            </a:lvl4pPr>
            <a:lvl5pPr lvl="4">
              <a:spcBef>
                <a:spcPts val="0"/>
              </a:spcBef>
              <a:spcAft>
                <a:spcPts val="0"/>
              </a:spcAft>
              <a:buSzPts val="26900"/>
              <a:buNone/>
              <a:defRPr sz="26900"/>
            </a:lvl5pPr>
            <a:lvl6pPr lvl="5">
              <a:spcBef>
                <a:spcPts val="0"/>
              </a:spcBef>
              <a:spcAft>
                <a:spcPts val="0"/>
              </a:spcAft>
              <a:buSzPts val="26900"/>
              <a:buNone/>
              <a:defRPr sz="26900"/>
            </a:lvl6pPr>
            <a:lvl7pPr lvl="6">
              <a:spcBef>
                <a:spcPts val="0"/>
              </a:spcBef>
              <a:spcAft>
                <a:spcPts val="0"/>
              </a:spcAft>
              <a:buSzPts val="26900"/>
              <a:buNone/>
              <a:defRPr sz="26900"/>
            </a:lvl7pPr>
            <a:lvl8pPr lvl="7">
              <a:spcBef>
                <a:spcPts val="0"/>
              </a:spcBef>
              <a:spcAft>
                <a:spcPts val="0"/>
              </a:spcAft>
              <a:buSzPts val="26900"/>
              <a:buNone/>
              <a:defRPr sz="26900"/>
            </a:lvl8pPr>
            <a:lvl9pPr lvl="8">
              <a:spcBef>
                <a:spcPts val="0"/>
              </a:spcBef>
              <a:spcAft>
                <a:spcPts val="0"/>
              </a:spcAft>
              <a:buSzPts val="26900"/>
              <a:buNone/>
              <a:defRPr sz="26900"/>
            </a:lvl9pPr>
          </a:lstStyle>
          <a:p/>
        </p:txBody>
      </p:sp>
      <p:sp>
        <p:nvSpPr>
          <p:cNvPr id="34" name="Google Shape;34;p8"/>
          <p:cNvSpPr txBox="1"/>
          <p:nvPr>
            <p:ph idx="12" type="sldNum"/>
          </p:nvPr>
        </p:nvSpPr>
        <p:spPr>
          <a:xfrm>
            <a:off x="45751272" y="29844588"/>
            <a:ext cx="2962800" cy="2519100"/>
          </a:xfrm>
          <a:prstGeom prst="rect">
            <a:avLst/>
          </a:prstGeom>
        </p:spPr>
        <p:txBody>
          <a:bodyPr anchorCtr="0" anchor="ctr" bIns="511975" lIns="511975" spcFirstLastPara="1" rIns="511975" wrap="square" tIns="51197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24688800" y="-800"/>
            <a:ext cx="24688800" cy="32918400"/>
          </a:xfrm>
          <a:prstGeom prst="rect">
            <a:avLst/>
          </a:prstGeom>
          <a:solidFill>
            <a:schemeClr val="lt2"/>
          </a:solidFill>
          <a:ln>
            <a:noFill/>
          </a:ln>
        </p:spPr>
        <p:txBody>
          <a:bodyPr anchorCtr="0" anchor="ctr" bIns="511975" lIns="511975" spcFirstLastPara="1" rIns="511975" wrap="square" tIns="5119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1433700" y="7892320"/>
            <a:ext cx="21843900" cy="9486900"/>
          </a:xfrm>
          <a:prstGeom prst="rect">
            <a:avLst/>
          </a:prstGeom>
        </p:spPr>
        <p:txBody>
          <a:bodyPr anchorCtr="0" anchor="b" bIns="511975" lIns="511975" spcFirstLastPara="1" rIns="511975" wrap="square" tIns="511975">
            <a:normAutofit/>
          </a:bodyPr>
          <a:lstStyle>
            <a:lvl1pPr lvl="0" algn="ctr">
              <a:spcBef>
                <a:spcPts val="0"/>
              </a:spcBef>
              <a:spcAft>
                <a:spcPts val="0"/>
              </a:spcAft>
              <a:buSzPts val="23500"/>
              <a:buNone/>
              <a:defRPr sz="23500"/>
            </a:lvl1pPr>
            <a:lvl2pPr lvl="1" algn="ctr">
              <a:spcBef>
                <a:spcPts val="0"/>
              </a:spcBef>
              <a:spcAft>
                <a:spcPts val="0"/>
              </a:spcAft>
              <a:buSzPts val="23500"/>
              <a:buNone/>
              <a:defRPr sz="23500"/>
            </a:lvl2pPr>
            <a:lvl3pPr lvl="2" algn="ctr">
              <a:spcBef>
                <a:spcPts val="0"/>
              </a:spcBef>
              <a:spcAft>
                <a:spcPts val="0"/>
              </a:spcAft>
              <a:buSzPts val="23500"/>
              <a:buNone/>
              <a:defRPr sz="23500"/>
            </a:lvl3pPr>
            <a:lvl4pPr lvl="3" algn="ctr">
              <a:spcBef>
                <a:spcPts val="0"/>
              </a:spcBef>
              <a:spcAft>
                <a:spcPts val="0"/>
              </a:spcAft>
              <a:buSzPts val="23500"/>
              <a:buNone/>
              <a:defRPr sz="23500"/>
            </a:lvl4pPr>
            <a:lvl5pPr lvl="4" algn="ctr">
              <a:spcBef>
                <a:spcPts val="0"/>
              </a:spcBef>
              <a:spcAft>
                <a:spcPts val="0"/>
              </a:spcAft>
              <a:buSzPts val="23500"/>
              <a:buNone/>
              <a:defRPr sz="23500"/>
            </a:lvl5pPr>
            <a:lvl6pPr lvl="5" algn="ctr">
              <a:spcBef>
                <a:spcPts val="0"/>
              </a:spcBef>
              <a:spcAft>
                <a:spcPts val="0"/>
              </a:spcAft>
              <a:buSzPts val="23500"/>
              <a:buNone/>
              <a:defRPr sz="23500"/>
            </a:lvl6pPr>
            <a:lvl7pPr lvl="6" algn="ctr">
              <a:spcBef>
                <a:spcPts val="0"/>
              </a:spcBef>
              <a:spcAft>
                <a:spcPts val="0"/>
              </a:spcAft>
              <a:buSzPts val="23500"/>
              <a:buNone/>
              <a:defRPr sz="23500"/>
            </a:lvl7pPr>
            <a:lvl8pPr lvl="7" algn="ctr">
              <a:spcBef>
                <a:spcPts val="0"/>
              </a:spcBef>
              <a:spcAft>
                <a:spcPts val="0"/>
              </a:spcAft>
              <a:buSzPts val="23500"/>
              <a:buNone/>
              <a:defRPr sz="23500"/>
            </a:lvl8pPr>
            <a:lvl9pPr lvl="8" algn="ctr">
              <a:spcBef>
                <a:spcPts val="0"/>
              </a:spcBef>
              <a:spcAft>
                <a:spcPts val="0"/>
              </a:spcAft>
              <a:buSzPts val="23500"/>
              <a:buNone/>
              <a:defRPr sz="23500"/>
            </a:lvl9pPr>
          </a:lstStyle>
          <a:p/>
        </p:txBody>
      </p:sp>
      <p:sp>
        <p:nvSpPr>
          <p:cNvPr id="38" name="Google Shape;38;p9"/>
          <p:cNvSpPr txBox="1"/>
          <p:nvPr>
            <p:ph idx="1" type="subTitle"/>
          </p:nvPr>
        </p:nvSpPr>
        <p:spPr>
          <a:xfrm>
            <a:off x="1433700" y="17939680"/>
            <a:ext cx="21843900" cy="7904700"/>
          </a:xfrm>
          <a:prstGeom prst="rect">
            <a:avLst/>
          </a:prstGeom>
        </p:spPr>
        <p:txBody>
          <a:bodyPr anchorCtr="0" anchor="t" bIns="511975" lIns="511975" spcFirstLastPara="1" rIns="511975" wrap="square" tIns="511975">
            <a:normAutofit/>
          </a:bodyPr>
          <a:lstStyle>
            <a:lvl1pPr lvl="0" algn="ctr">
              <a:lnSpc>
                <a:spcPct val="100000"/>
              </a:lnSpc>
              <a:spcBef>
                <a:spcPts val="0"/>
              </a:spcBef>
              <a:spcAft>
                <a:spcPts val="0"/>
              </a:spcAft>
              <a:buSzPts val="11800"/>
              <a:buNone/>
              <a:defRPr sz="11800"/>
            </a:lvl1pPr>
            <a:lvl2pPr lvl="1" algn="ctr">
              <a:lnSpc>
                <a:spcPct val="100000"/>
              </a:lnSpc>
              <a:spcBef>
                <a:spcPts val="0"/>
              </a:spcBef>
              <a:spcAft>
                <a:spcPts val="0"/>
              </a:spcAft>
              <a:buSzPts val="11800"/>
              <a:buNone/>
              <a:defRPr sz="11800"/>
            </a:lvl2pPr>
            <a:lvl3pPr lvl="2" algn="ctr">
              <a:lnSpc>
                <a:spcPct val="100000"/>
              </a:lnSpc>
              <a:spcBef>
                <a:spcPts val="0"/>
              </a:spcBef>
              <a:spcAft>
                <a:spcPts val="0"/>
              </a:spcAft>
              <a:buSzPts val="11800"/>
              <a:buNone/>
              <a:defRPr sz="11800"/>
            </a:lvl3pPr>
            <a:lvl4pPr lvl="3" algn="ctr">
              <a:lnSpc>
                <a:spcPct val="100000"/>
              </a:lnSpc>
              <a:spcBef>
                <a:spcPts val="0"/>
              </a:spcBef>
              <a:spcAft>
                <a:spcPts val="0"/>
              </a:spcAft>
              <a:buSzPts val="11800"/>
              <a:buNone/>
              <a:defRPr sz="11800"/>
            </a:lvl4pPr>
            <a:lvl5pPr lvl="4" algn="ctr">
              <a:lnSpc>
                <a:spcPct val="100000"/>
              </a:lnSpc>
              <a:spcBef>
                <a:spcPts val="0"/>
              </a:spcBef>
              <a:spcAft>
                <a:spcPts val="0"/>
              </a:spcAft>
              <a:buSzPts val="11800"/>
              <a:buNone/>
              <a:defRPr sz="11800"/>
            </a:lvl5pPr>
            <a:lvl6pPr lvl="5" algn="ctr">
              <a:lnSpc>
                <a:spcPct val="100000"/>
              </a:lnSpc>
              <a:spcBef>
                <a:spcPts val="0"/>
              </a:spcBef>
              <a:spcAft>
                <a:spcPts val="0"/>
              </a:spcAft>
              <a:buSzPts val="11800"/>
              <a:buNone/>
              <a:defRPr sz="11800"/>
            </a:lvl6pPr>
            <a:lvl7pPr lvl="6" algn="ctr">
              <a:lnSpc>
                <a:spcPct val="100000"/>
              </a:lnSpc>
              <a:spcBef>
                <a:spcPts val="0"/>
              </a:spcBef>
              <a:spcAft>
                <a:spcPts val="0"/>
              </a:spcAft>
              <a:buSzPts val="11800"/>
              <a:buNone/>
              <a:defRPr sz="11800"/>
            </a:lvl7pPr>
            <a:lvl8pPr lvl="7" algn="ctr">
              <a:lnSpc>
                <a:spcPct val="100000"/>
              </a:lnSpc>
              <a:spcBef>
                <a:spcPts val="0"/>
              </a:spcBef>
              <a:spcAft>
                <a:spcPts val="0"/>
              </a:spcAft>
              <a:buSzPts val="11800"/>
              <a:buNone/>
              <a:defRPr sz="11800"/>
            </a:lvl8pPr>
            <a:lvl9pPr lvl="8" algn="ctr">
              <a:lnSpc>
                <a:spcPct val="100000"/>
              </a:lnSpc>
              <a:spcBef>
                <a:spcPts val="0"/>
              </a:spcBef>
              <a:spcAft>
                <a:spcPts val="0"/>
              </a:spcAft>
              <a:buSzPts val="11800"/>
              <a:buNone/>
              <a:defRPr sz="11800"/>
            </a:lvl9pPr>
          </a:lstStyle>
          <a:p/>
        </p:txBody>
      </p:sp>
      <p:sp>
        <p:nvSpPr>
          <p:cNvPr id="39" name="Google Shape;39;p9"/>
          <p:cNvSpPr txBox="1"/>
          <p:nvPr>
            <p:ph idx="2" type="body"/>
          </p:nvPr>
        </p:nvSpPr>
        <p:spPr>
          <a:xfrm>
            <a:off x="26673300" y="4634080"/>
            <a:ext cx="20719800" cy="23648700"/>
          </a:xfrm>
          <a:prstGeom prst="rect">
            <a:avLst/>
          </a:prstGeom>
        </p:spPr>
        <p:txBody>
          <a:bodyPr anchorCtr="0" anchor="ctr" bIns="511975" lIns="511975" spcFirstLastPara="1" rIns="511975" wrap="square" tIns="511975">
            <a:normAutofit/>
          </a:bodyPr>
          <a:lstStyle>
            <a:lvl1pPr indent="-869950" lvl="0" marL="457200">
              <a:spcBef>
                <a:spcPts val="0"/>
              </a:spcBef>
              <a:spcAft>
                <a:spcPts val="0"/>
              </a:spcAft>
              <a:buSzPts val="10100"/>
              <a:buChar char="●"/>
              <a:defRPr/>
            </a:lvl1pPr>
            <a:lvl2pPr indent="-723900" lvl="1" marL="914400">
              <a:spcBef>
                <a:spcPts val="0"/>
              </a:spcBef>
              <a:spcAft>
                <a:spcPts val="0"/>
              </a:spcAft>
              <a:buSzPts val="7800"/>
              <a:buChar char="○"/>
              <a:defRPr/>
            </a:lvl2pPr>
            <a:lvl3pPr indent="-723900" lvl="2" marL="1371600">
              <a:spcBef>
                <a:spcPts val="0"/>
              </a:spcBef>
              <a:spcAft>
                <a:spcPts val="0"/>
              </a:spcAft>
              <a:buSzPts val="7800"/>
              <a:buChar char="■"/>
              <a:defRPr/>
            </a:lvl3pPr>
            <a:lvl4pPr indent="-723900" lvl="3" marL="1828800">
              <a:spcBef>
                <a:spcPts val="0"/>
              </a:spcBef>
              <a:spcAft>
                <a:spcPts val="0"/>
              </a:spcAft>
              <a:buSzPts val="7800"/>
              <a:buChar char="●"/>
              <a:defRPr/>
            </a:lvl4pPr>
            <a:lvl5pPr indent="-723900" lvl="4" marL="2286000">
              <a:spcBef>
                <a:spcPts val="0"/>
              </a:spcBef>
              <a:spcAft>
                <a:spcPts val="0"/>
              </a:spcAft>
              <a:buSzPts val="7800"/>
              <a:buChar char="○"/>
              <a:defRPr/>
            </a:lvl5pPr>
            <a:lvl6pPr indent="-723900" lvl="5" marL="2743200">
              <a:spcBef>
                <a:spcPts val="0"/>
              </a:spcBef>
              <a:spcAft>
                <a:spcPts val="0"/>
              </a:spcAft>
              <a:buSzPts val="7800"/>
              <a:buChar char="■"/>
              <a:defRPr/>
            </a:lvl6pPr>
            <a:lvl7pPr indent="-723900" lvl="6" marL="3200400">
              <a:spcBef>
                <a:spcPts val="0"/>
              </a:spcBef>
              <a:spcAft>
                <a:spcPts val="0"/>
              </a:spcAft>
              <a:buSzPts val="7800"/>
              <a:buChar char="●"/>
              <a:defRPr/>
            </a:lvl7pPr>
            <a:lvl8pPr indent="-723900" lvl="7" marL="3657600">
              <a:spcBef>
                <a:spcPts val="0"/>
              </a:spcBef>
              <a:spcAft>
                <a:spcPts val="0"/>
              </a:spcAft>
              <a:buSzPts val="7800"/>
              <a:buChar char="○"/>
              <a:defRPr/>
            </a:lvl8pPr>
            <a:lvl9pPr indent="-723900" lvl="8" marL="4114800">
              <a:spcBef>
                <a:spcPts val="0"/>
              </a:spcBef>
              <a:spcAft>
                <a:spcPts val="0"/>
              </a:spcAft>
              <a:buSzPts val="7800"/>
              <a:buChar char="■"/>
              <a:defRPr/>
            </a:lvl9pPr>
          </a:lstStyle>
          <a:p/>
        </p:txBody>
      </p:sp>
      <p:sp>
        <p:nvSpPr>
          <p:cNvPr id="40" name="Google Shape;40;p9"/>
          <p:cNvSpPr txBox="1"/>
          <p:nvPr>
            <p:ph idx="12" type="sldNum"/>
          </p:nvPr>
        </p:nvSpPr>
        <p:spPr>
          <a:xfrm>
            <a:off x="45751272" y="29844588"/>
            <a:ext cx="2962800" cy="2519100"/>
          </a:xfrm>
          <a:prstGeom prst="rect">
            <a:avLst/>
          </a:prstGeom>
        </p:spPr>
        <p:txBody>
          <a:bodyPr anchorCtr="0" anchor="ctr" bIns="511975" lIns="511975" spcFirstLastPara="1" rIns="511975" wrap="square" tIns="51197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1683180" y="27075680"/>
            <a:ext cx="32393700" cy="3872700"/>
          </a:xfrm>
          <a:prstGeom prst="rect">
            <a:avLst/>
          </a:prstGeom>
        </p:spPr>
        <p:txBody>
          <a:bodyPr anchorCtr="0" anchor="ctr" bIns="511975" lIns="511975" spcFirstLastPara="1" rIns="511975" wrap="square" tIns="511975">
            <a:normAutofit/>
          </a:bodyPr>
          <a:lstStyle>
            <a:lvl1pPr indent="-228600" lvl="0" marL="457200">
              <a:lnSpc>
                <a:spcPct val="100000"/>
              </a:lnSpc>
              <a:spcBef>
                <a:spcPts val="0"/>
              </a:spcBef>
              <a:spcAft>
                <a:spcPts val="0"/>
              </a:spcAft>
              <a:buSzPts val="10100"/>
              <a:buNone/>
              <a:defRPr/>
            </a:lvl1pPr>
          </a:lstStyle>
          <a:p/>
        </p:txBody>
      </p:sp>
      <p:sp>
        <p:nvSpPr>
          <p:cNvPr id="43" name="Google Shape;43;p10"/>
          <p:cNvSpPr txBox="1"/>
          <p:nvPr>
            <p:ph idx="12" type="sldNum"/>
          </p:nvPr>
        </p:nvSpPr>
        <p:spPr>
          <a:xfrm>
            <a:off x="45751272" y="29844588"/>
            <a:ext cx="2962800" cy="2519100"/>
          </a:xfrm>
          <a:prstGeom prst="rect">
            <a:avLst/>
          </a:prstGeom>
        </p:spPr>
        <p:txBody>
          <a:bodyPr anchorCtr="0" anchor="ctr" bIns="511975" lIns="511975" spcFirstLastPara="1" rIns="511975" wrap="square" tIns="51197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1683180" y="2848160"/>
            <a:ext cx="46011300" cy="3665100"/>
          </a:xfrm>
          <a:prstGeom prst="rect">
            <a:avLst/>
          </a:prstGeom>
          <a:noFill/>
          <a:ln>
            <a:noFill/>
          </a:ln>
        </p:spPr>
        <p:txBody>
          <a:bodyPr anchorCtr="0" anchor="t" bIns="511975" lIns="511975" spcFirstLastPara="1" rIns="511975" wrap="square" tIns="511975">
            <a:normAutofit/>
          </a:bodyPr>
          <a:lstStyle>
            <a:lvl1pPr lvl="0">
              <a:spcBef>
                <a:spcPts val="0"/>
              </a:spcBef>
              <a:spcAft>
                <a:spcPts val="0"/>
              </a:spcAft>
              <a:buClr>
                <a:schemeClr val="dk1"/>
              </a:buClr>
              <a:buSzPts val="15700"/>
              <a:buNone/>
              <a:defRPr sz="15700">
                <a:solidFill>
                  <a:schemeClr val="dk1"/>
                </a:solidFill>
              </a:defRPr>
            </a:lvl1pPr>
            <a:lvl2pPr lvl="1">
              <a:spcBef>
                <a:spcPts val="0"/>
              </a:spcBef>
              <a:spcAft>
                <a:spcPts val="0"/>
              </a:spcAft>
              <a:buClr>
                <a:schemeClr val="dk1"/>
              </a:buClr>
              <a:buSzPts val="15700"/>
              <a:buNone/>
              <a:defRPr sz="15700">
                <a:solidFill>
                  <a:schemeClr val="dk1"/>
                </a:solidFill>
              </a:defRPr>
            </a:lvl2pPr>
            <a:lvl3pPr lvl="2">
              <a:spcBef>
                <a:spcPts val="0"/>
              </a:spcBef>
              <a:spcAft>
                <a:spcPts val="0"/>
              </a:spcAft>
              <a:buClr>
                <a:schemeClr val="dk1"/>
              </a:buClr>
              <a:buSzPts val="15700"/>
              <a:buNone/>
              <a:defRPr sz="15700">
                <a:solidFill>
                  <a:schemeClr val="dk1"/>
                </a:solidFill>
              </a:defRPr>
            </a:lvl3pPr>
            <a:lvl4pPr lvl="3">
              <a:spcBef>
                <a:spcPts val="0"/>
              </a:spcBef>
              <a:spcAft>
                <a:spcPts val="0"/>
              </a:spcAft>
              <a:buClr>
                <a:schemeClr val="dk1"/>
              </a:buClr>
              <a:buSzPts val="15700"/>
              <a:buNone/>
              <a:defRPr sz="15700">
                <a:solidFill>
                  <a:schemeClr val="dk1"/>
                </a:solidFill>
              </a:defRPr>
            </a:lvl4pPr>
            <a:lvl5pPr lvl="4">
              <a:spcBef>
                <a:spcPts val="0"/>
              </a:spcBef>
              <a:spcAft>
                <a:spcPts val="0"/>
              </a:spcAft>
              <a:buClr>
                <a:schemeClr val="dk1"/>
              </a:buClr>
              <a:buSzPts val="15700"/>
              <a:buNone/>
              <a:defRPr sz="15700">
                <a:solidFill>
                  <a:schemeClr val="dk1"/>
                </a:solidFill>
              </a:defRPr>
            </a:lvl5pPr>
            <a:lvl6pPr lvl="5">
              <a:spcBef>
                <a:spcPts val="0"/>
              </a:spcBef>
              <a:spcAft>
                <a:spcPts val="0"/>
              </a:spcAft>
              <a:buClr>
                <a:schemeClr val="dk1"/>
              </a:buClr>
              <a:buSzPts val="15700"/>
              <a:buNone/>
              <a:defRPr sz="15700">
                <a:solidFill>
                  <a:schemeClr val="dk1"/>
                </a:solidFill>
              </a:defRPr>
            </a:lvl6pPr>
            <a:lvl7pPr lvl="6">
              <a:spcBef>
                <a:spcPts val="0"/>
              </a:spcBef>
              <a:spcAft>
                <a:spcPts val="0"/>
              </a:spcAft>
              <a:buClr>
                <a:schemeClr val="dk1"/>
              </a:buClr>
              <a:buSzPts val="15700"/>
              <a:buNone/>
              <a:defRPr sz="15700">
                <a:solidFill>
                  <a:schemeClr val="dk1"/>
                </a:solidFill>
              </a:defRPr>
            </a:lvl7pPr>
            <a:lvl8pPr lvl="7">
              <a:spcBef>
                <a:spcPts val="0"/>
              </a:spcBef>
              <a:spcAft>
                <a:spcPts val="0"/>
              </a:spcAft>
              <a:buClr>
                <a:schemeClr val="dk1"/>
              </a:buClr>
              <a:buSzPts val="15700"/>
              <a:buNone/>
              <a:defRPr sz="15700">
                <a:solidFill>
                  <a:schemeClr val="dk1"/>
                </a:solidFill>
              </a:defRPr>
            </a:lvl8pPr>
            <a:lvl9pPr lvl="8">
              <a:spcBef>
                <a:spcPts val="0"/>
              </a:spcBef>
              <a:spcAft>
                <a:spcPts val="0"/>
              </a:spcAft>
              <a:buClr>
                <a:schemeClr val="dk1"/>
              </a:buClr>
              <a:buSzPts val="15700"/>
              <a:buNone/>
              <a:defRPr sz="15700">
                <a:solidFill>
                  <a:schemeClr val="dk1"/>
                </a:solidFill>
              </a:defRPr>
            </a:lvl9pPr>
          </a:lstStyle>
          <a:p/>
        </p:txBody>
      </p:sp>
      <p:sp>
        <p:nvSpPr>
          <p:cNvPr id="7" name="Google Shape;7;p1"/>
          <p:cNvSpPr txBox="1"/>
          <p:nvPr>
            <p:ph idx="1" type="body"/>
          </p:nvPr>
        </p:nvSpPr>
        <p:spPr>
          <a:xfrm>
            <a:off x="1683180" y="7375840"/>
            <a:ext cx="46011300" cy="21864900"/>
          </a:xfrm>
          <a:prstGeom prst="rect">
            <a:avLst/>
          </a:prstGeom>
          <a:noFill/>
          <a:ln>
            <a:noFill/>
          </a:ln>
        </p:spPr>
        <p:txBody>
          <a:bodyPr anchorCtr="0" anchor="t" bIns="511975" lIns="511975" spcFirstLastPara="1" rIns="511975" wrap="square" tIns="511975">
            <a:normAutofit/>
          </a:bodyPr>
          <a:lstStyle>
            <a:lvl1pPr indent="-869950" lvl="0" marL="457200">
              <a:lnSpc>
                <a:spcPct val="115000"/>
              </a:lnSpc>
              <a:spcBef>
                <a:spcPts val="0"/>
              </a:spcBef>
              <a:spcAft>
                <a:spcPts val="0"/>
              </a:spcAft>
              <a:buClr>
                <a:schemeClr val="dk2"/>
              </a:buClr>
              <a:buSzPts val="10100"/>
              <a:buChar char="●"/>
              <a:defRPr sz="10100">
                <a:solidFill>
                  <a:schemeClr val="dk2"/>
                </a:solidFill>
              </a:defRPr>
            </a:lvl1pPr>
            <a:lvl2pPr indent="-723900" lvl="1" marL="914400">
              <a:lnSpc>
                <a:spcPct val="115000"/>
              </a:lnSpc>
              <a:spcBef>
                <a:spcPts val="0"/>
              </a:spcBef>
              <a:spcAft>
                <a:spcPts val="0"/>
              </a:spcAft>
              <a:buClr>
                <a:schemeClr val="dk2"/>
              </a:buClr>
              <a:buSzPts val="7800"/>
              <a:buChar char="○"/>
              <a:defRPr sz="7800">
                <a:solidFill>
                  <a:schemeClr val="dk2"/>
                </a:solidFill>
              </a:defRPr>
            </a:lvl2pPr>
            <a:lvl3pPr indent="-723900" lvl="2" marL="1371600">
              <a:lnSpc>
                <a:spcPct val="115000"/>
              </a:lnSpc>
              <a:spcBef>
                <a:spcPts val="0"/>
              </a:spcBef>
              <a:spcAft>
                <a:spcPts val="0"/>
              </a:spcAft>
              <a:buClr>
                <a:schemeClr val="dk2"/>
              </a:buClr>
              <a:buSzPts val="7800"/>
              <a:buChar char="■"/>
              <a:defRPr sz="7800">
                <a:solidFill>
                  <a:schemeClr val="dk2"/>
                </a:solidFill>
              </a:defRPr>
            </a:lvl3pPr>
            <a:lvl4pPr indent="-723900" lvl="3" marL="1828800">
              <a:lnSpc>
                <a:spcPct val="115000"/>
              </a:lnSpc>
              <a:spcBef>
                <a:spcPts val="0"/>
              </a:spcBef>
              <a:spcAft>
                <a:spcPts val="0"/>
              </a:spcAft>
              <a:buClr>
                <a:schemeClr val="dk2"/>
              </a:buClr>
              <a:buSzPts val="7800"/>
              <a:buChar char="●"/>
              <a:defRPr sz="7800">
                <a:solidFill>
                  <a:schemeClr val="dk2"/>
                </a:solidFill>
              </a:defRPr>
            </a:lvl4pPr>
            <a:lvl5pPr indent="-723900" lvl="4" marL="2286000">
              <a:lnSpc>
                <a:spcPct val="115000"/>
              </a:lnSpc>
              <a:spcBef>
                <a:spcPts val="0"/>
              </a:spcBef>
              <a:spcAft>
                <a:spcPts val="0"/>
              </a:spcAft>
              <a:buClr>
                <a:schemeClr val="dk2"/>
              </a:buClr>
              <a:buSzPts val="7800"/>
              <a:buChar char="○"/>
              <a:defRPr sz="7800">
                <a:solidFill>
                  <a:schemeClr val="dk2"/>
                </a:solidFill>
              </a:defRPr>
            </a:lvl5pPr>
            <a:lvl6pPr indent="-723900" lvl="5" marL="2743200">
              <a:lnSpc>
                <a:spcPct val="115000"/>
              </a:lnSpc>
              <a:spcBef>
                <a:spcPts val="0"/>
              </a:spcBef>
              <a:spcAft>
                <a:spcPts val="0"/>
              </a:spcAft>
              <a:buClr>
                <a:schemeClr val="dk2"/>
              </a:buClr>
              <a:buSzPts val="7800"/>
              <a:buChar char="■"/>
              <a:defRPr sz="7800">
                <a:solidFill>
                  <a:schemeClr val="dk2"/>
                </a:solidFill>
              </a:defRPr>
            </a:lvl6pPr>
            <a:lvl7pPr indent="-723900" lvl="6" marL="3200400">
              <a:lnSpc>
                <a:spcPct val="115000"/>
              </a:lnSpc>
              <a:spcBef>
                <a:spcPts val="0"/>
              </a:spcBef>
              <a:spcAft>
                <a:spcPts val="0"/>
              </a:spcAft>
              <a:buClr>
                <a:schemeClr val="dk2"/>
              </a:buClr>
              <a:buSzPts val="7800"/>
              <a:buChar char="●"/>
              <a:defRPr sz="7800">
                <a:solidFill>
                  <a:schemeClr val="dk2"/>
                </a:solidFill>
              </a:defRPr>
            </a:lvl7pPr>
            <a:lvl8pPr indent="-723900" lvl="7" marL="3657600">
              <a:lnSpc>
                <a:spcPct val="115000"/>
              </a:lnSpc>
              <a:spcBef>
                <a:spcPts val="0"/>
              </a:spcBef>
              <a:spcAft>
                <a:spcPts val="0"/>
              </a:spcAft>
              <a:buClr>
                <a:schemeClr val="dk2"/>
              </a:buClr>
              <a:buSzPts val="7800"/>
              <a:buChar char="○"/>
              <a:defRPr sz="7800">
                <a:solidFill>
                  <a:schemeClr val="dk2"/>
                </a:solidFill>
              </a:defRPr>
            </a:lvl8pPr>
            <a:lvl9pPr indent="-723900" lvl="8" marL="4114800">
              <a:lnSpc>
                <a:spcPct val="115000"/>
              </a:lnSpc>
              <a:spcBef>
                <a:spcPts val="0"/>
              </a:spcBef>
              <a:spcAft>
                <a:spcPts val="0"/>
              </a:spcAft>
              <a:buClr>
                <a:schemeClr val="dk2"/>
              </a:buClr>
              <a:buSzPts val="7800"/>
              <a:buChar char="■"/>
              <a:defRPr sz="7800">
                <a:solidFill>
                  <a:schemeClr val="dk2"/>
                </a:solidFill>
              </a:defRPr>
            </a:lvl9pPr>
          </a:lstStyle>
          <a:p/>
        </p:txBody>
      </p:sp>
      <p:sp>
        <p:nvSpPr>
          <p:cNvPr id="8" name="Google Shape;8;p1"/>
          <p:cNvSpPr txBox="1"/>
          <p:nvPr>
            <p:ph idx="12" type="sldNum"/>
          </p:nvPr>
        </p:nvSpPr>
        <p:spPr>
          <a:xfrm>
            <a:off x="45751272" y="29844588"/>
            <a:ext cx="2962800" cy="2519100"/>
          </a:xfrm>
          <a:prstGeom prst="rect">
            <a:avLst/>
          </a:prstGeom>
          <a:noFill/>
          <a:ln>
            <a:noFill/>
          </a:ln>
        </p:spPr>
        <p:txBody>
          <a:bodyPr anchorCtr="0" anchor="ctr" bIns="511975" lIns="511975" spcFirstLastPara="1" rIns="511975" wrap="square" tIns="511975">
            <a:normAutofit/>
          </a:bodyPr>
          <a:lstStyle>
            <a:lvl1pPr lvl="0" algn="r">
              <a:buNone/>
              <a:defRPr sz="5600">
                <a:solidFill>
                  <a:schemeClr val="dk2"/>
                </a:solidFill>
              </a:defRPr>
            </a:lvl1pPr>
            <a:lvl2pPr lvl="1" algn="r">
              <a:buNone/>
              <a:defRPr sz="5600">
                <a:solidFill>
                  <a:schemeClr val="dk2"/>
                </a:solidFill>
              </a:defRPr>
            </a:lvl2pPr>
            <a:lvl3pPr lvl="2" algn="r">
              <a:buNone/>
              <a:defRPr sz="5600">
                <a:solidFill>
                  <a:schemeClr val="dk2"/>
                </a:solidFill>
              </a:defRPr>
            </a:lvl3pPr>
            <a:lvl4pPr lvl="3" algn="r">
              <a:buNone/>
              <a:defRPr sz="5600">
                <a:solidFill>
                  <a:schemeClr val="dk2"/>
                </a:solidFill>
              </a:defRPr>
            </a:lvl4pPr>
            <a:lvl5pPr lvl="4" algn="r">
              <a:buNone/>
              <a:defRPr sz="5600">
                <a:solidFill>
                  <a:schemeClr val="dk2"/>
                </a:solidFill>
              </a:defRPr>
            </a:lvl5pPr>
            <a:lvl6pPr lvl="5" algn="r">
              <a:buNone/>
              <a:defRPr sz="5600">
                <a:solidFill>
                  <a:schemeClr val="dk2"/>
                </a:solidFill>
              </a:defRPr>
            </a:lvl6pPr>
            <a:lvl7pPr lvl="6" algn="r">
              <a:buNone/>
              <a:defRPr sz="5600">
                <a:solidFill>
                  <a:schemeClr val="dk2"/>
                </a:solidFill>
              </a:defRPr>
            </a:lvl7pPr>
            <a:lvl8pPr lvl="7" algn="r">
              <a:buNone/>
              <a:defRPr sz="5600">
                <a:solidFill>
                  <a:schemeClr val="dk2"/>
                </a:solidFill>
              </a:defRPr>
            </a:lvl8pPr>
            <a:lvl9pPr lvl="8" algn="r">
              <a:buNone/>
              <a:defRPr sz="56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p:nvPr/>
        </p:nvSpPr>
        <p:spPr>
          <a:xfrm>
            <a:off x="505350" y="830200"/>
            <a:ext cx="48366900" cy="48126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5" name="Google Shape;55;p13"/>
          <p:cNvSpPr/>
          <p:nvPr/>
        </p:nvSpPr>
        <p:spPr>
          <a:xfrm rot="10800000">
            <a:off x="33816750" y="485050"/>
            <a:ext cx="15055500" cy="5502900"/>
          </a:xfrm>
          <a:prstGeom prst="homePlate">
            <a:avLst>
              <a:gd fmla="val 23760" name="adj"/>
            </a:avLst>
          </a:prstGeom>
          <a:solidFill>
            <a:srgbClr val="BF5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6" name="Google Shape;56;p13"/>
          <p:cNvSpPr txBox="1"/>
          <p:nvPr/>
        </p:nvSpPr>
        <p:spPr>
          <a:xfrm>
            <a:off x="942575" y="1217350"/>
            <a:ext cx="32617500" cy="23919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b="1" lang="en" sz="8300">
                <a:solidFill>
                  <a:schemeClr val="lt1"/>
                </a:solidFill>
                <a:latin typeface="Lora"/>
                <a:ea typeface="Lora"/>
                <a:cs typeface="Lora"/>
                <a:sym typeface="Lora"/>
              </a:rPr>
              <a:t>Title of the research project that </a:t>
            </a:r>
            <a:r>
              <a:rPr b="1" lang="en" sz="8300">
                <a:solidFill>
                  <a:schemeClr val="lt1"/>
                </a:solidFill>
                <a:latin typeface="Lora"/>
                <a:ea typeface="Lora"/>
                <a:cs typeface="Lora"/>
                <a:sym typeface="Lora"/>
              </a:rPr>
              <a:t>corresponds to the title used on the slides goes here</a:t>
            </a:r>
            <a:endParaRPr b="1" sz="8300">
              <a:solidFill>
                <a:schemeClr val="lt1"/>
              </a:solidFill>
              <a:latin typeface="Lora"/>
              <a:ea typeface="Lora"/>
              <a:cs typeface="Lora"/>
              <a:sym typeface="Lora"/>
            </a:endParaRPr>
          </a:p>
        </p:txBody>
      </p:sp>
      <p:sp>
        <p:nvSpPr>
          <p:cNvPr id="57" name="Google Shape;57;p13"/>
          <p:cNvSpPr txBox="1"/>
          <p:nvPr/>
        </p:nvSpPr>
        <p:spPr>
          <a:xfrm>
            <a:off x="942575" y="3904475"/>
            <a:ext cx="32377800" cy="1431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lang="en" sz="3700">
                <a:solidFill>
                  <a:schemeClr val="lt1"/>
                </a:solidFill>
              </a:rPr>
              <a:t>FIRSTNAME M. LASTNAME</a:t>
            </a:r>
            <a:r>
              <a:rPr b="1" baseline="30000" lang="en" sz="3800">
                <a:solidFill>
                  <a:schemeClr val="lt1"/>
                </a:solidFill>
              </a:rPr>
              <a:t>1</a:t>
            </a:r>
            <a:r>
              <a:rPr b="1" lang="en" sz="3700">
                <a:solidFill>
                  <a:schemeClr val="lt1"/>
                </a:solidFill>
              </a:rPr>
              <a:t>, </a:t>
            </a:r>
            <a:r>
              <a:rPr b="1" lang="en" sz="3700">
                <a:solidFill>
                  <a:schemeClr val="lt1"/>
                </a:solidFill>
              </a:rPr>
              <a:t>FIRSTNAME M. LASTNAME</a:t>
            </a:r>
            <a:r>
              <a:rPr b="1" baseline="30000" lang="en" sz="3800">
                <a:solidFill>
                  <a:schemeClr val="lt1"/>
                </a:solidFill>
              </a:rPr>
              <a:t>1</a:t>
            </a:r>
            <a:r>
              <a:rPr b="1" lang="en" sz="3700">
                <a:solidFill>
                  <a:schemeClr val="lt1"/>
                </a:solidFill>
              </a:rPr>
              <a:t>, </a:t>
            </a:r>
            <a:r>
              <a:rPr b="1" lang="en" sz="3700">
                <a:solidFill>
                  <a:schemeClr val="lt1"/>
                </a:solidFill>
              </a:rPr>
              <a:t>FIRSTNAME M. LAST</a:t>
            </a:r>
            <a:r>
              <a:rPr b="1" baseline="30000" lang="en" sz="3800">
                <a:solidFill>
                  <a:schemeClr val="lt1"/>
                </a:solidFill>
              </a:rPr>
              <a:t>2</a:t>
            </a:r>
            <a:r>
              <a:rPr b="1" lang="en" sz="3700">
                <a:solidFill>
                  <a:schemeClr val="lt1"/>
                </a:solidFill>
              </a:rPr>
              <a:t>, </a:t>
            </a:r>
            <a:r>
              <a:rPr b="1" lang="en" sz="3700">
                <a:solidFill>
                  <a:schemeClr val="lt1"/>
                </a:solidFill>
              </a:rPr>
              <a:t>FIRSTNAME M. LASTNAME</a:t>
            </a:r>
            <a:r>
              <a:rPr b="1" baseline="30000" lang="en" sz="3800">
                <a:solidFill>
                  <a:schemeClr val="lt1"/>
                </a:solidFill>
              </a:rPr>
              <a:t>2</a:t>
            </a:r>
            <a:r>
              <a:rPr b="1" lang="en" sz="3700">
                <a:solidFill>
                  <a:schemeClr val="lt1"/>
                </a:solidFill>
              </a:rPr>
              <a:t>, </a:t>
            </a:r>
            <a:r>
              <a:rPr b="1" lang="en" sz="3700">
                <a:solidFill>
                  <a:schemeClr val="lt1"/>
                </a:solidFill>
              </a:rPr>
              <a:t>FIRSTNAME M. LASTNAME</a:t>
            </a:r>
            <a:r>
              <a:rPr b="1" baseline="30000" lang="en" sz="3800">
                <a:solidFill>
                  <a:schemeClr val="lt1"/>
                </a:solidFill>
              </a:rPr>
              <a:t>1,2</a:t>
            </a:r>
            <a:endParaRPr b="1" baseline="30000" sz="3700">
              <a:solidFill>
                <a:schemeClr val="lt1"/>
              </a:solidFill>
            </a:endParaRPr>
          </a:p>
          <a:p>
            <a:pPr indent="0" lvl="0" marL="0" marR="0" rtl="0" algn="l">
              <a:spcBef>
                <a:spcPts val="0"/>
              </a:spcBef>
              <a:spcAft>
                <a:spcPts val="0"/>
              </a:spcAft>
              <a:buNone/>
            </a:pPr>
            <a:r>
              <a:t/>
            </a:r>
            <a:endParaRPr b="1" sz="1200">
              <a:solidFill>
                <a:schemeClr val="lt1"/>
              </a:solidFill>
            </a:endParaRPr>
          </a:p>
          <a:p>
            <a:pPr indent="0" lvl="0" marL="0" marR="0" rtl="0" algn="l">
              <a:spcBef>
                <a:spcPts val="0"/>
              </a:spcBef>
              <a:spcAft>
                <a:spcPts val="0"/>
              </a:spcAft>
              <a:buNone/>
            </a:pPr>
            <a:r>
              <a:rPr baseline="30000" lang="en" sz="3800">
                <a:solidFill>
                  <a:schemeClr val="lt1"/>
                </a:solidFill>
              </a:rPr>
              <a:t>1</a:t>
            </a:r>
            <a:r>
              <a:rPr lang="en" sz="3800">
                <a:solidFill>
                  <a:schemeClr val="lt1"/>
                </a:solidFill>
              </a:rPr>
              <a:t>FIRST UNIVERSITY AFFILIATION, </a:t>
            </a:r>
            <a:r>
              <a:rPr baseline="30000" lang="en" sz="3800">
                <a:solidFill>
                  <a:schemeClr val="lt1"/>
                </a:solidFill>
              </a:rPr>
              <a:t>2</a:t>
            </a:r>
            <a:r>
              <a:rPr lang="en" sz="3800">
                <a:solidFill>
                  <a:schemeClr val="lt1"/>
                </a:solidFill>
              </a:rPr>
              <a:t>SECOND UNIVERSITY AFFILIATION</a:t>
            </a:r>
            <a:endParaRPr sz="3800">
              <a:solidFill>
                <a:schemeClr val="lt1"/>
              </a:solidFill>
            </a:endParaRPr>
          </a:p>
        </p:txBody>
      </p:sp>
      <p:sp>
        <p:nvSpPr>
          <p:cNvPr id="58" name="Google Shape;58;p13"/>
          <p:cNvSpPr/>
          <p:nvPr/>
        </p:nvSpPr>
        <p:spPr>
          <a:xfrm flipH="1">
            <a:off x="505455" y="6488350"/>
            <a:ext cx="12864300" cy="13065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9" name="Google Shape;59;p13"/>
          <p:cNvSpPr/>
          <p:nvPr/>
        </p:nvSpPr>
        <p:spPr>
          <a:xfrm flipH="1" rot="10800000">
            <a:off x="505350" y="6368950"/>
            <a:ext cx="6352800" cy="1545300"/>
          </a:xfrm>
          <a:prstGeom prst="homePlate">
            <a:avLst>
              <a:gd fmla="val 23760" name="adj"/>
            </a:avLst>
          </a:prstGeom>
          <a:solidFill>
            <a:srgbClr val="BF5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0" name="Google Shape;60;p13"/>
          <p:cNvSpPr/>
          <p:nvPr/>
        </p:nvSpPr>
        <p:spPr>
          <a:xfrm>
            <a:off x="505350" y="29184600"/>
            <a:ext cx="48366900" cy="32766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1" name="Google Shape;61;p13"/>
          <p:cNvSpPr txBox="1"/>
          <p:nvPr/>
        </p:nvSpPr>
        <p:spPr>
          <a:xfrm>
            <a:off x="942575" y="6578266"/>
            <a:ext cx="5334000" cy="11268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None/>
            </a:pPr>
            <a:r>
              <a:rPr b="1" lang="en" sz="6800">
                <a:solidFill>
                  <a:schemeClr val="lt1"/>
                </a:solidFill>
                <a:latin typeface="Lora"/>
                <a:ea typeface="Lora"/>
                <a:cs typeface="Lora"/>
                <a:sym typeface="Lora"/>
              </a:rPr>
              <a:t>Overall goal</a:t>
            </a:r>
            <a:endParaRPr b="1" sz="6800"/>
          </a:p>
        </p:txBody>
      </p:sp>
      <p:sp>
        <p:nvSpPr>
          <p:cNvPr id="62" name="Google Shape;62;p13"/>
          <p:cNvSpPr txBox="1"/>
          <p:nvPr/>
        </p:nvSpPr>
        <p:spPr>
          <a:xfrm>
            <a:off x="942575" y="29788500"/>
            <a:ext cx="9448800" cy="20688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None/>
            </a:pPr>
            <a:r>
              <a:rPr b="1" lang="en" sz="6800">
                <a:solidFill>
                  <a:schemeClr val="lt1"/>
                </a:solidFill>
                <a:latin typeface="Lora"/>
                <a:ea typeface="Lora"/>
                <a:cs typeface="Lora"/>
                <a:sym typeface="Lora"/>
              </a:rPr>
              <a:t>References and Acknowledgements</a:t>
            </a:r>
            <a:endParaRPr sz="6800"/>
          </a:p>
        </p:txBody>
      </p:sp>
      <p:sp>
        <p:nvSpPr>
          <p:cNvPr id="63" name="Google Shape;63;p13"/>
          <p:cNvSpPr txBox="1"/>
          <p:nvPr/>
        </p:nvSpPr>
        <p:spPr>
          <a:xfrm>
            <a:off x="30099000" y="29370450"/>
            <a:ext cx="17983200" cy="2904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 sz="3000">
                <a:solidFill>
                  <a:schemeClr val="lt1"/>
                </a:solidFill>
              </a:rPr>
              <a:t>The authors thank the NIH for funding through NCI GRANTNUMBER, </a:t>
            </a:r>
            <a:r>
              <a:rPr lang="en" sz="3000">
                <a:solidFill>
                  <a:schemeClr val="lt1"/>
                </a:solidFill>
              </a:rPr>
              <a:t>GRANTNUMBER</a:t>
            </a:r>
            <a:r>
              <a:rPr lang="en" sz="3000">
                <a:solidFill>
                  <a:schemeClr val="lt1"/>
                </a:solidFill>
              </a:rPr>
              <a:t>, and </a:t>
            </a:r>
            <a:r>
              <a:rPr lang="en" sz="3000">
                <a:solidFill>
                  <a:schemeClr val="lt1"/>
                </a:solidFill>
              </a:rPr>
              <a:t>GRANTNUMBER</a:t>
            </a:r>
            <a:r>
              <a:rPr lang="en" sz="3000">
                <a:solidFill>
                  <a:schemeClr val="lt1"/>
                </a:solidFill>
              </a:rPr>
              <a:t>. They thank the Cancer Prevention and Research Institute of Texas for support through CPRIT </a:t>
            </a:r>
            <a:r>
              <a:rPr lang="en" sz="3000">
                <a:solidFill>
                  <a:schemeClr val="lt1"/>
                </a:solidFill>
              </a:rPr>
              <a:t>GRANTNUMBER</a:t>
            </a:r>
            <a:r>
              <a:rPr lang="en" sz="3000">
                <a:solidFill>
                  <a:schemeClr val="lt1"/>
                </a:solidFill>
              </a:rPr>
              <a:t>. F. M. Lastname is a CPRIT Scholar in Cancer Research. The authors thank the Institute Name Goes Here for providing seed funding on this project.</a:t>
            </a:r>
            <a:endParaRPr sz="3000">
              <a:solidFill>
                <a:schemeClr val="lt1"/>
              </a:solidFill>
            </a:endParaRPr>
          </a:p>
        </p:txBody>
      </p:sp>
      <p:sp>
        <p:nvSpPr>
          <p:cNvPr id="64" name="Google Shape;64;p13"/>
          <p:cNvSpPr txBox="1"/>
          <p:nvPr/>
        </p:nvSpPr>
        <p:spPr>
          <a:xfrm>
            <a:off x="10058400" y="29399100"/>
            <a:ext cx="20116800" cy="28476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SzPts val="1100"/>
              <a:buNone/>
            </a:pPr>
            <a:r>
              <a:rPr lang="en" sz="3800">
                <a:solidFill>
                  <a:schemeClr val="lt1"/>
                </a:solidFill>
              </a:rPr>
              <a:t>[1] Lastname F et al. </a:t>
            </a:r>
            <a:r>
              <a:rPr i="1" lang="en" sz="3800">
                <a:solidFill>
                  <a:schemeClr val="lt1"/>
                </a:solidFill>
              </a:rPr>
              <a:t>Journal Name Goes Here</a:t>
            </a:r>
            <a:r>
              <a:rPr lang="en" sz="3800">
                <a:solidFill>
                  <a:schemeClr val="lt1"/>
                </a:solidFill>
              </a:rPr>
              <a:t>. 2024. [2] </a:t>
            </a:r>
            <a:r>
              <a:rPr lang="en" sz="3800">
                <a:solidFill>
                  <a:schemeClr val="lt1"/>
                </a:solidFill>
              </a:rPr>
              <a:t>Lastname F et al. </a:t>
            </a:r>
            <a:r>
              <a:rPr i="1" lang="en" sz="3800">
                <a:solidFill>
                  <a:schemeClr val="lt1"/>
                </a:solidFill>
              </a:rPr>
              <a:t>Journal Name</a:t>
            </a:r>
            <a:r>
              <a:rPr lang="en" sz="3800">
                <a:solidFill>
                  <a:schemeClr val="lt1"/>
                </a:solidFill>
              </a:rPr>
              <a:t>. 2024.</a:t>
            </a:r>
            <a:r>
              <a:rPr lang="en" sz="3800">
                <a:solidFill>
                  <a:schemeClr val="lt1"/>
                </a:solidFill>
              </a:rPr>
              <a:t> [3] Last</a:t>
            </a:r>
            <a:r>
              <a:rPr lang="en" sz="3800">
                <a:solidFill>
                  <a:schemeClr val="lt1"/>
                </a:solidFill>
              </a:rPr>
              <a:t> F et al. </a:t>
            </a:r>
            <a:r>
              <a:rPr i="1" lang="en" sz="3800">
                <a:solidFill>
                  <a:schemeClr val="lt1"/>
                </a:solidFill>
              </a:rPr>
              <a:t>Journal Name</a:t>
            </a:r>
            <a:r>
              <a:rPr lang="en" sz="3800">
                <a:solidFill>
                  <a:schemeClr val="lt1"/>
                </a:solidFill>
              </a:rPr>
              <a:t>. 2024. [4] Lastname F et al. </a:t>
            </a:r>
            <a:r>
              <a:rPr i="1" lang="en" sz="3800">
                <a:solidFill>
                  <a:schemeClr val="lt1"/>
                </a:solidFill>
              </a:rPr>
              <a:t>Journal Name</a:t>
            </a:r>
            <a:r>
              <a:rPr lang="en" sz="3800">
                <a:solidFill>
                  <a:schemeClr val="lt1"/>
                </a:solidFill>
              </a:rPr>
              <a:t>. 2024. [5] Lastname F et al. </a:t>
            </a:r>
            <a:r>
              <a:rPr i="1" lang="en" sz="3800">
                <a:solidFill>
                  <a:schemeClr val="lt1"/>
                </a:solidFill>
              </a:rPr>
              <a:t>Journal Name Here</a:t>
            </a:r>
            <a:r>
              <a:rPr lang="en" sz="3800">
                <a:solidFill>
                  <a:schemeClr val="lt1"/>
                </a:solidFill>
              </a:rPr>
              <a:t>. 2024. [6] Last F et al. </a:t>
            </a:r>
            <a:r>
              <a:rPr i="1" lang="en" sz="3800">
                <a:solidFill>
                  <a:schemeClr val="lt1"/>
                </a:solidFill>
              </a:rPr>
              <a:t>Journal Name</a:t>
            </a:r>
            <a:r>
              <a:rPr lang="en" sz="3800">
                <a:solidFill>
                  <a:schemeClr val="lt1"/>
                </a:solidFill>
              </a:rPr>
              <a:t>. 2024.</a:t>
            </a:r>
            <a:endParaRPr sz="3800">
              <a:solidFill>
                <a:schemeClr val="lt1"/>
              </a:solidFill>
            </a:endParaRPr>
          </a:p>
        </p:txBody>
      </p:sp>
      <p:sp>
        <p:nvSpPr>
          <p:cNvPr id="65" name="Google Shape;65;p13"/>
          <p:cNvSpPr/>
          <p:nvPr/>
        </p:nvSpPr>
        <p:spPr>
          <a:xfrm flipH="1">
            <a:off x="14491879" y="6488350"/>
            <a:ext cx="20116800" cy="13065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6" name="Google Shape;66;p13"/>
          <p:cNvSpPr/>
          <p:nvPr/>
        </p:nvSpPr>
        <p:spPr>
          <a:xfrm flipH="1" rot="10800000">
            <a:off x="14180775" y="6368950"/>
            <a:ext cx="4537500" cy="1545300"/>
          </a:xfrm>
          <a:prstGeom prst="homePlate">
            <a:avLst>
              <a:gd fmla="val 23760" name="adj"/>
            </a:avLst>
          </a:prstGeom>
          <a:solidFill>
            <a:srgbClr val="BF5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 name="Google Shape;67;p13"/>
          <p:cNvSpPr txBox="1"/>
          <p:nvPr/>
        </p:nvSpPr>
        <p:spPr>
          <a:xfrm>
            <a:off x="14617988" y="6578266"/>
            <a:ext cx="5334000" cy="11268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None/>
            </a:pPr>
            <a:r>
              <a:rPr b="1" lang="en" sz="6800">
                <a:solidFill>
                  <a:schemeClr val="lt1"/>
                </a:solidFill>
                <a:latin typeface="Lora"/>
                <a:ea typeface="Lora"/>
                <a:cs typeface="Lora"/>
                <a:sym typeface="Lora"/>
              </a:rPr>
              <a:t>Results</a:t>
            </a:r>
            <a:endParaRPr sz="6800"/>
          </a:p>
        </p:txBody>
      </p:sp>
      <p:sp>
        <p:nvSpPr>
          <p:cNvPr id="68" name="Google Shape;68;p13"/>
          <p:cNvSpPr/>
          <p:nvPr/>
        </p:nvSpPr>
        <p:spPr>
          <a:xfrm flipH="1">
            <a:off x="36007950" y="6488425"/>
            <a:ext cx="12864300" cy="13065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9" name="Google Shape;69;p13"/>
          <p:cNvSpPr/>
          <p:nvPr/>
        </p:nvSpPr>
        <p:spPr>
          <a:xfrm flipH="1" rot="10800000">
            <a:off x="35260350" y="6369025"/>
            <a:ext cx="5873100" cy="1545300"/>
          </a:xfrm>
          <a:prstGeom prst="homePlate">
            <a:avLst>
              <a:gd fmla="val 23760" name="adj"/>
            </a:avLst>
          </a:prstGeom>
          <a:solidFill>
            <a:srgbClr val="BF5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0" name="Google Shape;70;p13"/>
          <p:cNvSpPr txBox="1"/>
          <p:nvPr/>
        </p:nvSpPr>
        <p:spPr>
          <a:xfrm>
            <a:off x="35697575" y="6578341"/>
            <a:ext cx="5334000" cy="11268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None/>
            </a:pPr>
            <a:r>
              <a:rPr b="1" lang="en" sz="6800">
                <a:solidFill>
                  <a:schemeClr val="lt1"/>
                </a:solidFill>
                <a:latin typeface="Lora"/>
                <a:ea typeface="Lora"/>
                <a:cs typeface="Lora"/>
                <a:sym typeface="Lora"/>
              </a:rPr>
              <a:t>Discussion</a:t>
            </a:r>
            <a:endParaRPr sz="6800"/>
          </a:p>
        </p:txBody>
      </p:sp>
      <p:sp>
        <p:nvSpPr>
          <p:cNvPr id="71" name="Google Shape;71;p13"/>
          <p:cNvSpPr/>
          <p:nvPr/>
        </p:nvSpPr>
        <p:spPr>
          <a:xfrm flipH="1">
            <a:off x="36007950" y="21492025"/>
            <a:ext cx="12864300" cy="13065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2" name="Google Shape;72;p13"/>
          <p:cNvSpPr/>
          <p:nvPr/>
        </p:nvSpPr>
        <p:spPr>
          <a:xfrm flipH="1" rot="10800000">
            <a:off x="35260350" y="21372625"/>
            <a:ext cx="6048900" cy="1545300"/>
          </a:xfrm>
          <a:prstGeom prst="homePlate">
            <a:avLst>
              <a:gd fmla="val 23760" name="adj"/>
            </a:avLst>
          </a:prstGeom>
          <a:solidFill>
            <a:srgbClr val="BF5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3" name="Google Shape;73;p13"/>
          <p:cNvSpPr txBox="1"/>
          <p:nvPr/>
        </p:nvSpPr>
        <p:spPr>
          <a:xfrm>
            <a:off x="35697575" y="21581941"/>
            <a:ext cx="5334000" cy="11268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None/>
            </a:pPr>
            <a:r>
              <a:rPr b="1" lang="en" sz="6800">
                <a:solidFill>
                  <a:schemeClr val="lt1"/>
                </a:solidFill>
                <a:latin typeface="Lora"/>
                <a:ea typeface="Lora"/>
                <a:cs typeface="Lora"/>
                <a:sym typeface="Lora"/>
              </a:rPr>
              <a:t>Conclusion</a:t>
            </a:r>
            <a:endParaRPr sz="6800"/>
          </a:p>
        </p:txBody>
      </p:sp>
      <p:sp>
        <p:nvSpPr>
          <p:cNvPr id="74" name="Google Shape;74;p13"/>
          <p:cNvSpPr/>
          <p:nvPr/>
        </p:nvSpPr>
        <p:spPr>
          <a:xfrm flipH="1">
            <a:off x="505505" y="13481650"/>
            <a:ext cx="12864300" cy="13065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5" name="Google Shape;75;p13"/>
          <p:cNvSpPr/>
          <p:nvPr/>
        </p:nvSpPr>
        <p:spPr>
          <a:xfrm flipH="1" rot="10800000">
            <a:off x="505400" y="13362250"/>
            <a:ext cx="5010300" cy="1545300"/>
          </a:xfrm>
          <a:prstGeom prst="homePlate">
            <a:avLst>
              <a:gd fmla="val 23760" name="adj"/>
            </a:avLst>
          </a:prstGeom>
          <a:solidFill>
            <a:srgbClr val="BF5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6" name="Google Shape;76;p13"/>
          <p:cNvSpPr txBox="1"/>
          <p:nvPr/>
        </p:nvSpPr>
        <p:spPr>
          <a:xfrm>
            <a:off x="942625" y="13571566"/>
            <a:ext cx="5334000" cy="11268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None/>
            </a:pPr>
            <a:r>
              <a:rPr b="1" lang="en" sz="6800">
                <a:solidFill>
                  <a:schemeClr val="lt1"/>
                </a:solidFill>
                <a:latin typeface="Lora"/>
                <a:ea typeface="Lora"/>
                <a:cs typeface="Lora"/>
                <a:sym typeface="Lora"/>
              </a:rPr>
              <a:t>Methods</a:t>
            </a:r>
            <a:endParaRPr sz="6800"/>
          </a:p>
        </p:txBody>
      </p:sp>
      <p:sp>
        <p:nvSpPr>
          <p:cNvPr id="77" name="Google Shape;77;p13"/>
          <p:cNvSpPr txBox="1"/>
          <p:nvPr/>
        </p:nvSpPr>
        <p:spPr>
          <a:xfrm>
            <a:off x="505500" y="8164100"/>
            <a:ext cx="12864300" cy="4812600"/>
          </a:xfrm>
          <a:prstGeom prst="rect">
            <a:avLst/>
          </a:prstGeom>
          <a:noFill/>
          <a:ln>
            <a:noFill/>
          </a:ln>
        </p:spPr>
        <p:txBody>
          <a:bodyPr anchorCtr="0" anchor="t" bIns="45700" lIns="91425" spcFirstLastPara="1" rIns="91425" wrap="square" tIns="45700">
            <a:noAutofit/>
          </a:bodyPr>
          <a:lstStyle/>
          <a:p>
            <a:pPr indent="-508000" lvl="0" marL="457200" rtl="0" algn="l">
              <a:spcBef>
                <a:spcPts val="0"/>
              </a:spcBef>
              <a:spcAft>
                <a:spcPts val="0"/>
              </a:spcAft>
              <a:buClr>
                <a:srgbClr val="323F48"/>
              </a:buClr>
              <a:buSzPts val="4400"/>
              <a:buChar char="●"/>
            </a:pPr>
            <a:r>
              <a:rPr lang="en" sz="4400">
                <a:solidFill>
                  <a:srgbClr val="323F48"/>
                </a:solidFill>
              </a:rPr>
              <a:t>One sentence with some sort of introduction or background information goes here and here are some more words in case there is more background information to share.</a:t>
            </a:r>
            <a:endParaRPr sz="4400">
              <a:solidFill>
                <a:srgbClr val="323F48"/>
              </a:solidFill>
            </a:endParaRPr>
          </a:p>
          <a:p>
            <a:pPr indent="-508000" lvl="0" marL="457200" rtl="0" algn="l">
              <a:spcBef>
                <a:spcPts val="0"/>
              </a:spcBef>
              <a:spcAft>
                <a:spcPts val="0"/>
              </a:spcAft>
              <a:buClr>
                <a:srgbClr val="323F48"/>
              </a:buClr>
              <a:buSzPts val="4400"/>
              <a:buChar char="●"/>
            </a:pPr>
            <a:r>
              <a:rPr b="1" lang="en" sz="4400">
                <a:solidFill>
                  <a:srgbClr val="323F48"/>
                </a:solidFill>
              </a:rPr>
              <a:t>The overall goal or hypothesis or research question for the work goes in this second bullet point and can be bolded.</a:t>
            </a:r>
            <a:endParaRPr b="1" sz="4400">
              <a:solidFill>
                <a:srgbClr val="323F48"/>
              </a:solidFill>
            </a:endParaRPr>
          </a:p>
          <a:p>
            <a:pPr indent="0" lvl="0" marL="0" rtl="0" algn="l">
              <a:spcBef>
                <a:spcPts val="0"/>
              </a:spcBef>
              <a:spcAft>
                <a:spcPts val="0"/>
              </a:spcAft>
              <a:buSzPts val="1100"/>
              <a:buNone/>
            </a:pPr>
            <a:r>
              <a:t/>
            </a:r>
            <a:endParaRPr sz="4400">
              <a:solidFill>
                <a:srgbClr val="323F48"/>
              </a:solidFill>
            </a:endParaRPr>
          </a:p>
          <a:p>
            <a:pPr indent="0" lvl="0" marL="0" rtl="0" algn="l">
              <a:spcBef>
                <a:spcPts val="0"/>
              </a:spcBef>
              <a:spcAft>
                <a:spcPts val="0"/>
              </a:spcAft>
              <a:buSzPts val="1100"/>
              <a:buNone/>
            </a:pPr>
            <a:r>
              <a:t/>
            </a:r>
            <a:endParaRPr sz="4400">
              <a:solidFill>
                <a:srgbClr val="323F48"/>
              </a:solidFill>
            </a:endParaRPr>
          </a:p>
        </p:txBody>
      </p:sp>
      <p:sp>
        <p:nvSpPr>
          <p:cNvPr id="78" name="Google Shape;78;p13"/>
          <p:cNvSpPr txBox="1"/>
          <p:nvPr/>
        </p:nvSpPr>
        <p:spPr>
          <a:xfrm>
            <a:off x="505450" y="15161855"/>
            <a:ext cx="12864300" cy="6908100"/>
          </a:xfrm>
          <a:prstGeom prst="rect">
            <a:avLst/>
          </a:prstGeom>
          <a:noFill/>
          <a:ln>
            <a:noFill/>
          </a:ln>
        </p:spPr>
        <p:txBody>
          <a:bodyPr anchorCtr="0" anchor="t" bIns="45700" lIns="91425" spcFirstLastPara="1" rIns="91425" wrap="square" tIns="45700">
            <a:noAutofit/>
          </a:bodyPr>
          <a:lstStyle/>
          <a:p>
            <a:pPr indent="-508000" lvl="0" marL="457200" rtl="0" algn="l">
              <a:spcBef>
                <a:spcPts val="0"/>
              </a:spcBef>
              <a:spcAft>
                <a:spcPts val="0"/>
              </a:spcAft>
              <a:buClr>
                <a:srgbClr val="323F48"/>
              </a:buClr>
              <a:buSzPts val="4400"/>
              <a:buChar char="●"/>
            </a:pPr>
            <a:r>
              <a:rPr lang="en" sz="4400">
                <a:solidFill>
                  <a:srgbClr val="323F48"/>
                </a:solidFill>
              </a:rPr>
              <a:t>This is the first sentence of the methods section to introduce something about the methods or materials used.</a:t>
            </a:r>
            <a:endParaRPr sz="4400">
              <a:solidFill>
                <a:srgbClr val="323F48"/>
              </a:solidFill>
            </a:endParaRPr>
          </a:p>
          <a:p>
            <a:pPr indent="-508000" lvl="0" marL="457200" rtl="0" algn="l">
              <a:spcBef>
                <a:spcPts val="0"/>
              </a:spcBef>
              <a:spcAft>
                <a:spcPts val="0"/>
              </a:spcAft>
              <a:buClr>
                <a:srgbClr val="323F48"/>
              </a:buClr>
              <a:buSzPts val="4400"/>
              <a:buChar char="●"/>
            </a:pPr>
            <a:r>
              <a:rPr lang="en" sz="4400">
                <a:solidFill>
                  <a:srgbClr val="323F48"/>
                </a:solidFill>
              </a:rPr>
              <a:t>This is the second sentence of the methods and could be used to describe the figure below.</a:t>
            </a:r>
            <a:endParaRPr sz="4400">
              <a:solidFill>
                <a:srgbClr val="323F48"/>
              </a:solidFill>
            </a:endParaRPr>
          </a:p>
          <a:p>
            <a:pPr indent="-508000" lvl="0" marL="457200" rtl="0" algn="l">
              <a:spcBef>
                <a:spcPts val="0"/>
              </a:spcBef>
              <a:spcAft>
                <a:spcPts val="0"/>
              </a:spcAft>
              <a:buClr>
                <a:srgbClr val="323F48"/>
              </a:buClr>
              <a:buSzPts val="4400"/>
              <a:buChar char="●"/>
            </a:pPr>
            <a:r>
              <a:rPr lang="en" sz="4400">
                <a:solidFill>
                  <a:srgbClr val="323F48"/>
                </a:solidFill>
              </a:rPr>
              <a:t>This sentence could provide more explanation for the figure below.</a:t>
            </a:r>
            <a:endParaRPr sz="4400">
              <a:solidFill>
                <a:srgbClr val="323F48"/>
              </a:solidFill>
            </a:endParaRPr>
          </a:p>
          <a:p>
            <a:pPr indent="-508000" lvl="0" marL="457200" rtl="0" algn="l">
              <a:spcBef>
                <a:spcPts val="0"/>
              </a:spcBef>
              <a:spcAft>
                <a:spcPts val="0"/>
              </a:spcAft>
              <a:buClr>
                <a:srgbClr val="323F48"/>
              </a:buClr>
              <a:buSzPts val="4400"/>
              <a:buChar char="●"/>
            </a:pPr>
            <a:r>
              <a:rPr lang="en" sz="4400">
                <a:solidFill>
                  <a:srgbClr val="323F48"/>
                </a:solidFill>
              </a:rPr>
              <a:t>Here is another bullet point for the methods and materials section that could describe the data set, framework, or provide other information.</a:t>
            </a:r>
            <a:endParaRPr sz="4400">
              <a:solidFill>
                <a:srgbClr val="323F48"/>
              </a:solidFill>
            </a:endParaRPr>
          </a:p>
          <a:p>
            <a:pPr indent="0" lvl="0" marL="0" rtl="0" algn="l">
              <a:spcBef>
                <a:spcPts val="0"/>
              </a:spcBef>
              <a:spcAft>
                <a:spcPts val="0"/>
              </a:spcAft>
              <a:buSzPts val="1100"/>
              <a:buNone/>
            </a:pPr>
            <a:r>
              <a:t/>
            </a:r>
            <a:endParaRPr sz="4400">
              <a:solidFill>
                <a:srgbClr val="323F48"/>
              </a:solidFill>
            </a:endParaRPr>
          </a:p>
          <a:p>
            <a:pPr indent="0" lvl="0" marL="0" rtl="0" algn="l">
              <a:spcBef>
                <a:spcPts val="0"/>
              </a:spcBef>
              <a:spcAft>
                <a:spcPts val="0"/>
              </a:spcAft>
              <a:buSzPts val="1100"/>
              <a:buNone/>
            </a:pPr>
            <a:r>
              <a:t/>
            </a:r>
            <a:endParaRPr sz="4400">
              <a:solidFill>
                <a:srgbClr val="323F48"/>
              </a:solidFill>
            </a:endParaRPr>
          </a:p>
        </p:txBody>
      </p:sp>
      <p:sp>
        <p:nvSpPr>
          <p:cNvPr id="79" name="Google Shape;79;p13"/>
          <p:cNvSpPr/>
          <p:nvPr/>
        </p:nvSpPr>
        <p:spPr>
          <a:xfrm flipH="1">
            <a:off x="505500" y="22231000"/>
            <a:ext cx="12864300" cy="6364200"/>
          </a:xfrm>
          <a:prstGeom prst="rect">
            <a:avLst/>
          </a:prstGeom>
          <a:solidFill>
            <a:srgbClr val="9CADB7"/>
          </a:solidFill>
          <a:ln cap="flat" cmpd="sng" w="7620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0">
                <a:solidFill>
                  <a:srgbClr val="323F48"/>
                </a:solidFill>
              </a:rPr>
              <a:t>This is a placeholder for a methods figure.</a:t>
            </a:r>
            <a:endParaRPr sz="10000">
              <a:solidFill>
                <a:srgbClr val="323F48"/>
              </a:solidFill>
            </a:endParaRPr>
          </a:p>
        </p:txBody>
      </p:sp>
      <p:sp>
        <p:nvSpPr>
          <p:cNvPr id="80" name="Google Shape;80;p13"/>
          <p:cNvSpPr/>
          <p:nvPr/>
        </p:nvSpPr>
        <p:spPr>
          <a:xfrm flipH="1">
            <a:off x="14180775" y="16192500"/>
            <a:ext cx="20427900" cy="8264400"/>
          </a:xfrm>
          <a:prstGeom prst="rect">
            <a:avLst/>
          </a:prstGeom>
          <a:solidFill>
            <a:srgbClr val="9CADB7"/>
          </a:solidFill>
          <a:ln cap="flat" cmpd="sng" w="7620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0">
                <a:solidFill>
                  <a:srgbClr val="323F48"/>
                </a:solidFill>
              </a:rPr>
              <a:t>This is a placeholder for a results figure or table. If multiple colors are needed, here are some options:</a:t>
            </a:r>
            <a:endParaRPr sz="10000">
              <a:solidFill>
                <a:srgbClr val="323F48"/>
              </a:solidFill>
            </a:endParaRPr>
          </a:p>
          <a:p>
            <a:pPr indent="0" lvl="0" marL="0" rtl="0" algn="ctr">
              <a:spcBef>
                <a:spcPts val="0"/>
              </a:spcBef>
              <a:spcAft>
                <a:spcPts val="0"/>
              </a:spcAft>
              <a:buNone/>
            </a:pPr>
            <a:r>
              <a:t/>
            </a:r>
            <a:endParaRPr sz="10000">
              <a:solidFill>
                <a:srgbClr val="323F48"/>
              </a:solidFill>
            </a:endParaRPr>
          </a:p>
        </p:txBody>
      </p:sp>
      <p:sp>
        <p:nvSpPr>
          <p:cNvPr id="81" name="Google Shape;81;p13"/>
          <p:cNvSpPr/>
          <p:nvPr/>
        </p:nvSpPr>
        <p:spPr>
          <a:xfrm flipH="1">
            <a:off x="24003075" y="8164100"/>
            <a:ext cx="10605600" cy="7472400"/>
          </a:xfrm>
          <a:prstGeom prst="rect">
            <a:avLst/>
          </a:prstGeom>
          <a:solidFill>
            <a:srgbClr val="9CADB7"/>
          </a:solidFill>
          <a:ln cap="flat" cmpd="sng" w="7620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0">
                <a:solidFill>
                  <a:srgbClr val="323F48"/>
                </a:solidFill>
              </a:rPr>
              <a:t>This is a placeholder for a first results figure or table.</a:t>
            </a:r>
            <a:endParaRPr sz="10000">
              <a:solidFill>
                <a:srgbClr val="323F48"/>
              </a:solidFill>
            </a:endParaRPr>
          </a:p>
        </p:txBody>
      </p:sp>
      <p:sp>
        <p:nvSpPr>
          <p:cNvPr id="82" name="Google Shape;82;p13"/>
          <p:cNvSpPr txBox="1"/>
          <p:nvPr/>
        </p:nvSpPr>
        <p:spPr>
          <a:xfrm>
            <a:off x="14180775" y="8164100"/>
            <a:ext cx="9822300" cy="7472400"/>
          </a:xfrm>
          <a:prstGeom prst="rect">
            <a:avLst/>
          </a:prstGeom>
          <a:noFill/>
          <a:ln>
            <a:noFill/>
          </a:ln>
        </p:spPr>
        <p:txBody>
          <a:bodyPr anchorCtr="0" anchor="t" bIns="45700" lIns="91425" spcFirstLastPara="1" rIns="91425" wrap="square" tIns="45700">
            <a:noAutofit/>
          </a:bodyPr>
          <a:lstStyle/>
          <a:p>
            <a:pPr indent="-508000" lvl="0" marL="457200" rtl="0" algn="l">
              <a:spcBef>
                <a:spcPts val="0"/>
              </a:spcBef>
              <a:spcAft>
                <a:spcPts val="0"/>
              </a:spcAft>
              <a:buClr>
                <a:srgbClr val="323F48"/>
              </a:buClr>
              <a:buSzPts val="4400"/>
              <a:buChar char="●"/>
            </a:pPr>
            <a:r>
              <a:rPr lang="en" sz="4400">
                <a:solidFill>
                  <a:srgbClr val="323F48"/>
                </a:solidFill>
              </a:rPr>
              <a:t>Here is the first sentence of the results section that will give information about the figure or table to the right. </a:t>
            </a:r>
            <a:r>
              <a:rPr lang="en" sz="4400">
                <a:solidFill>
                  <a:srgbClr val="323F48"/>
                </a:solidFill>
              </a:rPr>
              <a:t>This second sentence can be part of the same bullet point and will describe the same part of the figure or table.</a:t>
            </a:r>
            <a:endParaRPr sz="4400">
              <a:solidFill>
                <a:srgbClr val="323F48"/>
              </a:solidFill>
            </a:endParaRPr>
          </a:p>
          <a:p>
            <a:pPr indent="-508000" lvl="0" marL="457200" rtl="0" algn="l">
              <a:spcBef>
                <a:spcPts val="0"/>
              </a:spcBef>
              <a:spcAft>
                <a:spcPts val="0"/>
              </a:spcAft>
              <a:buClr>
                <a:srgbClr val="323F48"/>
              </a:buClr>
              <a:buSzPts val="4400"/>
              <a:buChar char="●"/>
            </a:pPr>
            <a:r>
              <a:rPr lang="en" sz="4400">
                <a:solidFill>
                  <a:srgbClr val="323F48"/>
                </a:solidFill>
              </a:rPr>
              <a:t>This next bullet point could describe a second panel of the figure or table that is shown to the right. We can have a short additional sentence.</a:t>
            </a:r>
            <a:endParaRPr sz="4400">
              <a:solidFill>
                <a:srgbClr val="323F48"/>
              </a:solidFill>
            </a:endParaRPr>
          </a:p>
          <a:p>
            <a:pPr indent="0" lvl="0" marL="0" rtl="0" algn="l">
              <a:spcBef>
                <a:spcPts val="0"/>
              </a:spcBef>
              <a:spcAft>
                <a:spcPts val="0"/>
              </a:spcAft>
              <a:buSzPts val="1100"/>
              <a:buNone/>
            </a:pPr>
            <a:r>
              <a:t/>
            </a:r>
            <a:endParaRPr sz="4400">
              <a:solidFill>
                <a:srgbClr val="323F48"/>
              </a:solidFill>
            </a:endParaRPr>
          </a:p>
          <a:p>
            <a:pPr indent="0" lvl="0" marL="0" rtl="0" algn="l">
              <a:spcBef>
                <a:spcPts val="0"/>
              </a:spcBef>
              <a:spcAft>
                <a:spcPts val="0"/>
              </a:spcAft>
              <a:buSzPts val="1100"/>
              <a:buNone/>
            </a:pPr>
            <a:r>
              <a:t/>
            </a:r>
            <a:endParaRPr sz="4400">
              <a:solidFill>
                <a:srgbClr val="323F48"/>
              </a:solidFill>
            </a:endParaRPr>
          </a:p>
        </p:txBody>
      </p:sp>
      <p:sp>
        <p:nvSpPr>
          <p:cNvPr id="83" name="Google Shape;83;p13"/>
          <p:cNvSpPr txBox="1"/>
          <p:nvPr/>
        </p:nvSpPr>
        <p:spPr>
          <a:xfrm>
            <a:off x="14180775" y="24650700"/>
            <a:ext cx="20427900" cy="4173000"/>
          </a:xfrm>
          <a:prstGeom prst="rect">
            <a:avLst/>
          </a:prstGeom>
          <a:noFill/>
          <a:ln>
            <a:noFill/>
          </a:ln>
        </p:spPr>
        <p:txBody>
          <a:bodyPr anchorCtr="0" anchor="t" bIns="45700" lIns="91425" spcFirstLastPara="1" rIns="91425" wrap="square" tIns="45700">
            <a:noAutofit/>
          </a:bodyPr>
          <a:lstStyle/>
          <a:p>
            <a:pPr indent="-508000" lvl="0" marL="457200" rtl="0" algn="l">
              <a:spcBef>
                <a:spcPts val="0"/>
              </a:spcBef>
              <a:spcAft>
                <a:spcPts val="0"/>
              </a:spcAft>
              <a:buClr>
                <a:srgbClr val="323F48"/>
              </a:buClr>
              <a:buSzPts val="4400"/>
              <a:buChar char="●"/>
            </a:pPr>
            <a:r>
              <a:rPr lang="en" sz="4400">
                <a:solidFill>
                  <a:srgbClr val="323F48"/>
                </a:solidFill>
              </a:rPr>
              <a:t>This is a continuation of the results section and will give some information about the figure or table that is shown above. </a:t>
            </a:r>
            <a:endParaRPr sz="4400">
              <a:solidFill>
                <a:srgbClr val="323F48"/>
              </a:solidFill>
            </a:endParaRPr>
          </a:p>
          <a:p>
            <a:pPr indent="-508000" lvl="0" marL="457200" rtl="0" algn="l">
              <a:spcBef>
                <a:spcPts val="0"/>
              </a:spcBef>
              <a:spcAft>
                <a:spcPts val="0"/>
              </a:spcAft>
              <a:buClr>
                <a:srgbClr val="323F48"/>
              </a:buClr>
              <a:buSzPts val="4400"/>
              <a:buChar char="●"/>
            </a:pPr>
            <a:r>
              <a:rPr lang="en" sz="4400">
                <a:solidFill>
                  <a:srgbClr val="323F48"/>
                </a:solidFill>
              </a:rPr>
              <a:t>This could be a figure </a:t>
            </a:r>
            <a:r>
              <a:rPr lang="en" sz="4400">
                <a:solidFill>
                  <a:srgbClr val="323F48"/>
                </a:solidFill>
              </a:rPr>
              <a:t>with</a:t>
            </a:r>
            <a:r>
              <a:rPr lang="en" sz="4400">
                <a:solidFill>
                  <a:srgbClr val="323F48"/>
                </a:solidFill>
              </a:rPr>
              <a:t> multiple panels, so the second panel will be explained in this bullet point. This bullet point could have an additional sentence as it does here.</a:t>
            </a:r>
            <a:endParaRPr sz="4400">
              <a:solidFill>
                <a:srgbClr val="323F48"/>
              </a:solidFill>
            </a:endParaRPr>
          </a:p>
          <a:p>
            <a:pPr indent="-508000" lvl="0" marL="457200" rtl="0" algn="l">
              <a:spcBef>
                <a:spcPts val="0"/>
              </a:spcBef>
              <a:spcAft>
                <a:spcPts val="0"/>
              </a:spcAft>
              <a:buClr>
                <a:srgbClr val="323F48"/>
              </a:buClr>
              <a:buSzPts val="4400"/>
              <a:buChar char="●"/>
            </a:pPr>
            <a:r>
              <a:rPr lang="en" sz="4400">
                <a:solidFill>
                  <a:srgbClr val="323F48"/>
                </a:solidFill>
              </a:rPr>
              <a:t>Information about a third panel in the same figure would go here.</a:t>
            </a:r>
            <a:endParaRPr sz="4400">
              <a:solidFill>
                <a:srgbClr val="323F48"/>
              </a:solidFill>
            </a:endParaRPr>
          </a:p>
          <a:p>
            <a:pPr indent="0" lvl="0" marL="0" rtl="0" algn="l">
              <a:spcBef>
                <a:spcPts val="0"/>
              </a:spcBef>
              <a:spcAft>
                <a:spcPts val="0"/>
              </a:spcAft>
              <a:buSzPts val="1100"/>
              <a:buNone/>
            </a:pPr>
            <a:r>
              <a:t/>
            </a:r>
            <a:endParaRPr sz="4400">
              <a:solidFill>
                <a:srgbClr val="323F48"/>
              </a:solidFill>
            </a:endParaRPr>
          </a:p>
          <a:p>
            <a:pPr indent="0" lvl="0" marL="0" rtl="0" algn="l">
              <a:spcBef>
                <a:spcPts val="0"/>
              </a:spcBef>
              <a:spcAft>
                <a:spcPts val="0"/>
              </a:spcAft>
              <a:buSzPts val="1100"/>
              <a:buNone/>
            </a:pPr>
            <a:r>
              <a:t/>
            </a:r>
            <a:endParaRPr sz="4400">
              <a:solidFill>
                <a:srgbClr val="323F48"/>
              </a:solidFill>
            </a:endParaRPr>
          </a:p>
        </p:txBody>
      </p:sp>
      <p:sp>
        <p:nvSpPr>
          <p:cNvPr id="84" name="Google Shape;84;p13"/>
          <p:cNvSpPr txBox="1"/>
          <p:nvPr/>
        </p:nvSpPr>
        <p:spPr>
          <a:xfrm>
            <a:off x="35260350" y="23277700"/>
            <a:ext cx="12864300" cy="5393700"/>
          </a:xfrm>
          <a:prstGeom prst="rect">
            <a:avLst/>
          </a:prstGeom>
          <a:noFill/>
          <a:ln>
            <a:noFill/>
          </a:ln>
        </p:spPr>
        <p:txBody>
          <a:bodyPr anchorCtr="0" anchor="t" bIns="45700" lIns="91425" spcFirstLastPara="1" rIns="91425" wrap="square" tIns="45700">
            <a:noAutofit/>
          </a:bodyPr>
          <a:lstStyle/>
          <a:p>
            <a:pPr indent="-508000" lvl="0" marL="457200" rtl="0" algn="l">
              <a:spcBef>
                <a:spcPts val="0"/>
              </a:spcBef>
              <a:spcAft>
                <a:spcPts val="0"/>
              </a:spcAft>
              <a:buClr>
                <a:srgbClr val="323F48"/>
              </a:buClr>
              <a:buSzPts val="4400"/>
              <a:buChar char="●"/>
            </a:pPr>
            <a:r>
              <a:rPr lang="en" sz="4400">
                <a:solidFill>
                  <a:srgbClr val="323F48"/>
                </a:solidFill>
              </a:rPr>
              <a:t>This space is for a short conclusion. The conclusion can have a reminder of the overall goal of the work and a brief summary of the most salient results and discussion points relevant to those results.</a:t>
            </a:r>
            <a:endParaRPr sz="4400">
              <a:solidFill>
                <a:srgbClr val="323F48"/>
              </a:solidFill>
            </a:endParaRPr>
          </a:p>
          <a:p>
            <a:pPr indent="-508000" lvl="0" marL="457200" rtl="0" algn="l">
              <a:spcBef>
                <a:spcPts val="0"/>
              </a:spcBef>
              <a:spcAft>
                <a:spcPts val="0"/>
              </a:spcAft>
              <a:buClr>
                <a:srgbClr val="323F48"/>
              </a:buClr>
              <a:buSzPts val="4400"/>
              <a:buChar char="●"/>
            </a:pPr>
            <a:r>
              <a:rPr b="1" lang="en" sz="4400">
                <a:solidFill>
                  <a:srgbClr val="323F48"/>
                </a:solidFill>
              </a:rPr>
              <a:t>One overall concluding remark that may be a summary of the entire work in the poster could be bolded.</a:t>
            </a:r>
            <a:endParaRPr b="1" sz="4400">
              <a:solidFill>
                <a:srgbClr val="323F48"/>
              </a:solidFill>
            </a:endParaRPr>
          </a:p>
          <a:p>
            <a:pPr indent="0" lvl="0" marL="0" rtl="0" algn="l">
              <a:spcBef>
                <a:spcPts val="0"/>
              </a:spcBef>
              <a:spcAft>
                <a:spcPts val="0"/>
              </a:spcAft>
              <a:buSzPts val="1100"/>
              <a:buNone/>
            </a:pPr>
            <a:r>
              <a:t/>
            </a:r>
            <a:endParaRPr sz="4400">
              <a:solidFill>
                <a:srgbClr val="323F48"/>
              </a:solidFill>
            </a:endParaRPr>
          </a:p>
          <a:p>
            <a:pPr indent="0" lvl="0" marL="0" rtl="0" algn="l">
              <a:spcBef>
                <a:spcPts val="0"/>
              </a:spcBef>
              <a:spcAft>
                <a:spcPts val="0"/>
              </a:spcAft>
              <a:buSzPts val="1100"/>
              <a:buNone/>
            </a:pPr>
            <a:r>
              <a:t/>
            </a:r>
            <a:endParaRPr sz="4400">
              <a:solidFill>
                <a:srgbClr val="323F48"/>
              </a:solidFill>
            </a:endParaRPr>
          </a:p>
        </p:txBody>
      </p:sp>
      <p:sp>
        <p:nvSpPr>
          <p:cNvPr id="85" name="Google Shape;85;p13"/>
          <p:cNvSpPr/>
          <p:nvPr/>
        </p:nvSpPr>
        <p:spPr>
          <a:xfrm>
            <a:off x="17262632" y="22443950"/>
            <a:ext cx="1828200" cy="1126800"/>
          </a:xfrm>
          <a:prstGeom prst="rect">
            <a:avLst/>
          </a:prstGeom>
          <a:solidFill>
            <a:srgbClr val="BF5701"/>
          </a:solidFill>
          <a:ln cap="flat" cmpd="sng" w="3810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 name="Google Shape;86;p13"/>
          <p:cNvSpPr/>
          <p:nvPr/>
        </p:nvSpPr>
        <p:spPr>
          <a:xfrm>
            <a:off x="19717971" y="22443959"/>
            <a:ext cx="1828200" cy="1126800"/>
          </a:xfrm>
          <a:prstGeom prst="rect">
            <a:avLst/>
          </a:prstGeom>
          <a:solidFill>
            <a:srgbClr val="2473BB"/>
          </a:solidFill>
          <a:ln cap="flat" cmpd="sng" w="3810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7" name="Google Shape;87;p13"/>
          <p:cNvSpPr/>
          <p:nvPr/>
        </p:nvSpPr>
        <p:spPr>
          <a:xfrm>
            <a:off x="22173311" y="22443940"/>
            <a:ext cx="1828200" cy="1126800"/>
          </a:xfrm>
          <a:prstGeom prst="rect">
            <a:avLst/>
          </a:prstGeom>
          <a:solidFill>
            <a:srgbClr val="7ECFD3"/>
          </a:solidFill>
          <a:ln cap="flat" cmpd="sng" w="3810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8" name="Google Shape;88;p13"/>
          <p:cNvSpPr/>
          <p:nvPr/>
        </p:nvSpPr>
        <p:spPr>
          <a:xfrm>
            <a:off x="24628650" y="22443949"/>
            <a:ext cx="1828200" cy="1126800"/>
          </a:xfrm>
          <a:prstGeom prst="rect">
            <a:avLst/>
          </a:prstGeom>
          <a:solidFill>
            <a:srgbClr val="333F48"/>
          </a:solidFill>
          <a:ln cap="flat" cmpd="sng" w="3810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9" name="Google Shape;89;p13"/>
          <p:cNvSpPr/>
          <p:nvPr/>
        </p:nvSpPr>
        <p:spPr>
          <a:xfrm>
            <a:off x="27083990" y="22443949"/>
            <a:ext cx="1828200" cy="1126800"/>
          </a:xfrm>
          <a:prstGeom prst="rect">
            <a:avLst/>
          </a:prstGeom>
          <a:solidFill>
            <a:srgbClr val="9CADB7"/>
          </a:solidFill>
          <a:ln cap="flat" cmpd="sng" w="3810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0" name="Google Shape;90;p13"/>
          <p:cNvSpPr/>
          <p:nvPr/>
        </p:nvSpPr>
        <p:spPr>
          <a:xfrm>
            <a:off x="29539329" y="22443963"/>
            <a:ext cx="1828200" cy="1126800"/>
          </a:xfrm>
          <a:prstGeom prst="rect">
            <a:avLst/>
          </a:prstGeom>
          <a:solidFill>
            <a:srgbClr val="FFFFFF"/>
          </a:solidFill>
          <a:ln cap="flat" cmpd="sng" w="3810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1" name="Google Shape;91;p13"/>
          <p:cNvSpPr txBox="1"/>
          <p:nvPr/>
        </p:nvSpPr>
        <p:spPr>
          <a:xfrm>
            <a:off x="35260350" y="8164100"/>
            <a:ext cx="13611900" cy="12465300"/>
          </a:xfrm>
          <a:prstGeom prst="rect">
            <a:avLst/>
          </a:prstGeom>
          <a:noFill/>
          <a:ln>
            <a:noFill/>
          </a:ln>
        </p:spPr>
        <p:txBody>
          <a:bodyPr anchorCtr="0" anchor="t" bIns="45700" lIns="91425" spcFirstLastPara="1" rIns="91425" wrap="square" tIns="45700">
            <a:noAutofit/>
          </a:bodyPr>
          <a:lstStyle/>
          <a:p>
            <a:pPr indent="-508000" lvl="0" marL="457200" rtl="0" algn="l">
              <a:spcBef>
                <a:spcPts val="0"/>
              </a:spcBef>
              <a:spcAft>
                <a:spcPts val="0"/>
              </a:spcAft>
              <a:buClr>
                <a:srgbClr val="323F48"/>
              </a:buClr>
              <a:buSzPts val="4400"/>
              <a:buChar char="●"/>
            </a:pPr>
            <a:r>
              <a:rPr lang="en" sz="4400">
                <a:solidFill>
                  <a:srgbClr val="323F48"/>
                </a:solidFill>
              </a:rPr>
              <a:t>Here is the first sentence of the discussion section that will draw conclusions and expand on the information provided in the results section. This second sentence can be part of the same bullet point and will provide additional information.</a:t>
            </a:r>
            <a:endParaRPr sz="4400">
              <a:solidFill>
                <a:srgbClr val="323F48"/>
              </a:solidFill>
            </a:endParaRPr>
          </a:p>
          <a:p>
            <a:pPr indent="-508000" lvl="0" marL="457200" rtl="0" algn="l">
              <a:spcBef>
                <a:spcPts val="0"/>
              </a:spcBef>
              <a:spcAft>
                <a:spcPts val="0"/>
              </a:spcAft>
              <a:buClr>
                <a:srgbClr val="323F48"/>
              </a:buClr>
              <a:buSzPts val="4400"/>
              <a:buChar char="●"/>
            </a:pPr>
            <a:r>
              <a:rPr lang="en" sz="4400">
                <a:solidFill>
                  <a:srgbClr val="323F48"/>
                </a:solidFill>
              </a:rPr>
              <a:t>This is another bullet point with more information that belongs in the discussion section. Here is another shorter sentence.</a:t>
            </a:r>
            <a:endParaRPr sz="4400">
              <a:solidFill>
                <a:srgbClr val="323F48"/>
              </a:solidFill>
            </a:endParaRPr>
          </a:p>
          <a:p>
            <a:pPr indent="-508000" lvl="0" marL="457200" rtl="0" algn="l">
              <a:spcBef>
                <a:spcPts val="0"/>
              </a:spcBef>
              <a:spcAft>
                <a:spcPts val="0"/>
              </a:spcAft>
              <a:buClr>
                <a:srgbClr val="323F48"/>
              </a:buClr>
              <a:buSzPts val="4400"/>
              <a:buChar char="●"/>
            </a:pPr>
            <a:r>
              <a:rPr lang="en" sz="4400">
                <a:solidFill>
                  <a:srgbClr val="323F48"/>
                </a:solidFill>
              </a:rPr>
              <a:t>This is a sentence with more discussion and more information to explain the causes behind the results. </a:t>
            </a:r>
            <a:endParaRPr sz="4400">
              <a:solidFill>
                <a:srgbClr val="323F48"/>
              </a:solidFill>
            </a:endParaRPr>
          </a:p>
          <a:p>
            <a:pPr indent="-508000" lvl="0" marL="457200" rtl="0" algn="l">
              <a:spcBef>
                <a:spcPts val="0"/>
              </a:spcBef>
              <a:spcAft>
                <a:spcPts val="0"/>
              </a:spcAft>
              <a:buClr>
                <a:srgbClr val="323F48"/>
              </a:buClr>
              <a:buSzPts val="4400"/>
              <a:buChar char="●"/>
            </a:pPr>
            <a:r>
              <a:rPr lang="en" sz="4400">
                <a:solidFill>
                  <a:srgbClr val="323F48"/>
                </a:solidFill>
              </a:rPr>
              <a:t>We can have a bullet point that discusses some limitations of the work. This sentence can offer some solutions for the limitations identified, which would be a good segue into the next bullet point, which is about next steps.</a:t>
            </a:r>
            <a:endParaRPr sz="4400">
              <a:solidFill>
                <a:srgbClr val="323F48"/>
              </a:solidFill>
            </a:endParaRPr>
          </a:p>
          <a:p>
            <a:pPr indent="-508000" lvl="0" marL="457200" rtl="0" algn="l">
              <a:spcBef>
                <a:spcPts val="0"/>
              </a:spcBef>
              <a:spcAft>
                <a:spcPts val="0"/>
              </a:spcAft>
              <a:buClr>
                <a:srgbClr val="323F48"/>
              </a:buClr>
              <a:buSzPts val="4400"/>
              <a:buChar char="●"/>
            </a:pPr>
            <a:r>
              <a:rPr lang="en" sz="4400">
                <a:solidFill>
                  <a:srgbClr val="323F48"/>
                </a:solidFill>
              </a:rPr>
              <a:t>This last sentence is a good place to talk about future directions or next steps of the work. Here we can mention future applications or what is needed to build on the work described in the poster.</a:t>
            </a:r>
            <a:endParaRPr sz="4400">
              <a:solidFill>
                <a:srgbClr val="323F48"/>
              </a:solidFill>
            </a:endParaRPr>
          </a:p>
          <a:p>
            <a:pPr indent="0" lvl="0" marL="0" rtl="0" algn="l">
              <a:spcBef>
                <a:spcPts val="0"/>
              </a:spcBef>
              <a:spcAft>
                <a:spcPts val="0"/>
              </a:spcAft>
              <a:buSzPts val="1100"/>
              <a:buNone/>
            </a:pPr>
            <a:r>
              <a:t/>
            </a:r>
            <a:endParaRPr sz="4400">
              <a:solidFill>
                <a:srgbClr val="323F48"/>
              </a:solidFill>
            </a:endParaRPr>
          </a:p>
          <a:p>
            <a:pPr indent="0" lvl="0" marL="0" rtl="0" algn="l">
              <a:spcBef>
                <a:spcPts val="0"/>
              </a:spcBef>
              <a:spcAft>
                <a:spcPts val="0"/>
              </a:spcAft>
              <a:buSzPts val="1100"/>
              <a:buNone/>
            </a:pPr>
            <a:r>
              <a:t/>
            </a:r>
            <a:endParaRPr sz="4400">
              <a:solidFill>
                <a:srgbClr val="323F48"/>
              </a:solidFill>
            </a:endParaRPr>
          </a:p>
        </p:txBody>
      </p:sp>
      <p:pic>
        <p:nvPicPr>
          <p:cNvPr id="92" name="Google Shape;92;p13"/>
          <p:cNvPicPr preferRelativeResize="0"/>
          <p:nvPr/>
        </p:nvPicPr>
        <p:blipFill>
          <a:blip r:embed="rId3">
            <a:alphaModFix/>
          </a:blip>
          <a:stretch>
            <a:fillRect/>
          </a:stretch>
        </p:blipFill>
        <p:spPr>
          <a:xfrm>
            <a:off x="35184150" y="1979568"/>
            <a:ext cx="12864301" cy="266627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