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Lst>
  <p:sldSz cy="5143500" cx="9144000"/>
  <p:notesSz cx="6858000" cy="9144000"/>
  <p:embeddedFontLst>
    <p:embeddedFont>
      <p:font typeface="Lora"/>
      <p:regular r:id="rId11"/>
      <p:bold r:id="rId12"/>
      <p:italic r:id="rId13"/>
      <p:boldItalic r:id="rId1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Lora-regular.fntdata"/><Relationship Id="rId10" Type="http://schemas.openxmlformats.org/officeDocument/2006/relationships/slide" Target="slides/slide5.xml"/><Relationship Id="rId13" Type="http://schemas.openxmlformats.org/officeDocument/2006/relationships/font" Target="fonts/Lora-italic.fntdata"/><Relationship Id="rId12" Type="http://schemas.openxmlformats.org/officeDocument/2006/relationships/font" Target="fonts/Lora-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font" Target="fonts/Lora-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f0b9826e6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f0b9826e6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2f0b9826e6f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2f0b9826e6f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f0f24307f3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f0f24307f3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f0f24307f3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f0f24307f3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f0f24307f3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2f0f24307f3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 name="Shape 53"/>
        <p:cNvGrpSpPr/>
        <p:nvPr/>
      </p:nvGrpSpPr>
      <p:grpSpPr>
        <a:xfrm>
          <a:off x="0" y="0"/>
          <a:ext cx="0" cy="0"/>
          <a:chOff x="0" y="0"/>
          <a:chExt cx="0" cy="0"/>
        </a:xfrm>
      </p:grpSpPr>
      <p:sp>
        <p:nvSpPr>
          <p:cNvPr id="54" name="Google Shape;54;p13"/>
          <p:cNvSpPr/>
          <p:nvPr/>
        </p:nvSpPr>
        <p:spPr>
          <a:xfrm>
            <a:off x="-1150" y="4121725"/>
            <a:ext cx="9144000" cy="10218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5" name="Google Shape;55;p13"/>
          <p:cNvSpPr txBox="1"/>
          <p:nvPr/>
        </p:nvSpPr>
        <p:spPr>
          <a:xfrm>
            <a:off x="225900" y="4213225"/>
            <a:ext cx="7740600" cy="838800"/>
          </a:xfrm>
          <a:prstGeom prst="rect">
            <a:avLst/>
          </a:prstGeom>
          <a:noFill/>
          <a:ln>
            <a:noFill/>
          </a:ln>
        </p:spPr>
        <p:txBody>
          <a:bodyPr anchorCtr="0" anchor="t" bIns="34275" lIns="68575" spcFirstLastPara="1" rIns="68575" wrap="square" tIns="34275">
            <a:spAutoFit/>
          </a:bodyPr>
          <a:lstStyle/>
          <a:p>
            <a:pPr indent="0" lvl="0" marL="0" rtl="0" algn="l">
              <a:lnSpc>
                <a:spcPct val="100000"/>
              </a:lnSpc>
              <a:spcBef>
                <a:spcPts val="0"/>
              </a:spcBef>
              <a:spcAft>
                <a:spcPts val="0"/>
              </a:spcAft>
              <a:buSzPts val="1100"/>
              <a:buNone/>
            </a:pPr>
            <a:r>
              <a:rPr lang="en">
                <a:solidFill>
                  <a:schemeClr val="lt1"/>
                </a:solidFill>
              </a:rPr>
              <a:t>Firstname M. Lastname, Firstname M. Lastname, Firstname M. Lastname, Firstname M. Lastname, Firstname M. Lastname</a:t>
            </a:r>
            <a:endParaRPr>
              <a:solidFill>
                <a:schemeClr val="lt1"/>
              </a:solidFill>
            </a:endParaRPr>
          </a:p>
          <a:p>
            <a:pPr indent="0" lvl="0" marL="0" rtl="0" algn="l">
              <a:lnSpc>
                <a:spcPct val="100000"/>
              </a:lnSpc>
              <a:spcBef>
                <a:spcPts val="0"/>
              </a:spcBef>
              <a:spcAft>
                <a:spcPts val="0"/>
              </a:spcAft>
              <a:buSzPts val="1100"/>
              <a:buNone/>
            </a:pPr>
            <a:r>
              <a:t/>
            </a:r>
            <a:endParaRPr b="1" sz="800">
              <a:solidFill>
                <a:schemeClr val="lt1"/>
              </a:solidFill>
            </a:endParaRPr>
          </a:p>
          <a:p>
            <a:pPr indent="0" lvl="0" marL="0" rtl="0" algn="l">
              <a:lnSpc>
                <a:spcPct val="100000"/>
              </a:lnSpc>
              <a:spcBef>
                <a:spcPts val="0"/>
              </a:spcBef>
              <a:spcAft>
                <a:spcPts val="0"/>
              </a:spcAft>
              <a:buSzPts val="1100"/>
              <a:buNone/>
            </a:pPr>
            <a:r>
              <a:rPr b="1" lang="en">
                <a:solidFill>
                  <a:schemeClr val="lt1"/>
                </a:solidFill>
              </a:rPr>
              <a:t>AUGUST 2, 2024</a:t>
            </a:r>
            <a:endParaRPr b="1">
              <a:solidFill>
                <a:schemeClr val="lt1"/>
              </a:solidFill>
            </a:endParaRPr>
          </a:p>
        </p:txBody>
      </p:sp>
      <p:sp>
        <p:nvSpPr>
          <p:cNvPr id="56" name="Google Shape;56;p13"/>
          <p:cNvSpPr/>
          <p:nvPr/>
        </p:nvSpPr>
        <p:spPr>
          <a:xfrm>
            <a:off x="0" y="222475"/>
            <a:ext cx="9144000" cy="6858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 name="Google Shape;57;p13"/>
          <p:cNvSpPr txBox="1"/>
          <p:nvPr/>
        </p:nvSpPr>
        <p:spPr>
          <a:xfrm>
            <a:off x="225900" y="1186600"/>
            <a:ext cx="8346600" cy="1916400"/>
          </a:xfrm>
          <a:prstGeom prst="rect">
            <a:avLst/>
          </a:prstGeom>
          <a:noFill/>
          <a:ln>
            <a:noFill/>
          </a:ln>
        </p:spPr>
        <p:txBody>
          <a:bodyPr anchorCtr="0" anchor="t" bIns="34275" lIns="68575" spcFirstLastPara="1" rIns="68575" wrap="square" tIns="34275">
            <a:spAutoFit/>
          </a:bodyPr>
          <a:lstStyle/>
          <a:p>
            <a:pPr indent="0" lvl="0" marL="0" rtl="0" algn="l">
              <a:lnSpc>
                <a:spcPct val="100000"/>
              </a:lnSpc>
              <a:spcBef>
                <a:spcPts val="0"/>
              </a:spcBef>
              <a:spcAft>
                <a:spcPts val="0"/>
              </a:spcAft>
              <a:buClr>
                <a:schemeClr val="dk1"/>
              </a:buClr>
              <a:buSzPts val="1100"/>
              <a:buFont typeface="Arial"/>
              <a:buNone/>
            </a:pPr>
            <a:r>
              <a:rPr b="1" lang="en" sz="4000">
                <a:solidFill>
                  <a:srgbClr val="323F48"/>
                </a:solidFill>
                <a:latin typeface="Lora"/>
                <a:ea typeface="Lora"/>
                <a:cs typeface="Lora"/>
                <a:sym typeface="Lora"/>
              </a:rPr>
              <a:t>Title of the research project that corresponds to the title used on the poster goes here</a:t>
            </a:r>
            <a:endParaRPr b="1" sz="4000">
              <a:solidFill>
                <a:srgbClr val="323F48"/>
              </a:solidFill>
              <a:latin typeface="Lora"/>
              <a:ea typeface="Lora"/>
              <a:cs typeface="Lora"/>
              <a:sym typeface="Lora"/>
            </a:endParaRPr>
          </a:p>
        </p:txBody>
      </p:sp>
      <p:sp>
        <p:nvSpPr>
          <p:cNvPr id="58" name="Google Shape;58;p13"/>
          <p:cNvSpPr/>
          <p:nvPr/>
        </p:nvSpPr>
        <p:spPr>
          <a:xfrm>
            <a:off x="50" y="136825"/>
            <a:ext cx="3797700" cy="857100"/>
          </a:xfrm>
          <a:prstGeom prst="homePlate">
            <a:avLst>
              <a:gd fmla="val 23760" name="adj"/>
            </a:avLst>
          </a:prstGeom>
          <a:solidFill>
            <a:srgbClr val="BF5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59" name="Google Shape;59;p13"/>
          <p:cNvPicPr preferRelativeResize="0"/>
          <p:nvPr/>
        </p:nvPicPr>
        <p:blipFill>
          <a:blip r:embed="rId3">
            <a:alphaModFix/>
          </a:blip>
          <a:stretch>
            <a:fillRect/>
          </a:stretch>
        </p:blipFill>
        <p:spPr>
          <a:xfrm>
            <a:off x="302100" y="244138"/>
            <a:ext cx="3099773" cy="6424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3" name="Shape 63"/>
        <p:cNvGrpSpPr/>
        <p:nvPr/>
      </p:nvGrpSpPr>
      <p:grpSpPr>
        <a:xfrm>
          <a:off x="0" y="0"/>
          <a:ext cx="0" cy="0"/>
          <a:chOff x="0" y="0"/>
          <a:chExt cx="0" cy="0"/>
        </a:xfrm>
      </p:grpSpPr>
      <p:sp>
        <p:nvSpPr>
          <p:cNvPr id="64" name="Google Shape;64;p14"/>
          <p:cNvSpPr txBox="1"/>
          <p:nvPr/>
        </p:nvSpPr>
        <p:spPr>
          <a:xfrm>
            <a:off x="225900" y="178600"/>
            <a:ext cx="8346600" cy="561900"/>
          </a:xfrm>
          <a:prstGeom prst="rect">
            <a:avLst/>
          </a:prstGeom>
          <a:noFill/>
          <a:ln>
            <a:noFill/>
          </a:ln>
        </p:spPr>
        <p:txBody>
          <a:bodyPr anchorCtr="0" anchor="t" bIns="34275" lIns="68575" spcFirstLastPara="1" rIns="68575" wrap="square" tIns="34275">
            <a:spAutoFit/>
          </a:bodyPr>
          <a:lstStyle/>
          <a:p>
            <a:pPr indent="0" lvl="0" marL="0" rtl="0" algn="l">
              <a:lnSpc>
                <a:spcPct val="100000"/>
              </a:lnSpc>
              <a:spcBef>
                <a:spcPts val="0"/>
              </a:spcBef>
              <a:spcAft>
                <a:spcPts val="0"/>
              </a:spcAft>
              <a:buClr>
                <a:schemeClr val="dk1"/>
              </a:buClr>
              <a:buSzPts val="1100"/>
              <a:buFont typeface="Arial"/>
              <a:buNone/>
            </a:pPr>
            <a:r>
              <a:rPr b="1" lang="en" sz="3200">
                <a:solidFill>
                  <a:srgbClr val="323F48"/>
                </a:solidFill>
                <a:latin typeface="Lora"/>
                <a:ea typeface="Lora"/>
                <a:cs typeface="Lora"/>
                <a:sym typeface="Lora"/>
              </a:rPr>
              <a:t>Slide title goes here</a:t>
            </a:r>
            <a:endParaRPr b="1" sz="3200">
              <a:solidFill>
                <a:srgbClr val="323F48"/>
              </a:solidFill>
              <a:latin typeface="Lora"/>
              <a:ea typeface="Lora"/>
              <a:cs typeface="Lora"/>
              <a:sym typeface="Lora"/>
            </a:endParaRPr>
          </a:p>
        </p:txBody>
      </p:sp>
      <p:sp>
        <p:nvSpPr>
          <p:cNvPr id="65" name="Google Shape;65;p14"/>
          <p:cNvSpPr/>
          <p:nvPr/>
        </p:nvSpPr>
        <p:spPr>
          <a:xfrm>
            <a:off x="0" y="4617075"/>
            <a:ext cx="9144000" cy="3717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6" name="Google Shape;66;p14"/>
          <p:cNvSpPr/>
          <p:nvPr/>
        </p:nvSpPr>
        <p:spPr>
          <a:xfrm>
            <a:off x="25" y="4570675"/>
            <a:ext cx="2071800" cy="464400"/>
          </a:xfrm>
          <a:prstGeom prst="homePlate">
            <a:avLst>
              <a:gd fmla="val 23760" name="adj"/>
            </a:avLst>
          </a:prstGeom>
          <a:solidFill>
            <a:srgbClr val="BF5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 name="Google Shape;67;p14"/>
          <p:cNvSpPr txBox="1"/>
          <p:nvPr/>
        </p:nvSpPr>
        <p:spPr>
          <a:xfrm>
            <a:off x="8529025" y="4602775"/>
            <a:ext cx="5610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lt1"/>
                </a:solidFill>
              </a:rPr>
              <a:t>1</a:t>
            </a:r>
            <a:endParaRPr b="1"/>
          </a:p>
        </p:txBody>
      </p:sp>
      <p:sp>
        <p:nvSpPr>
          <p:cNvPr id="68" name="Google Shape;68;p14"/>
          <p:cNvSpPr txBox="1"/>
          <p:nvPr/>
        </p:nvSpPr>
        <p:spPr>
          <a:xfrm>
            <a:off x="225900" y="889150"/>
            <a:ext cx="8638500" cy="992700"/>
          </a:xfrm>
          <a:prstGeom prst="rect">
            <a:avLst/>
          </a:prstGeom>
          <a:noFill/>
          <a:ln>
            <a:noFill/>
          </a:ln>
        </p:spPr>
        <p:txBody>
          <a:bodyPr anchorCtr="0" anchor="t" bIns="34275" lIns="68575" spcFirstLastPara="1" rIns="68575" wrap="square" tIns="34275">
            <a:spAutoFit/>
          </a:bodyPr>
          <a:lstStyle/>
          <a:p>
            <a:pPr indent="-355600" lvl="0" marL="457200" rtl="0" algn="l">
              <a:lnSpc>
                <a:spcPct val="100000"/>
              </a:lnSpc>
              <a:spcBef>
                <a:spcPts val="0"/>
              </a:spcBef>
              <a:spcAft>
                <a:spcPts val="0"/>
              </a:spcAft>
              <a:buClr>
                <a:srgbClr val="323F48"/>
              </a:buClr>
              <a:buSzPts val="2000"/>
              <a:buChar char="●"/>
            </a:pPr>
            <a:r>
              <a:rPr lang="en" sz="2000">
                <a:solidFill>
                  <a:srgbClr val="323F48"/>
                </a:solidFill>
              </a:rPr>
              <a:t>Slide content goes here.</a:t>
            </a:r>
            <a:endParaRPr sz="2000">
              <a:solidFill>
                <a:srgbClr val="323F48"/>
              </a:solidFill>
            </a:endParaRPr>
          </a:p>
          <a:p>
            <a:pPr indent="-355600" lvl="0" marL="457200" rtl="0" algn="l">
              <a:lnSpc>
                <a:spcPct val="100000"/>
              </a:lnSpc>
              <a:spcBef>
                <a:spcPts val="0"/>
              </a:spcBef>
              <a:spcAft>
                <a:spcPts val="0"/>
              </a:spcAft>
              <a:buClr>
                <a:srgbClr val="323F48"/>
              </a:buClr>
              <a:buSzPts val="2000"/>
              <a:buChar char="●"/>
            </a:pPr>
            <a:r>
              <a:rPr lang="en" sz="2000">
                <a:solidFill>
                  <a:srgbClr val="323F48"/>
                </a:solidFill>
              </a:rPr>
              <a:t>Here is a second bullet point with more slide content. This bullet point could have another sentence.</a:t>
            </a:r>
            <a:endParaRPr sz="2000">
              <a:solidFill>
                <a:srgbClr val="323F48"/>
              </a:solidFill>
            </a:endParaRPr>
          </a:p>
        </p:txBody>
      </p:sp>
      <p:sp>
        <p:nvSpPr>
          <p:cNvPr id="69" name="Google Shape;69;p14"/>
          <p:cNvSpPr/>
          <p:nvPr/>
        </p:nvSpPr>
        <p:spPr>
          <a:xfrm>
            <a:off x="252750" y="2197500"/>
            <a:ext cx="4893900" cy="2135400"/>
          </a:xfrm>
          <a:prstGeom prst="rect">
            <a:avLst/>
          </a:prstGeom>
          <a:solidFill>
            <a:srgbClr val="9CADB7"/>
          </a:solidFill>
          <a:ln cap="flat" cmpd="sng" w="28575">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323F48"/>
                </a:solidFill>
              </a:rPr>
              <a:t>This is a placeholder for a figure or table that could go on this slide. If additional colors are needed, here are some options:</a:t>
            </a:r>
            <a:endParaRPr b="1" sz="2000">
              <a:solidFill>
                <a:srgbClr val="323F48"/>
              </a:solidFill>
            </a:endParaRPr>
          </a:p>
          <a:p>
            <a:pPr indent="0" lvl="0" marL="0" rtl="0" algn="ctr">
              <a:spcBef>
                <a:spcPts val="0"/>
              </a:spcBef>
              <a:spcAft>
                <a:spcPts val="0"/>
              </a:spcAft>
              <a:buNone/>
            </a:pPr>
            <a:r>
              <a:t/>
            </a:r>
            <a:endParaRPr b="1" sz="2000">
              <a:solidFill>
                <a:srgbClr val="323F48"/>
              </a:solidFill>
            </a:endParaRPr>
          </a:p>
          <a:p>
            <a:pPr indent="0" lvl="0" marL="0" rtl="0" algn="ctr">
              <a:spcBef>
                <a:spcPts val="0"/>
              </a:spcBef>
              <a:spcAft>
                <a:spcPts val="0"/>
              </a:spcAft>
              <a:buNone/>
            </a:pPr>
            <a:r>
              <a:t/>
            </a:r>
            <a:endParaRPr b="1" sz="2000">
              <a:solidFill>
                <a:srgbClr val="323F48"/>
              </a:solidFill>
            </a:endParaRPr>
          </a:p>
        </p:txBody>
      </p:sp>
      <p:sp>
        <p:nvSpPr>
          <p:cNvPr id="70" name="Google Shape;70;p14"/>
          <p:cNvSpPr/>
          <p:nvPr/>
        </p:nvSpPr>
        <p:spPr>
          <a:xfrm>
            <a:off x="5315250" y="2197500"/>
            <a:ext cx="3549300" cy="2135400"/>
          </a:xfrm>
          <a:prstGeom prst="rect">
            <a:avLst/>
          </a:prstGeom>
          <a:solidFill>
            <a:srgbClr val="9CADB7"/>
          </a:solidFill>
          <a:ln cap="flat" cmpd="sng" w="28575">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323F48"/>
                </a:solidFill>
              </a:rPr>
              <a:t>Here is the placeholder for a second potential figure.</a:t>
            </a:r>
            <a:endParaRPr b="1" sz="2000">
              <a:solidFill>
                <a:srgbClr val="323F48"/>
              </a:solidFill>
            </a:endParaRPr>
          </a:p>
        </p:txBody>
      </p:sp>
      <p:grpSp>
        <p:nvGrpSpPr>
          <p:cNvPr id="71" name="Google Shape;71;p14"/>
          <p:cNvGrpSpPr/>
          <p:nvPr/>
        </p:nvGrpSpPr>
        <p:grpSpPr>
          <a:xfrm>
            <a:off x="925307" y="3827409"/>
            <a:ext cx="3548792" cy="283621"/>
            <a:chOff x="17262632" y="22443940"/>
            <a:chExt cx="14104898" cy="1126823"/>
          </a:xfrm>
        </p:grpSpPr>
        <p:sp>
          <p:nvSpPr>
            <p:cNvPr id="72" name="Google Shape;72;p14"/>
            <p:cNvSpPr/>
            <p:nvPr/>
          </p:nvSpPr>
          <p:spPr>
            <a:xfrm>
              <a:off x="17262632" y="22443950"/>
              <a:ext cx="1828200" cy="1126800"/>
            </a:xfrm>
            <a:prstGeom prst="rect">
              <a:avLst/>
            </a:prstGeom>
            <a:solidFill>
              <a:srgbClr val="BF5701"/>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3" name="Google Shape;73;p14"/>
            <p:cNvSpPr/>
            <p:nvPr/>
          </p:nvSpPr>
          <p:spPr>
            <a:xfrm>
              <a:off x="19717971" y="22443959"/>
              <a:ext cx="1828200" cy="1126800"/>
            </a:xfrm>
            <a:prstGeom prst="rect">
              <a:avLst/>
            </a:prstGeom>
            <a:solidFill>
              <a:srgbClr val="2473BB"/>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4" name="Google Shape;74;p14"/>
            <p:cNvSpPr/>
            <p:nvPr/>
          </p:nvSpPr>
          <p:spPr>
            <a:xfrm>
              <a:off x="22173311" y="22443940"/>
              <a:ext cx="1828200" cy="1126800"/>
            </a:xfrm>
            <a:prstGeom prst="rect">
              <a:avLst/>
            </a:prstGeom>
            <a:solidFill>
              <a:srgbClr val="7ECFD3"/>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5" name="Google Shape;75;p14"/>
            <p:cNvSpPr/>
            <p:nvPr/>
          </p:nvSpPr>
          <p:spPr>
            <a:xfrm>
              <a:off x="24628650" y="22443949"/>
              <a:ext cx="1828200" cy="1126800"/>
            </a:xfrm>
            <a:prstGeom prst="rect">
              <a:avLst/>
            </a:prstGeom>
            <a:solidFill>
              <a:srgbClr val="333F48"/>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6" name="Google Shape;76;p14"/>
            <p:cNvSpPr/>
            <p:nvPr/>
          </p:nvSpPr>
          <p:spPr>
            <a:xfrm>
              <a:off x="27083990" y="22443949"/>
              <a:ext cx="1828200" cy="1126800"/>
            </a:xfrm>
            <a:prstGeom prst="rect">
              <a:avLst/>
            </a:prstGeom>
            <a:solidFill>
              <a:srgbClr val="9CADB7"/>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 name="Google Shape;77;p14"/>
            <p:cNvSpPr/>
            <p:nvPr/>
          </p:nvSpPr>
          <p:spPr>
            <a:xfrm>
              <a:off x="29539329" y="22443963"/>
              <a:ext cx="1828200" cy="1126800"/>
            </a:xfrm>
            <a:prstGeom prst="rect">
              <a:avLst/>
            </a:prstGeom>
            <a:solidFill>
              <a:srgbClr val="FFFFFF"/>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78" name="Google Shape;78;p14"/>
          <p:cNvPicPr preferRelativeResize="0"/>
          <p:nvPr/>
        </p:nvPicPr>
        <p:blipFill>
          <a:blip r:embed="rId3">
            <a:alphaModFix/>
          </a:blip>
          <a:stretch>
            <a:fillRect/>
          </a:stretch>
        </p:blipFill>
        <p:spPr>
          <a:xfrm>
            <a:off x="164550" y="4632763"/>
            <a:ext cx="1641537" cy="3402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2" name="Shape 82"/>
        <p:cNvGrpSpPr/>
        <p:nvPr/>
      </p:nvGrpSpPr>
      <p:grpSpPr>
        <a:xfrm>
          <a:off x="0" y="0"/>
          <a:ext cx="0" cy="0"/>
          <a:chOff x="0" y="0"/>
          <a:chExt cx="0" cy="0"/>
        </a:xfrm>
      </p:grpSpPr>
      <p:sp>
        <p:nvSpPr>
          <p:cNvPr id="83" name="Google Shape;83;p15"/>
          <p:cNvSpPr txBox="1"/>
          <p:nvPr/>
        </p:nvSpPr>
        <p:spPr>
          <a:xfrm>
            <a:off x="225900" y="178600"/>
            <a:ext cx="8346600" cy="561900"/>
          </a:xfrm>
          <a:prstGeom prst="rect">
            <a:avLst/>
          </a:prstGeom>
          <a:noFill/>
          <a:ln>
            <a:noFill/>
          </a:ln>
        </p:spPr>
        <p:txBody>
          <a:bodyPr anchorCtr="0" anchor="t" bIns="34275" lIns="68575" spcFirstLastPara="1" rIns="68575" wrap="square" tIns="34275">
            <a:spAutoFit/>
          </a:bodyPr>
          <a:lstStyle/>
          <a:p>
            <a:pPr indent="0" lvl="0" marL="0" rtl="0" algn="l">
              <a:lnSpc>
                <a:spcPct val="100000"/>
              </a:lnSpc>
              <a:spcBef>
                <a:spcPts val="0"/>
              </a:spcBef>
              <a:spcAft>
                <a:spcPts val="0"/>
              </a:spcAft>
              <a:buClr>
                <a:schemeClr val="dk1"/>
              </a:buClr>
              <a:buSzPts val="1100"/>
              <a:buFont typeface="Arial"/>
              <a:buNone/>
            </a:pPr>
            <a:r>
              <a:rPr b="1" lang="en" sz="3200">
                <a:solidFill>
                  <a:srgbClr val="323F48"/>
                </a:solidFill>
                <a:latin typeface="Lora"/>
                <a:ea typeface="Lora"/>
                <a:cs typeface="Lora"/>
                <a:sym typeface="Lora"/>
              </a:rPr>
              <a:t>Slide title goes here</a:t>
            </a:r>
            <a:endParaRPr b="1" sz="3200">
              <a:solidFill>
                <a:srgbClr val="323F48"/>
              </a:solidFill>
              <a:latin typeface="Lora"/>
              <a:ea typeface="Lora"/>
              <a:cs typeface="Lora"/>
              <a:sym typeface="Lora"/>
            </a:endParaRPr>
          </a:p>
        </p:txBody>
      </p:sp>
      <p:sp>
        <p:nvSpPr>
          <p:cNvPr id="84" name="Google Shape;84;p15"/>
          <p:cNvSpPr/>
          <p:nvPr/>
        </p:nvSpPr>
        <p:spPr>
          <a:xfrm>
            <a:off x="0" y="4617075"/>
            <a:ext cx="9144000" cy="3717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5" name="Google Shape;85;p15"/>
          <p:cNvSpPr/>
          <p:nvPr/>
        </p:nvSpPr>
        <p:spPr>
          <a:xfrm>
            <a:off x="25" y="4570675"/>
            <a:ext cx="2071800" cy="464400"/>
          </a:xfrm>
          <a:prstGeom prst="homePlate">
            <a:avLst>
              <a:gd fmla="val 23760" name="adj"/>
            </a:avLst>
          </a:prstGeom>
          <a:solidFill>
            <a:srgbClr val="BF5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 name="Google Shape;86;p15"/>
          <p:cNvSpPr txBox="1"/>
          <p:nvPr/>
        </p:nvSpPr>
        <p:spPr>
          <a:xfrm>
            <a:off x="8529025" y="4602775"/>
            <a:ext cx="5610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lt1"/>
                </a:solidFill>
              </a:rPr>
              <a:t>2</a:t>
            </a:r>
            <a:endParaRPr b="1"/>
          </a:p>
        </p:txBody>
      </p:sp>
      <p:sp>
        <p:nvSpPr>
          <p:cNvPr id="87" name="Google Shape;87;p15"/>
          <p:cNvSpPr txBox="1"/>
          <p:nvPr/>
        </p:nvSpPr>
        <p:spPr>
          <a:xfrm>
            <a:off x="225900" y="889150"/>
            <a:ext cx="8638500" cy="992700"/>
          </a:xfrm>
          <a:prstGeom prst="rect">
            <a:avLst/>
          </a:prstGeom>
          <a:noFill/>
          <a:ln>
            <a:noFill/>
          </a:ln>
        </p:spPr>
        <p:txBody>
          <a:bodyPr anchorCtr="0" anchor="t" bIns="34275" lIns="68575" spcFirstLastPara="1" rIns="68575" wrap="square" tIns="34275">
            <a:spAutoFit/>
          </a:bodyPr>
          <a:lstStyle/>
          <a:p>
            <a:pPr indent="-355600" lvl="0" marL="457200" rtl="0" algn="l">
              <a:lnSpc>
                <a:spcPct val="100000"/>
              </a:lnSpc>
              <a:spcBef>
                <a:spcPts val="0"/>
              </a:spcBef>
              <a:spcAft>
                <a:spcPts val="0"/>
              </a:spcAft>
              <a:buClr>
                <a:srgbClr val="323F48"/>
              </a:buClr>
              <a:buSzPts val="2000"/>
              <a:buChar char="●"/>
            </a:pPr>
            <a:r>
              <a:rPr lang="en" sz="2000">
                <a:solidFill>
                  <a:srgbClr val="323F48"/>
                </a:solidFill>
              </a:rPr>
              <a:t>Slide content goes here.</a:t>
            </a:r>
            <a:endParaRPr sz="2000">
              <a:solidFill>
                <a:srgbClr val="323F48"/>
              </a:solidFill>
            </a:endParaRPr>
          </a:p>
          <a:p>
            <a:pPr indent="-355600" lvl="0" marL="457200" rtl="0" algn="l">
              <a:lnSpc>
                <a:spcPct val="100000"/>
              </a:lnSpc>
              <a:spcBef>
                <a:spcPts val="0"/>
              </a:spcBef>
              <a:spcAft>
                <a:spcPts val="0"/>
              </a:spcAft>
              <a:buClr>
                <a:srgbClr val="323F48"/>
              </a:buClr>
              <a:buSzPts val="2000"/>
              <a:buChar char="●"/>
            </a:pPr>
            <a:r>
              <a:rPr lang="en" sz="2000">
                <a:solidFill>
                  <a:srgbClr val="323F48"/>
                </a:solidFill>
              </a:rPr>
              <a:t>Here is a second bullet point with more slide content. This bullet point could have another sentence.</a:t>
            </a:r>
            <a:endParaRPr sz="2000">
              <a:solidFill>
                <a:srgbClr val="323F48"/>
              </a:solidFill>
            </a:endParaRPr>
          </a:p>
        </p:txBody>
      </p:sp>
      <p:sp>
        <p:nvSpPr>
          <p:cNvPr id="88" name="Google Shape;88;p15"/>
          <p:cNvSpPr/>
          <p:nvPr/>
        </p:nvSpPr>
        <p:spPr>
          <a:xfrm>
            <a:off x="252750" y="2197500"/>
            <a:ext cx="8638500" cy="2135400"/>
          </a:xfrm>
          <a:prstGeom prst="rect">
            <a:avLst/>
          </a:prstGeom>
          <a:solidFill>
            <a:srgbClr val="9CADB7"/>
          </a:solidFill>
          <a:ln cap="flat" cmpd="sng" w="28575">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323F48"/>
                </a:solidFill>
              </a:rPr>
              <a:t>This is a placeholder for a figure or table that could go on this slide. </a:t>
            </a:r>
            <a:endParaRPr b="1" sz="2000">
              <a:solidFill>
                <a:srgbClr val="323F48"/>
              </a:solidFill>
            </a:endParaRPr>
          </a:p>
          <a:p>
            <a:pPr indent="0" lvl="0" marL="0" rtl="0" algn="ctr">
              <a:spcBef>
                <a:spcPts val="0"/>
              </a:spcBef>
              <a:spcAft>
                <a:spcPts val="0"/>
              </a:spcAft>
              <a:buNone/>
            </a:pPr>
            <a:r>
              <a:rPr b="1" lang="en" sz="2000">
                <a:solidFill>
                  <a:srgbClr val="323F48"/>
                </a:solidFill>
              </a:rPr>
              <a:t>If additional colors are needed, here are some options:</a:t>
            </a:r>
            <a:endParaRPr b="1" sz="2000">
              <a:solidFill>
                <a:srgbClr val="323F48"/>
              </a:solidFill>
            </a:endParaRPr>
          </a:p>
          <a:p>
            <a:pPr indent="0" lvl="0" marL="0" rtl="0" algn="ctr">
              <a:spcBef>
                <a:spcPts val="0"/>
              </a:spcBef>
              <a:spcAft>
                <a:spcPts val="0"/>
              </a:spcAft>
              <a:buNone/>
            </a:pPr>
            <a:r>
              <a:t/>
            </a:r>
            <a:endParaRPr b="1" sz="2000">
              <a:solidFill>
                <a:srgbClr val="323F48"/>
              </a:solidFill>
            </a:endParaRPr>
          </a:p>
          <a:p>
            <a:pPr indent="0" lvl="0" marL="0" rtl="0" algn="ctr">
              <a:spcBef>
                <a:spcPts val="0"/>
              </a:spcBef>
              <a:spcAft>
                <a:spcPts val="0"/>
              </a:spcAft>
              <a:buNone/>
            </a:pPr>
            <a:r>
              <a:t/>
            </a:r>
            <a:endParaRPr b="1" sz="2000">
              <a:solidFill>
                <a:srgbClr val="323F48"/>
              </a:solidFill>
            </a:endParaRPr>
          </a:p>
        </p:txBody>
      </p:sp>
      <p:grpSp>
        <p:nvGrpSpPr>
          <p:cNvPr id="89" name="Google Shape;89;p15"/>
          <p:cNvGrpSpPr/>
          <p:nvPr/>
        </p:nvGrpSpPr>
        <p:grpSpPr>
          <a:xfrm>
            <a:off x="2797607" y="3615359"/>
            <a:ext cx="3548792" cy="283621"/>
            <a:chOff x="17262632" y="22443940"/>
            <a:chExt cx="14104898" cy="1126823"/>
          </a:xfrm>
        </p:grpSpPr>
        <p:sp>
          <p:nvSpPr>
            <p:cNvPr id="90" name="Google Shape;90;p15"/>
            <p:cNvSpPr/>
            <p:nvPr/>
          </p:nvSpPr>
          <p:spPr>
            <a:xfrm>
              <a:off x="17262632" y="22443950"/>
              <a:ext cx="1828200" cy="1126800"/>
            </a:xfrm>
            <a:prstGeom prst="rect">
              <a:avLst/>
            </a:prstGeom>
            <a:solidFill>
              <a:srgbClr val="BF5701"/>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1" name="Google Shape;91;p15"/>
            <p:cNvSpPr/>
            <p:nvPr/>
          </p:nvSpPr>
          <p:spPr>
            <a:xfrm>
              <a:off x="19717971" y="22443959"/>
              <a:ext cx="1828200" cy="1126800"/>
            </a:xfrm>
            <a:prstGeom prst="rect">
              <a:avLst/>
            </a:prstGeom>
            <a:solidFill>
              <a:srgbClr val="2473BB"/>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2" name="Google Shape;92;p15"/>
            <p:cNvSpPr/>
            <p:nvPr/>
          </p:nvSpPr>
          <p:spPr>
            <a:xfrm>
              <a:off x="22173311" y="22443940"/>
              <a:ext cx="1828200" cy="1126800"/>
            </a:xfrm>
            <a:prstGeom prst="rect">
              <a:avLst/>
            </a:prstGeom>
            <a:solidFill>
              <a:srgbClr val="7ECFD3"/>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3" name="Google Shape;93;p15"/>
            <p:cNvSpPr/>
            <p:nvPr/>
          </p:nvSpPr>
          <p:spPr>
            <a:xfrm>
              <a:off x="24628650" y="22443949"/>
              <a:ext cx="1828200" cy="1126800"/>
            </a:xfrm>
            <a:prstGeom prst="rect">
              <a:avLst/>
            </a:prstGeom>
            <a:solidFill>
              <a:srgbClr val="333F48"/>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4" name="Google Shape;94;p15"/>
            <p:cNvSpPr/>
            <p:nvPr/>
          </p:nvSpPr>
          <p:spPr>
            <a:xfrm>
              <a:off x="27083990" y="22443949"/>
              <a:ext cx="1828200" cy="1126800"/>
            </a:xfrm>
            <a:prstGeom prst="rect">
              <a:avLst/>
            </a:prstGeom>
            <a:solidFill>
              <a:srgbClr val="9CADB7"/>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5" name="Google Shape;95;p15"/>
            <p:cNvSpPr/>
            <p:nvPr/>
          </p:nvSpPr>
          <p:spPr>
            <a:xfrm>
              <a:off x="29539329" y="22443963"/>
              <a:ext cx="1828200" cy="1126800"/>
            </a:xfrm>
            <a:prstGeom prst="rect">
              <a:avLst/>
            </a:prstGeom>
            <a:solidFill>
              <a:srgbClr val="FFFFFF"/>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96" name="Google Shape;96;p15"/>
          <p:cNvPicPr preferRelativeResize="0"/>
          <p:nvPr/>
        </p:nvPicPr>
        <p:blipFill>
          <a:blip r:embed="rId3">
            <a:alphaModFix/>
          </a:blip>
          <a:stretch>
            <a:fillRect/>
          </a:stretch>
        </p:blipFill>
        <p:spPr>
          <a:xfrm>
            <a:off x="164550" y="4632763"/>
            <a:ext cx="1641537" cy="3402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0" name="Shape 100"/>
        <p:cNvGrpSpPr/>
        <p:nvPr/>
      </p:nvGrpSpPr>
      <p:grpSpPr>
        <a:xfrm>
          <a:off x="0" y="0"/>
          <a:ext cx="0" cy="0"/>
          <a:chOff x="0" y="0"/>
          <a:chExt cx="0" cy="0"/>
        </a:xfrm>
      </p:grpSpPr>
      <p:sp>
        <p:nvSpPr>
          <p:cNvPr id="101" name="Google Shape;101;p16"/>
          <p:cNvSpPr txBox="1"/>
          <p:nvPr/>
        </p:nvSpPr>
        <p:spPr>
          <a:xfrm>
            <a:off x="225900" y="178600"/>
            <a:ext cx="8346600" cy="561900"/>
          </a:xfrm>
          <a:prstGeom prst="rect">
            <a:avLst/>
          </a:prstGeom>
          <a:noFill/>
          <a:ln>
            <a:noFill/>
          </a:ln>
        </p:spPr>
        <p:txBody>
          <a:bodyPr anchorCtr="0" anchor="t" bIns="34275" lIns="68575" spcFirstLastPara="1" rIns="68575" wrap="square" tIns="34275">
            <a:spAutoFit/>
          </a:bodyPr>
          <a:lstStyle/>
          <a:p>
            <a:pPr indent="0" lvl="0" marL="0" rtl="0" algn="l">
              <a:lnSpc>
                <a:spcPct val="100000"/>
              </a:lnSpc>
              <a:spcBef>
                <a:spcPts val="0"/>
              </a:spcBef>
              <a:spcAft>
                <a:spcPts val="0"/>
              </a:spcAft>
              <a:buClr>
                <a:schemeClr val="dk1"/>
              </a:buClr>
              <a:buSzPts val="1100"/>
              <a:buFont typeface="Arial"/>
              <a:buNone/>
            </a:pPr>
            <a:r>
              <a:rPr b="1" lang="en" sz="3200">
                <a:solidFill>
                  <a:srgbClr val="323F48"/>
                </a:solidFill>
                <a:latin typeface="Lora"/>
                <a:ea typeface="Lora"/>
                <a:cs typeface="Lora"/>
                <a:sym typeface="Lora"/>
              </a:rPr>
              <a:t>Slide title goes here</a:t>
            </a:r>
            <a:endParaRPr b="1" sz="3200">
              <a:solidFill>
                <a:srgbClr val="323F48"/>
              </a:solidFill>
              <a:latin typeface="Lora"/>
              <a:ea typeface="Lora"/>
              <a:cs typeface="Lora"/>
              <a:sym typeface="Lora"/>
            </a:endParaRPr>
          </a:p>
        </p:txBody>
      </p:sp>
      <p:sp>
        <p:nvSpPr>
          <p:cNvPr id="102" name="Google Shape;102;p16"/>
          <p:cNvSpPr/>
          <p:nvPr/>
        </p:nvSpPr>
        <p:spPr>
          <a:xfrm>
            <a:off x="0" y="4617075"/>
            <a:ext cx="9144000" cy="3717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3" name="Google Shape;103;p16"/>
          <p:cNvSpPr/>
          <p:nvPr/>
        </p:nvSpPr>
        <p:spPr>
          <a:xfrm>
            <a:off x="25" y="4570675"/>
            <a:ext cx="2071800" cy="464400"/>
          </a:xfrm>
          <a:prstGeom prst="homePlate">
            <a:avLst>
              <a:gd fmla="val 23760" name="adj"/>
            </a:avLst>
          </a:prstGeom>
          <a:solidFill>
            <a:srgbClr val="BF5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4" name="Google Shape;104;p16"/>
          <p:cNvSpPr txBox="1"/>
          <p:nvPr/>
        </p:nvSpPr>
        <p:spPr>
          <a:xfrm>
            <a:off x="8529025" y="4602775"/>
            <a:ext cx="5610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lt1"/>
                </a:solidFill>
              </a:rPr>
              <a:t>3</a:t>
            </a:r>
            <a:endParaRPr b="1"/>
          </a:p>
        </p:txBody>
      </p:sp>
      <p:sp>
        <p:nvSpPr>
          <p:cNvPr id="105" name="Google Shape;105;p16"/>
          <p:cNvSpPr txBox="1"/>
          <p:nvPr/>
        </p:nvSpPr>
        <p:spPr>
          <a:xfrm>
            <a:off x="225900" y="889150"/>
            <a:ext cx="8638500" cy="992700"/>
          </a:xfrm>
          <a:prstGeom prst="rect">
            <a:avLst/>
          </a:prstGeom>
          <a:noFill/>
          <a:ln>
            <a:noFill/>
          </a:ln>
        </p:spPr>
        <p:txBody>
          <a:bodyPr anchorCtr="0" anchor="t" bIns="34275" lIns="68575" spcFirstLastPara="1" rIns="68575" wrap="square" tIns="34275">
            <a:spAutoFit/>
          </a:bodyPr>
          <a:lstStyle/>
          <a:p>
            <a:pPr indent="-355600" lvl="0" marL="457200" rtl="0" algn="l">
              <a:lnSpc>
                <a:spcPct val="100000"/>
              </a:lnSpc>
              <a:spcBef>
                <a:spcPts val="0"/>
              </a:spcBef>
              <a:spcAft>
                <a:spcPts val="0"/>
              </a:spcAft>
              <a:buClr>
                <a:srgbClr val="323F48"/>
              </a:buClr>
              <a:buSzPts val="2000"/>
              <a:buChar char="●"/>
            </a:pPr>
            <a:r>
              <a:rPr lang="en" sz="2000">
                <a:solidFill>
                  <a:srgbClr val="323F48"/>
                </a:solidFill>
              </a:rPr>
              <a:t>Slide content goes here.</a:t>
            </a:r>
            <a:endParaRPr sz="2000">
              <a:solidFill>
                <a:srgbClr val="323F48"/>
              </a:solidFill>
            </a:endParaRPr>
          </a:p>
          <a:p>
            <a:pPr indent="-355600" lvl="0" marL="457200" rtl="0" algn="l">
              <a:lnSpc>
                <a:spcPct val="100000"/>
              </a:lnSpc>
              <a:spcBef>
                <a:spcPts val="0"/>
              </a:spcBef>
              <a:spcAft>
                <a:spcPts val="0"/>
              </a:spcAft>
              <a:buClr>
                <a:srgbClr val="323F48"/>
              </a:buClr>
              <a:buSzPts val="2000"/>
              <a:buChar char="●"/>
            </a:pPr>
            <a:r>
              <a:rPr lang="en" sz="2000">
                <a:solidFill>
                  <a:srgbClr val="323F48"/>
                </a:solidFill>
              </a:rPr>
              <a:t>Here is a second bullet point with more slide content. This bullet point could have another sentence.</a:t>
            </a:r>
            <a:endParaRPr sz="2000">
              <a:solidFill>
                <a:srgbClr val="323F48"/>
              </a:solidFill>
            </a:endParaRPr>
          </a:p>
        </p:txBody>
      </p:sp>
      <p:sp>
        <p:nvSpPr>
          <p:cNvPr id="106" name="Google Shape;106;p16"/>
          <p:cNvSpPr/>
          <p:nvPr/>
        </p:nvSpPr>
        <p:spPr>
          <a:xfrm>
            <a:off x="252750" y="2197500"/>
            <a:ext cx="4893900" cy="2135400"/>
          </a:xfrm>
          <a:prstGeom prst="rect">
            <a:avLst/>
          </a:prstGeom>
          <a:solidFill>
            <a:srgbClr val="9CADB7"/>
          </a:solidFill>
          <a:ln cap="flat" cmpd="sng" w="28575">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323F48"/>
                </a:solidFill>
              </a:rPr>
              <a:t>This is a placeholder for a figure or table that could go on this slide. If additional colors are needed, here are some options:</a:t>
            </a:r>
            <a:endParaRPr b="1" sz="2000">
              <a:solidFill>
                <a:srgbClr val="323F48"/>
              </a:solidFill>
            </a:endParaRPr>
          </a:p>
          <a:p>
            <a:pPr indent="0" lvl="0" marL="0" rtl="0" algn="ctr">
              <a:spcBef>
                <a:spcPts val="0"/>
              </a:spcBef>
              <a:spcAft>
                <a:spcPts val="0"/>
              </a:spcAft>
              <a:buNone/>
            </a:pPr>
            <a:r>
              <a:t/>
            </a:r>
            <a:endParaRPr b="1" sz="2000">
              <a:solidFill>
                <a:srgbClr val="323F48"/>
              </a:solidFill>
            </a:endParaRPr>
          </a:p>
          <a:p>
            <a:pPr indent="0" lvl="0" marL="0" rtl="0" algn="ctr">
              <a:spcBef>
                <a:spcPts val="0"/>
              </a:spcBef>
              <a:spcAft>
                <a:spcPts val="0"/>
              </a:spcAft>
              <a:buNone/>
            </a:pPr>
            <a:r>
              <a:t/>
            </a:r>
            <a:endParaRPr b="1" sz="2000">
              <a:solidFill>
                <a:srgbClr val="323F48"/>
              </a:solidFill>
            </a:endParaRPr>
          </a:p>
        </p:txBody>
      </p:sp>
      <p:sp>
        <p:nvSpPr>
          <p:cNvPr id="107" name="Google Shape;107;p16"/>
          <p:cNvSpPr/>
          <p:nvPr/>
        </p:nvSpPr>
        <p:spPr>
          <a:xfrm>
            <a:off x="5315250" y="2197500"/>
            <a:ext cx="3549300" cy="2135400"/>
          </a:xfrm>
          <a:prstGeom prst="rect">
            <a:avLst/>
          </a:prstGeom>
          <a:solidFill>
            <a:srgbClr val="9CADB7"/>
          </a:solidFill>
          <a:ln cap="flat" cmpd="sng" w="28575">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323F48"/>
                </a:solidFill>
              </a:rPr>
              <a:t>Here is the placeholder for a second potential figure.</a:t>
            </a:r>
            <a:endParaRPr b="1" sz="2000">
              <a:solidFill>
                <a:srgbClr val="323F48"/>
              </a:solidFill>
            </a:endParaRPr>
          </a:p>
        </p:txBody>
      </p:sp>
      <p:grpSp>
        <p:nvGrpSpPr>
          <p:cNvPr id="108" name="Google Shape;108;p16"/>
          <p:cNvGrpSpPr/>
          <p:nvPr/>
        </p:nvGrpSpPr>
        <p:grpSpPr>
          <a:xfrm>
            <a:off x="925307" y="3827409"/>
            <a:ext cx="3548792" cy="283621"/>
            <a:chOff x="17262632" y="22443940"/>
            <a:chExt cx="14104898" cy="1126823"/>
          </a:xfrm>
        </p:grpSpPr>
        <p:sp>
          <p:nvSpPr>
            <p:cNvPr id="109" name="Google Shape;109;p16"/>
            <p:cNvSpPr/>
            <p:nvPr/>
          </p:nvSpPr>
          <p:spPr>
            <a:xfrm>
              <a:off x="17262632" y="22443950"/>
              <a:ext cx="1828200" cy="1126800"/>
            </a:xfrm>
            <a:prstGeom prst="rect">
              <a:avLst/>
            </a:prstGeom>
            <a:solidFill>
              <a:srgbClr val="BF5701"/>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0" name="Google Shape;110;p16"/>
            <p:cNvSpPr/>
            <p:nvPr/>
          </p:nvSpPr>
          <p:spPr>
            <a:xfrm>
              <a:off x="19717971" y="22443959"/>
              <a:ext cx="1828200" cy="1126800"/>
            </a:xfrm>
            <a:prstGeom prst="rect">
              <a:avLst/>
            </a:prstGeom>
            <a:solidFill>
              <a:srgbClr val="2473BB"/>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1" name="Google Shape;111;p16"/>
            <p:cNvSpPr/>
            <p:nvPr/>
          </p:nvSpPr>
          <p:spPr>
            <a:xfrm>
              <a:off x="22173311" y="22443940"/>
              <a:ext cx="1828200" cy="1126800"/>
            </a:xfrm>
            <a:prstGeom prst="rect">
              <a:avLst/>
            </a:prstGeom>
            <a:solidFill>
              <a:srgbClr val="7ECFD3"/>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2" name="Google Shape;112;p16"/>
            <p:cNvSpPr/>
            <p:nvPr/>
          </p:nvSpPr>
          <p:spPr>
            <a:xfrm>
              <a:off x="24628650" y="22443949"/>
              <a:ext cx="1828200" cy="1126800"/>
            </a:xfrm>
            <a:prstGeom prst="rect">
              <a:avLst/>
            </a:prstGeom>
            <a:solidFill>
              <a:srgbClr val="333F48"/>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3" name="Google Shape;113;p16"/>
            <p:cNvSpPr/>
            <p:nvPr/>
          </p:nvSpPr>
          <p:spPr>
            <a:xfrm>
              <a:off x="27083990" y="22443949"/>
              <a:ext cx="1828200" cy="1126800"/>
            </a:xfrm>
            <a:prstGeom prst="rect">
              <a:avLst/>
            </a:prstGeom>
            <a:solidFill>
              <a:srgbClr val="9CADB7"/>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4" name="Google Shape;114;p16"/>
            <p:cNvSpPr/>
            <p:nvPr/>
          </p:nvSpPr>
          <p:spPr>
            <a:xfrm>
              <a:off x="29539329" y="22443963"/>
              <a:ext cx="1828200" cy="1126800"/>
            </a:xfrm>
            <a:prstGeom prst="rect">
              <a:avLst/>
            </a:prstGeom>
            <a:solidFill>
              <a:srgbClr val="FFFFFF"/>
            </a:solidFill>
            <a:ln cap="flat" cmpd="sng" w="19050">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115" name="Google Shape;115;p16"/>
          <p:cNvPicPr preferRelativeResize="0"/>
          <p:nvPr/>
        </p:nvPicPr>
        <p:blipFill>
          <a:blip r:embed="rId3">
            <a:alphaModFix/>
          </a:blip>
          <a:stretch>
            <a:fillRect/>
          </a:stretch>
        </p:blipFill>
        <p:spPr>
          <a:xfrm>
            <a:off x="164550" y="4632763"/>
            <a:ext cx="1641537" cy="3402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9" name="Shape 119"/>
        <p:cNvGrpSpPr/>
        <p:nvPr/>
      </p:nvGrpSpPr>
      <p:grpSpPr>
        <a:xfrm>
          <a:off x="0" y="0"/>
          <a:ext cx="0" cy="0"/>
          <a:chOff x="0" y="0"/>
          <a:chExt cx="0" cy="0"/>
        </a:xfrm>
      </p:grpSpPr>
      <p:sp>
        <p:nvSpPr>
          <p:cNvPr id="120" name="Google Shape;120;p17"/>
          <p:cNvSpPr/>
          <p:nvPr/>
        </p:nvSpPr>
        <p:spPr>
          <a:xfrm>
            <a:off x="-1150" y="3976700"/>
            <a:ext cx="9144000" cy="11667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1" name="Google Shape;121;p17"/>
          <p:cNvSpPr txBox="1"/>
          <p:nvPr/>
        </p:nvSpPr>
        <p:spPr>
          <a:xfrm>
            <a:off x="159750" y="4093250"/>
            <a:ext cx="8634300" cy="715800"/>
          </a:xfrm>
          <a:prstGeom prst="rect">
            <a:avLst/>
          </a:prstGeom>
          <a:noFill/>
          <a:ln>
            <a:noFill/>
          </a:ln>
        </p:spPr>
        <p:txBody>
          <a:bodyPr anchorCtr="0" anchor="t" bIns="34275" lIns="68575" spcFirstLastPara="1" rIns="68575" wrap="square" tIns="34275">
            <a:spAutoFit/>
          </a:bodyPr>
          <a:lstStyle/>
          <a:p>
            <a:pPr indent="0" lvl="0" marL="0" rtl="0" algn="l">
              <a:spcBef>
                <a:spcPts val="0"/>
              </a:spcBef>
              <a:spcAft>
                <a:spcPts val="0"/>
              </a:spcAft>
              <a:buSzPts val="1100"/>
              <a:buNone/>
            </a:pPr>
            <a:r>
              <a:rPr lang="en">
                <a:solidFill>
                  <a:schemeClr val="lt1"/>
                </a:solidFill>
              </a:rPr>
              <a:t>The authors thank the NIH for funding through NCI GRANTNUMBER, GRANTNUMBER, and GRANTNUMBER. They thank the Cancer Prevention and Research Institute of Texas for support through CPRIT GRANTNUMBER. The authors thank the Institute Name for providing seed funding on this project.</a:t>
            </a:r>
            <a:endParaRPr>
              <a:solidFill>
                <a:schemeClr val="lt1"/>
              </a:solidFill>
            </a:endParaRPr>
          </a:p>
        </p:txBody>
      </p:sp>
      <p:sp>
        <p:nvSpPr>
          <p:cNvPr id="122" name="Google Shape;122;p17"/>
          <p:cNvSpPr/>
          <p:nvPr/>
        </p:nvSpPr>
        <p:spPr>
          <a:xfrm>
            <a:off x="0" y="222475"/>
            <a:ext cx="9144000" cy="685800"/>
          </a:xfrm>
          <a:prstGeom prst="rect">
            <a:avLst/>
          </a:prstGeom>
          <a:solidFill>
            <a:srgbClr val="323F4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3" name="Google Shape;123;p17"/>
          <p:cNvSpPr/>
          <p:nvPr/>
        </p:nvSpPr>
        <p:spPr>
          <a:xfrm>
            <a:off x="50" y="136825"/>
            <a:ext cx="3797700" cy="857100"/>
          </a:xfrm>
          <a:prstGeom prst="homePlate">
            <a:avLst>
              <a:gd fmla="val 23760" name="adj"/>
            </a:avLst>
          </a:prstGeom>
          <a:solidFill>
            <a:srgbClr val="BF5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24" name="Google Shape;124;p17"/>
          <p:cNvPicPr preferRelativeResize="0"/>
          <p:nvPr/>
        </p:nvPicPr>
        <p:blipFill>
          <a:blip r:embed="rId3">
            <a:alphaModFix/>
          </a:blip>
          <a:stretch>
            <a:fillRect/>
          </a:stretch>
        </p:blipFill>
        <p:spPr>
          <a:xfrm>
            <a:off x="302100" y="244138"/>
            <a:ext cx="3099773" cy="642475"/>
          </a:xfrm>
          <a:prstGeom prst="rect">
            <a:avLst/>
          </a:prstGeom>
          <a:noFill/>
          <a:ln>
            <a:noFill/>
          </a:ln>
        </p:spPr>
      </p:pic>
      <p:sp>
        <p:nvSpPr>
          <p:cNvPr id="125" name="Google Shape;125;p17"/>
          <p:cNvSpPr txBox="1"/>
          <p:nvPr/>
        </p:nvSpPr>
        <p:spPr>
          <a:xfrm>
            <a:off x="7468754" y="2807342"/>
            <a:ext cx="1325400" cy="438600"/>
          </a:xfrm>
          <a:prstGeom prst="rect">
            <a:avLst/>
          </a:prstGeom>
          <a:noFill/>
          <a:ln>
            <a:noFill/>
          </a:ln>
        </p:spPr>
        <p:txBody>
          <a:bodyPr anchorCtr="0" anchor="t" bIns="34275" lIns="68575" spcFirstLastPara="1" rIns="68575" wrap="square" tIns="34275">
            <a:spAutoFit/>
          </a:bodyPr>
          <a:lstStyle/>
          <a:p>
            <a:pPr indent="0" lvl="0" marL="0" rtl="0" algn="ctr">
              <a:spcBef>
                <a:spcPts val="0"/>
              </a:spcBef>
              <a:spcAft>
                <a:spcPts val="0"/>
              </a:spcAft>
              <a:buNone/>
            </a:pPr>
            <a:r>
              <a:rPr b="1" lang="en" sz="1200">
                <a:solidFill>
                  <a:schemeClr val="dk1"/>
                </a:solidFill>
                <a:latin typeface="Lora"/>
                <a:ea typeface="Lora"/>
                <a:cs typeface="Lora"/>
                <a:sym typeface="Lora"/>
              </a:rPr>
              <a:t>First M. Last, PhD</a:t>
            </a:r>
            <a:endParaRPr b="1" sz="1200">
              <a:latin typeface="Lora"/>
              <a:ea typeface="Lora"/>
              <a:cs typeface="Lora"/>
              <a:sym typeface="Lora"/>
            </a:endParaRPr>
          </a:p>
        </p:txBody>
      </p:sp>
      <p:sp>
        <p:nvSpPr>
          <p:cNvPr id="126" name="Google Shape;126;p17"/>
          <p:cNvSpPr txBox="1"/>
          <p:nvPr/>
        </p:nvSpPr>
        <p:spPr>
          <a:xfrm>
            <a:off x="353396" y="2807342"/>
            <a:ext cx="1325400" cy="4386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 sz="1200">
                <a:latin typeface="Lora"/>
                <a:ea typeface="Lora"/>
                <a:cs typeface="Lora"/>
                <a:sym typeface="Lora"/>
              </a:rPr>
              <a:t>First M. Last</a:t>
            </a:r>
            <a:r>
              <a:rPr b="1" lang="en" sz="1200">
                <a:solidFill>
                  <a:srgbClr val="000000"/>
                </a:solidFill>
                <a:latin typeface="Lora"/>
                <a:ea typeface="Lora"/>
                <a:cs typeface="Lora"/>
                <a:sym typeface="Lora"/>
              </a:rPr>
              <a:t>, PhD</a:t>
            </a:r>
            <a:endParaRPr b="1" sz="1200">
              <a:solidFill>
                <a:schemeClr val="dk1"/>
              </a:solidFill>
              <a:latin typeface="Lora"/>
              <a:ea typeface="Lora"/>
              <a:cs typeface="Lora"/>
              <a:sym typeface="Lora"/>
            </a:endParaRPr>
          </a:p>
        </p:txBody>
      </p:sp>
      <p:sp>
        <p:nvSpPr>
          <p:cNvPr id="127" name="Google Shape;127;p17"/>
          <p:cNvSpPr txBox="1"/>
          <p:nvPr/>
        </p:nvSpPr>
        <p:spPr>
          <a:xfrm>
            <a:off x="1776228" y="2807342"/>
            <a:ext cx="1325400" cy="438600"/>
          </a:xfrm>
          <a:prstGeom prst="rect">
            <a:avLst/>
          </a:prstGeom>
          <a:noFill/>
          <a:ln>
            <a:noFill/>
          </a:ln>
        </p:spPr>
        <p:txBody>
          <a:bodyPr anchorCtr="0" anchor="t" bIns="34275" lIns="68575" spcFirstLastPara="1" rIns="68575" wrap="square" tIns="34275">
            <a:spAutoFit/>
          </a:bodyPr>
          <a:lstStyle/>
          <a:p>
            <a:pPr indent="0" lvl="0" marL="0" rtl="0" algn="ctr">
              <a:spcBef>
                <a:spcPts val="0"/>
              </a:spcBef>
              <a:spcAft>
                <a:spcPts val="0"/>
              </a:spcAft>
              <a:buClr>
                <a:schemeClr val="dk1"/>
              </a:buClr>
              <a:buFont typeface="Arial"/>
              <a:buNone/>
            </a:pPr>
            <a:r>
              <a:rPr b="1" lang="en" sz="1200">
                <a:solidFill>
                  <a:schemeClr val="dk1"/>
                </a:solidFill>
                <a:latin typeface="Lora"/>
                <a:ea typeface="Lora"/>
                <a:cs typeface="Lora"/>
                <a:sym typeface="Lora"/>
              </a:rPr>
              <a:t>First M. Last</a:t>
            </a:r>
            <a:endParaRPr b="1" sz="1200">
              <a:solidFill>
                <a:schemeClr val="dk1"/>
              </a:solidFill>
              <a:latin typeface="Lora"/>
              <a:ea typeface="Lora"/>
              <a:cs typeface="Lora"/>
              <a:sym typeface="Lora"/>
            </a:endParaRPr>
          </a:p>
          <a:p>
            <a:pPr indent="0" lvl="0" marL="0" marR="0" rtl="0" algn="ctr">
              <a:spcBef>
                <a:spcPts val="0"/>
              </a:spcBef>
              <a:spcAft>
                <a:spcPts val="0"/>
              </a:spcAft>
              <a:buNone/>
            </a:pPr>
            <a:r>
              <a:t/>
            </a:r>
            <a:endParaRPr b="1" sz="1200">
              <a:latin typeface="Lora"/>
              <a:ea typeface="Lora"/>
              <a:cs typeface="Lora"/>
              <a:sym typeface="Lora"/>
            </a:endParaRPr>
          </a:p>
        </p:txBody>
      </p:sp>
      <p:sp>
        <p:nvSpPr>
          <p:cNvPr id="128" name="Google Shape;128;p17"/>
          <p:cNvSpPr txBox="1"/>
          <p:nvPr/>
        </p:nvSpPr>
        <p:spPr>
          <a:xfrm>
            <a:off x="6045322" y="2807342"/>
            <a:ext cx="1326000" cy="438600"/>
          </a:xfrm>
          <a:prstGeom prst="rect">
            <a:avLst/>
          </a:prstGeom>
          <a:noFill/>
          <a:ln>
            <a:noFill/>
          </a:ln>
        </p:spPr>
        <p:txBody>
          <a:bodyPr anchorCtr="0" anchor="t" bIns="34275" lIns="68575" spcFirstLastPara="1" rIns="68575" wrap="square" tIns="34275">
            <a:spAutoFit/>
          </a:bodyPr>
          <a:lstStyle/>
          <a:p>
            <a:pPr indent="0" lvl="0" marL="0" rtl="0" algn="ctr">
              <a:spcBef>
                <a:spcPts val="0"/>
              </a:spcBef>
              <a:spcAft>
                <a:spcPts val="0"/>
              </a:spcAft>
              <a:buNone/>
            </a:pPr>
            <a:r>
              <a:rPr b="1" lang="en" sz="1200">
                <a:solidFill>
                  <a:schemeClr val="dk1"/>
                </a:solidFill>
                <a:latin typeface="Lora"/>
                <a:ea typeface="Lora"/>
                <a:cs typeface="Lora"/>
                <a:sym typeface="Lora"/>
              </a:rPr>
              <a:t>First M. Last, MD, PhD</a:t>
            </a:r>
            <a:endParaRPr b="1" sz="1200">
              <a:latin typeface="Lora"/>
              <a:ea typeface="Lora"/>
              <a:cs typeface="Lora"/>
              <a:sym typeface="Lora"/>
            </a:endParaRPr>
          </a:p>
        </p:txBody>
      </p:sp>
      <p:sp>
        <p:nvSpPr>
          <p:cNvPr id="129" name="Google Shape;129;p17"/>
          <p:cNvSpPr txBox="1"/>
          <p:nvPr/>
        </p:nvSpPr>
        <p:spPr>
          <a:xfrm>
            <a:off x="3199059" y="2807342"/>
            <a:ext cx="1325400" cy="438600"/>
          </a:xfrm>
          <a:prstGeom prst="rect">
            <a:avLst/>
          </a:prstGeom>
          <a:noFill/>
          <a:ln>
            <a:noFill/>
          </a:ln>
        </p:spPr>
        <p:txBody>
          <a:bodyPr anchorCtr="0" anchor="t" bIns="34275" lIns="68575" spcFirstLastPara="1" rIns="68575" wrap="square" tIns="34275">
            <a:spAutoFit/>
          </a:bodyPr>
          <a:lstStyle/>
          <a:p>
            <a:pPr indent="0" lvl="0" marL="0" rtl="0" algn="ctr">
              <a:spcBef>
                <a:spcPts val="0"/>
              </a:spcBef>
              <a:spcAft>
                <a:spcPts val="0"/>
              </a:spcAft>
              <a:buClr>
                <a:schemeClr val="dk1"/>
              </a:buClr>
              <a:buFont typeface="Arial"/>
              <a:buNone/>
            </a:pPr>
            <a:r>
              <a:rPr b="1" lang="en" sz="1200">
                <a:solidFill>
                  <a:schemeClr val="dk1"/>
                </a:solidFill>
                <a:latin typeface="Lora"/>
                <a:ea typeface="Lora"/>
                <a:cs typeface="Lora"/>
                <a:sym typeface="Lora"/>
              </a:rPr>
              <a:t>First Last, PhD</a:t>
            </a:r>
            <a:endParaRPr b="1" sz="1200">
              <a:solidFill>
                <a:schemeClr val="dk1"/>
              </a:solidFill>
              <a:latin typeface="Lora"/>
              <a:ea typeface="Lora"/>
              <a:cs typeface="Lora"/>
              <a:sym typeface="Lora"/>
            </a:endParaRPr>
          </a:p>
          <a:p>
            <a:pPr indent="0" lvl="0" marL="0" marR="0" rtl="0" algn="ctr">
              <a:spcBef>
                <a:spcPts val="0"/>
              </a:spcBef>
              <a:spcAft>
                <a:spcPts val="0"/>
              </a:spcAft>
              <a:buNone/>
            </a:pPr>
            <a:r>
              <a:t/>
            </a:r>
            <a:endParaRPr b="1" sz="1200">
              <a:latin typeface="Lora"/>
              <a:ea typeface="Lora"/>
              <a:cs typeface="Lora"/>
              <a:sym typeface="Lora"/>
            </a:endParaRPr>
          </a:p>
        </p:txBody>
      </p:sp>
      <p:sp>
        <p:nvSpPr>
          <p:cNvPr id="130" name="Google Shape;130;p17"/>
          <p:cNvSpPr txBox="1"/>
          <p:nvPr/>
        </p:nvSpPr>
        <p:spPr>
          <a:xfrm>
            <a:off x="4621891" y="2807342"/>
            <a:ext cx="1326000" cy="438600"/>
          </a:xfrm>
          <a:prstGeom prst="rect">
            <a:avLst/>
          </a:prstGeom>
          <a:noFill/>
          <a:ln>
            <a:noFill/>
          </a:ln>
        </p:spPr>
        <p:txBody>
          <a:bodyPr anchorCtr="0" anchor="t" bIns="34275" lIns="68575" spcFirstLastPara="1" rIns="68575" wrap="square" tIns="34275">
            <a:spAutoFit/>
          </a:bodyPr>
          <a:lstStyle/>
          <a:p>
            <a:pPr indent="0" lvl="0" marL="0" rtl="0" algn="ctr">
              <a:spcBef>
                <a:spcPts val="0"/>
              </a:spcBef>
              <a:spcAft>
                <a:spcPts val="0"/>
              </a:spcAft>
              <a:buNone/>
            </a:pPr>
            <a:r>
              <a:rPr b="1" lang="en" sz="1200">
                <a:solidFill>
                  <a:schemeClr val="dk1"/>
                </a:solidFill>
                <a:latin typeface="Lora"/>
                <a:ea typeface="Lora"/>
                <a:cs typeface="Lora"/>
                <a:sym typeface="Lora"/>
              </a:rPr>
              <a:t>First M. Last, PhD</a:t>
            </a:r>
            <a:endParaRPr b="1" sz="1200">
              <a:latin typeface="Lora"/>
              <a:ea typeface="Lora"/>
              <a:cs typeface="Lora"/>
              <a:sym typeface="Lora"/>
            </a:endParaRPr>
          </a:p>
        </p:txBody>
      </p:sp>
      <p:sp>
        <p:nvSpPr>
          <p:cNvPr id="131" name="Google Shape;131;p17"/>
          <p:cNvSpPr/>
          <p:nvPr/>
        </p:nvSpPr>
        <p:spPr>
          <a:xfrm>
            <a:off x="353400" y="1258425"/>
            <a:ext cx="1325400" cy="1526100"/>
          </a:xfrm>
          <a:prstGeom prst="rect">
            <a:avLst/>
          </a:prstGeom>
          <a:solidFill>
            <a:srgbClr val="9CADB7"/>
          </a:solidFill>
          <a:ln cap="flat" cmpd="sng" w="28575">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323F48"/>
                </a:solidFill>
              </a:rPr>
              <a:t>Author photo</a:t>
            </a:r>
            <a:endParaRPr b="1" sz="2000">
              <a:solidFill>
                <a:srgbClr val="323F48"/>
              </a:solidFill>
            </a:endParaRPr>
          </a:p>
        </p:txBody>
      </p:sp>
      <p:sp>
        <p:nvSpPr>
          <p:cNvPr id="132" name="Google Shape;132;p17"/>
          <p:cNvSpPr/>
          <p:nvPr/>
        </p:nvSpPr>
        <p:spPr>
          <a:xfrm>
            <a:off x="7468750" y="1258438"/>
            <a:ext cx="1325400" cy="1526100"/>
          </a:xfrm>
          <a:prstGeom prst="rect">
            <a:avLst/>
          </a:prstGeom>
          <a:solidFill>
            <a:srgbClr val="9CADB7"/>
          </a:solidFill>
          <a:ln cap="flat" cmpd="sng" w="28575">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323F48"/>
                </a:solidFill>
              </a:rPr>
              <a:t>Author photo</a:t>
            </a:r>
            <a:endParaRPr b="1" sz="2000">
              <a:solidFill>
                <a:srgbClr val="323F48"/>
              </a:solidFill>
            </a:endParaRPr>
          </a:p>
        </p:txBody>
      </p:sp>
      <p:sp>
        <p:nvSpPr>
          <p:cNvPr id="133" name="Google Shape;133;p17"/>
          <p:cNvSpPr/>
          <p:nvPr/>
        </p:nvSpPr>
        <p:spPr>
          <a:xfrm>
            <a:off x="1776470" y="1258425"/>
            <a:ext cx="1325400" cy="1526100"/>
          </a:xfrm>
          <a:prstGeom prst="rect">
            <a:avLst/>
          </a:prstGeom>
          <a:solidFill>
            <a:srgbClr val="9CADB7"/>
          </a:solidFill>
          <a:ln cap="flat" cmpd="sng" w="28575">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323F48"/>
                </a:solidFill>
              </a:rPr>
              <a:t>Author photo</a:t>
            </a:r>
            <a:endParaRPr b="1" sz="2000">
              <a:solidFill>
                <a:srgbClr val="323F48"/>
              </a:solidFill>
            </a:endParaRPr>
          </a:p>
        </p:txBody>
      </p:sp>
      <p:sp>
        <p:nvSpPr>
          <p:cNvPr id="134" name="Google Shape;134;p17"/>
          <p:cNvSpPr/>
          <p:nvPr/>
        </p:nvSpPr>
        <p:spPr>
          <a:xfrm>
            <a:off x="3199540" y="1258425"/>
            <a:ext cx="1325400" cy="1526100"/>
          </a:xfrm>
          <a:prstGeom prst="rect">
            <a:avLst/>
          </a:prstGeom>
          <a:solidFill>
            <a:srgbClr val="9CADB7"/>
          </a:solidFill>
          <a:ln cap="flat" cmpd="sng" w="28575">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323F48"/>
                </a:solidFill>
              </a:rPr>
              <a:t>Author photo</a:t>
            </a:r>
            <a:endParaRPr b="1" sz="2000">
              <a:solidFill>
                <a:srgbClr val="323F48"/>
              </a:solidFill>
            </a:endParaRPr>
          </a:p>
        </p:txBody>
      </p:sp>
      <p:sp>
        <p:nvSpPr>
          <p:cNvPr id="135" name="Google Shape;135;p17"/>
          <p:cNvSpPr/>
          <p:nvPr/>
        </p:nvSpPr>
        <p:spPr>
          <a:xfrm>
            <a:off x="4622610" y="1258425"/>
            <a:ext cx="1325400" cy="1526100"/>
          </a:xfrm>
          <a:prstGeom prst="rect">
            <a:avLst/>
          </a:prstGeom>
          <a:solidFill>
            <a:srgbClr val="9CADB7"/>
          </a:solidFill>
          <a:ln cap="flat" cmpd="sng" w="28575">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323F48"/>
                </a:solidFill>
              </a:rPr>
              <a:t>Author photo</a:t>
            </a:r>
            <a:endParaRPr b="1" sz="2000">
              <a:solidFill>
                <a:srgbClr val="323F48"/>
              </a:solidFill>
            </a:endParaRPr>
          </a:p>
        </p:txBody>
      </p:sp>
      <p:sp>
        <p:nvSpPr>
          <p:cNvPr id="136" name="Google Shape;136;p17"/>
          <p:cNvSpPr/>
          <p:nvPr/>
        </p:nvSpPr>
        <p:spPr>
          <a:xfrm>
            <a:off x="6045680" y="1258425"/>
            <a:ext cx="1325400" cy="1526100"/>
          </a:xfrm>
          <a:prstGeom prst="rect">
            <a:avLst/>
          </a:prstGeom>
          <a:solidFill>
            <a:srgbClr val="9CADB7"/>
          </a:solidFill>
          <a:ln cap="flat" cmpd="sng" w="28575">
            <a:solidFill>
              <a:srgbClr val="323F4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solidFill>
                  <a:srgbClr val="323F48"/>
                </a:solidFill>
              </a:rPr>
              <a:t>Author photo</a:t>
            </a:r>
            <a:endParaRPr b="1" sz="2000">
              <a:solidFill>
                <a:srgbClr val="323F48"/>
              </a:solidFill>
            </a:endParaRPr>
          </a:p>
        </p:txBody>
      </p:sp>
      <p:sp>
        <p:nvSpPr>
          <p:cNvPr id="137" name="Google Shape;137;p17"/>
          <p:cNvSpPr txBox="1"/>
          <p:nvPr/>
        </p:nvSpPr>
        <p:spPr>
          <a:xfrm>
            <a:off x="7070350" y="315325"/>
            <a:ext cx="1817400" cy="500100"/>
          </a:xfrm>
          <a:prstGeom prst="rect">
            <a:avLst/>
          </a:prstGeom>
          <a:noFill/>
          <a:ln>
            <a:noFill/>
          </a:ln>
        </p:spPr>
        <p:txBody>
          <a:bodyPr anchorCtr="0" anchor="t" bIns="34275" lIns="68575" spcFirstLastPara="1" rIns="68575" wrap="square" tIns="34275">
            <a:spAutoFit/>
          </a:bodyPr>
          <a:lstStyle/>
          <a:p>
            <a:pPr indent="0" lvl="0" marL="0" rtl="0" algn="r">
              <a:spcBef>
                <a:spcPts val="0"/>
              </a:spcBef>
              <a:spcAft>
                <a:spcPts val="0"/>
              </a:spcAft>
              <a:buSzPts val="1100"/>
              <a:buNone/>
            </a:pPr>
            <a:r>
              <a:rPr lang="en">
                <a:solidFill>
                  <a:schemeClr val="lt1"/>
                </a:solidFill>
              </a:rPr>
              <a:t>Firstname Lastname</a:t>
            </a:r>
            <a:endParaRPr>
              <a:solidFill>
                <a:schemeClr val="lt1"/>
              </a:solidFill>
            </a:endParaRPr>
          </a:p>
          <a:p>
            <a:pPr indent="0" lvl="0" marL="0" rtl="0" algn="r">
              <a:spcBef>
                <a:spcPts val="0"/>
              </a:spcBef>
              <a:spcAft>
                <a:spcPts val="0"/>
              </a:spcAft>
              <a:buSzPts val="1100"/>
              <a:buNone/>
            </a:pPr>
            <a:r>
              <a:rPr lang="en">
                <a:solidFill>
                  <a:schemeClr val="lt1"/>
                </a:solidFill>
              </a:rPr>
              <a:t>firstlast@utexas.edu</a:t>
            </a:r>
            <a:endParaRPr>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