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47548800" cy="36576000"/>
  <p:notesSz cx="6858000" cy="9144000"/>
  <p:defaultTextStyle>
    <a:defPPr>
      <a:defRPr lang="en-US"/>
    </a:defPPr>
    <a:lvl1pPr marL="0" algn="l" defTabSz="4702059" rtl="0" eaLnBrk="1" latinLnBrk="0" hangingPunct="1">
      <a:defRPr sz="9300" kern="1200">
        <a:solidFill>
          <a:schemeClr val="tx1"/>
        </a:solidFill>
        <a:latin typeface="+mn-lt"/>
        <a:ea typeface="+mn-ea"/>
        <a:cs typeface="+mn-cs"/>
      </a:defRPr>
    </a:lvl1pPr>
    <a:lvl2pPr marL="2351030" algn="l" defTabSz="4702059" rtl="0" eaLnBrk="1" latinLnBrk="0" hangingPunct="1">
      <a:defRPr sz="9300" kern="1200">
        <a:solidFill>
          <a:schemeClr val="tx1"/>
        </a:solidFill>
        <a:latin typeface="+mn-lt"/>
        <a:ea typeface="+mn-ea"/>
        <a:cs typeface="+mn-cs"/>
      </a:defRPr>
    </a:lvl2pPr>
    <a:lvl3pPr marL="4702059" algn="l" defTabSz="4702059" rtl="0" eaLnBrk="1" latinLnBrk="0" hangingPunct="1">
      <a:defRPr sz="9300" kern="1200">
        <a:solidFill>
          <a:schemeClr val="tx1"/>
        </a:solidFill>
        <a:latin typeface="+mn-lt"/>
        <a:ea typeface="+mn-ea"/>
        <a:cs typeface="+mn-cs"/>
      </a:defRPr>
    </a:lvl3pPr>
    <a:lvl4pPr marL="7053092" algn="l" defTabSz="4702059" rtl="0" eaLnBrk="1" latinLnBrk="0" hangingPunct="1">
      <a:defRPr sz="9300" kern="1200">
        <a:solidFill>
          <a:schemeClr val="tx1"/>
        </a:solidFill>
        <a:latin typeface="+mn-lt"/>
        <a:ea typeface="+mn-ea"/>
        <a:cs typeface="+mn-cs"/>
      </a:defRPr>
    </a:lvl4pPr>
    <a:lvl5pPr marL="9404121" algn="l" defTabSz="4702059" rtl="0" eaLnBrk="1" latinLnBrk="0" hangingPunct="1">
      <a:defRPr sz="9300" kern="1200">
        <a:solidFill>
          <a:schemeClr val="tx1"/>
        </a:solidFill>
        <a:latin typeface="+mn-lt"/>
        <a:ea typeface="+mn-ea"/>
        <a:cs typeface="+mn-cs"/>
      </a:defRPr>
    </a:lvl5pPr>
    <a:lvl6pPr marL="11755152" algn="l" defTabSz="4702059" rtl="0" eaLnBrk="1" latinLnBrk="0" hangingPunct="1">
      <a:defRPr sz="9300" kern="1200">
        <a:solidFill>
          <a:schemeClr val="tx1"/>
        </a:solidFill>
        <a:latin typeface="+mn-lt"/>
        <a:ea typeface="+mn-ea"/>
        <a:cs typeface="+mn-cs"/>
      </a:defRPr>
    </a:lvl6pPr>
    <a:lvl7pPr marL="14106182" algn="l" defTabSz="4702059" rtl="0" eaLnBrk="1" latinLnBrk="0" hangingPunct="1">
      <a:defRPr sz="9300" kern="1200">
        <a:solidFill>
          <a:schemeClr val="tx1"/>
        </a:solidFill>
        <a:latin typeface="+mn-lt"/>
        <a:ea typeface="+mn-ea"/>
        <a:cs typeface="+mn-cs"/>
      </a:defRPr>
    </a:lvl7pPr>
    <a:lvl8pPr marL="16457211" algn="l" defTabSz="4702059" rtl="0" eaLnBrk="1" latinLnBrk="0" hangingPunct="1">
      <a:defRPr sz="9300" kern="1200">
        <a:solidFill>
          <a:schemeClr val="tx1"/>
        </a:solidFill>
        <a:latin typeface="+mn-lt"/>
        <a:ea typeface="+mn-ea"/>
        <a:cs typeface="+mn-cs"/>
      </a:defRPr>
    </a:lvl8pPr>
    <a:lvl9pPr marL="18808242" algn="l" defTabSz="4702059" rtl="0" eaLnBrk="1" latinLnBrk="0" hangingPunct="1">
      <a:defRPr sz="93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20">
          <p15:clr>
            <a:srgbClr val="A4A3A4"/>
          </p15:clr>
        </p15:guide>
        <p15:guide id="2" pos="1497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531F"/>
    <a:srgbClr val="3291FA"/>
    <a:srgbClr val="7DCEF1"/>
    <a:srgbClr val="008ED5"/>
    <a:srgbClr val="0071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588" autoAdjust="0"/>
    <p:restoredTop sz="94662" autoAdjust="0"/>
  </p:normalViewPr>
  <p:slideViewPr>
    <p:cSldViewPr>
      <p:cViewPr varScale="1">
        <p:scale>
          <a:sx n="41" d="100"/>
          <a:sy n="41" d="100"/>
        </p:scale>
        <p:origin x="2200" y="248"/>
      </p:cViewPr>
      <p:guideLst>
        <p:guide orient="horz" pos="11520"/>
        <p:guide pos="14976"/>
      </p:guideLst>
    </p:cSldViewPr>
  </p:slideViewPr>
  <p:notesTextViewPr>
    <p:cViewPr>
      <p:scale>
        <a:sx n="1" d="1"/>
        <a:sy n="1" d="1"/>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566160" y="11362270"/>
            <a:ext cx="40416480" cy="7840133"/>
          </a:xfrm>
        </p:spPr>
        <p:txBody>
          <a:bodyPr/>
          <a:lstStyle>
            <a:lvl1pPr>
              <a:defRPr>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a:xfrm>
            <a:off x="7132320" y="20726400"/>
            <a:ext cx="33284160" cy="9347200"/>
          </a:xfrm>
        </p:spPr>
        <p:txBody>
          <a:bodyPr/>
          <a:lstStyle>
            <a:lvl1pPr marL="0" indent="0" algn="ctr">
              <a:buNone/>
              <a:defRPr>
                <a:solidFill>
                  <a:schemeClr val="tx1"/>
                </a:solidFill>
                <a:latin typeface="Arial" panose="020B0604020202020204" pitchFamily="34" charset="0"/>
                <a:cs typeface="Arial" panose="020B0604020202020204" pitchFamily="34" charset="0"/>
              </a:defRPr>
            </a:lvl1pPr>
            <a:lvl2pPr marL="2351030" indent="0" algn="ctr">
              <a:buNone/>
              <a:defRPr>
                <a:solidFill>
                  <a:schemeClr val="tx1">
                    <a:tint val="75000"/>
                  </a:schemeClr>
                </a:solidFill>
              </a:defRPr>
            </a:lvl2pPr>
            <a:lvl3pPr marL="4702059" indent="0" algn="ctr">
              <a:buNone/>
              <a:defRPr>
                <a:solidFill>
                  <a:schemeClr val="tx1">
                    <a:tint val="75000"/>
                  </a:schemeClr>
                </a:solidFill>
              </a:defRPr>
            </a:lvl3pPr>
            <a:lvl4pPr marL="7053092" indent="0" algn="ctr">
              <a:buNone/>
              <a:defRPr>
                <a:solidFill>
                  <a:schemeClr val="tx1">
                    <a:tint val="75000"/>
                  </a:schemeClr>
                </a:solidFill>
              </a:defRPr>
            </a:lvl4pPr>
            <a:lvl5pPr marL="9404121" indent="0" algn="ctr">
              <a:buNone/>
              <a:defRPr>
                <a:solidFill>
                  <a:schemeClr val="tx1">
                    <a:tint val="75000"/>
                  </a:schemeClr>
                </a:solidFill>
              </a:defRPr>
            </a:lvl5pPr>
            <a:lvl6pPr marL="11755152" indent="0" algn="ctr">
              <a:buNone/>
              <a:defRPr>
                <a:solidFill>
                  <a:schemeClr val="tx1">
                    <a:tint val="75000"/>
                  </a:schemeClr>
                </a:solidFill>
              </a:defRPr>
            </a:lvl6pPr>
            <a:lvl7pPr marL="14106182" indent="0" algn="ctr">
              <a:buNone/>
              <a:defRPr>
                <a:solidFill>
                  <a:schemeClr val="tx1">
                    <a:tint val="75000"/>
                  </a:schemeClr>
                </a:solidFill>
              </a:defRPr>
            </a:lvl7pPr>
            <a:lvl8pPr marL="16457211" indent="0" algn="ctr">
              <a:buNone/>
              <a:defRPr>
                <a:solidFill>
                  <a:schemeClr val="tx1">
                    <a:tint val="75000"/>
                  </a:schemeClr>
                </a:solidFill>
              </a:defRPr>
            </a:lvl8pPr>
            <a:lvl9pPr marL="1880824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231B4F19-B78A-42C2-BE6D-1124C415BD92}" type="datetimeFigureOut">
              <a:rPr lang="en-US" smtClean="0"/>
              <a:pPr/>
              <a:t>6/11/19</a:t>
            </a:fld>
            <a:endParaRPr lang="en-US"/>
          </a:p>
        </p:txBody>
      </p:sp>
      <p:sp>
        <p:nvSpPr>
          <p:cNvPr id="5" name="Footer Placeholder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02E0E1F0-B0C8-4781-8248-7E18F6BDE900}" type="slidenum">
              <a:rPr lang="en-US" smtClean="0"/>
              <a:pPr/>
              <a:t>‹#›</a:t>
            </a:fld>
            <a:endParaRPr lang="en-US"/>
          </a:p>
        </p:txBody>
      </p:sp>
    </p:spTree>
    <p:extLst>
      <p:ext uri="{BB962C8B-B14F-4D97-AF65-F5344CB8AC3E}">
        <p14:creationId xmlns:p14="http://schemas.microsoft.com/office/powerpoint/2010/main" val="1084810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1B4F19-B78A-42C2-BE6D-1124C415BD92}" type="datetimeFigureOut">
              <a:rPr lang="en-US" smtClean="0"/>
              <a:t>6/11/19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1955256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4472880" y="1464741"/>
            <a:ext cx="10698480" cy="312081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377440" y="1464741"/>
            <a:ext cx="31302960" cy="31208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1B4F19-B78A-42C2-BE6D-1124C415BD92}" type="datetimeFigureOut">
              <a:rPr lang="en-US" smtClean="0"/>
              <a:t>6/11/19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984176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1B4F19-B78A-42C2-BE6D-1124C415BD92}" type="datetimeFigureOut">
              <a:rPr lang="en-US" smtClean="0"/>
              <a:t>6/11/19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4230236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756027" y="23503468"/>
            <a:ext cx="40416480" cy="7264400"/>
          </a:xfrm>
        </p:spPr>
        <p:txBody>
          <a:bodyPr anchor="t"/>
          <a:lstStyle>
            <a:lvl1pPr algn="l">
              <a:defRPr sz="20600" b="1" cap="all"/>
            </a:lvl1pPr>
          </a:lstStyle>
          <a:p>
            <a:r>
              <a:rPr lang="en-US"/>
              <a:t>Click to edit Master title style</a:t>
            </a:r>
          </a:p>
        </p:txBody>
      </p:sp>
      <p:sp>
        <p:nvSpPr>
          <p:cNvPr id="3" name="Text Placeholder 2"/>
          <p:cNvSpPr>
            <a:spLocks noGrp="1"/>
          </p:cNvSpPr>
          <p:nvPr>
            <p:ph type="body" idx="1"/>
          </p:nvPr>
        </p:nvSpPr>
        <p:spPr>
          <a:xfrm>
            <a:off x="3756027" y="15502474"/>
            <a:ext cx="40416480" cy="8000998"/>
          </a:xfrm>
        </p:spPr>
        <p:txBody>
          <a:bodyPr anchor="b"/>
          <a:lstStyle>
            <a:lvl1pPr marL="0" indent="0">
              <a:buNone/>
              <a:defRPr sz="10400">
                <a:solidFill>
                  <a:schemeClr val="tx1">
                    <a:tint val="75000"/>
                  </a:schemeClr>
                </a:solidFill>
              </a:defRPr>
            </a:lvl1pPr>
            <a:lvl2pPr marL="2351030" indent="0">
              <a:buNone/>
              <a:defRPr sz="9300">
                <a:solidFill>
                  <a:schemeClr val="tx1">
                    <a:tint val="75000"/>
                  </a:schemeClr>
                </a:solidFill>
              </a:defRPr>
            </a:lvl2pPr>
            <a:lvl3pPr marL="4702059" indent="0">
              <a:buNone/>
              <a:defRPr sz="8300">
                <a:solidFill>
                  <a:schemeClr val="tx1">
                    <a:tint val="75000"/>
                  </a:schemeClr>
                </a:solidFill>
              </a:defRPr>
            </a:lvl3pPr>
            <a:lvl4pPr marL="7053092" indent="0">
              <a:buNone/>
              <a:defRPr sz="7200">
                <a:solidFill>
                  <a:schemeClr val="tx1">
                    <a:tint val="75000"/>
                  </a:schemeClr>
                </a:solidFill>
              </a:defRPr>
            </a:lvl4pPr>
            <a:lvl5pPr marL="9404121" indent="0">
              <a:buNone/>
              <a:defRPr sz="7200">
                <a:solidFill>
                  <a:schemeClr val="tx1">
                    <a:tint val="75000"/>
                  </a:schemeClr>
                </a:solidFill>
              </a:defRPr>
            </a:lvl5pPr>
            <a:lvl6pPr marL="11755152" indent="0">
              <a:buNone/>
              <a:defRPr sz="7200">
                <a:solidFill>
                  <a:schemeClr val="tx1">
                    <a:tint val="75000"/>
                  </a:schemeClr>
                </a:solidFill>
              </a:defRPr>
            </a:lvl6pPr>
            <a:lvl7pPr marL="14106182" indent="0">
              <a:buNone/>
              <a:defRPr sz="7200">
                <a:solidFill>
                  <a:schemeClr val="tx1">
                    <a:tint val="75000"/>
                  </a:schemeClr>
                </a:solidFill>
              </a:defRPr>
            </a:lvl7pPr>
            <a:lvl8pPr marL="16457211" indent="0">
              <a:buNone/>
              <a:defRPr sz="7200">
                <a:solidFill>
                  <a:schemeClr val="tx1">
                    <a:tint val="75000"/>
                  </a:schemeClr>
                </a:solidFill>
              </a:defRPr>
            </a:lvl8pPr>
            <a:lvl9pPr marL="18808242" indent="0">
              <a:buNone/>
              <a:defRPr sz="7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1B4F19-B78A-42C2-BE6D-1124C415BD92}" type="datetimeFigureOut">
              <a:rPr lang="en-US" smtClean="0"/>
              <a:t>6/11/19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2205522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377440" y="8534404"/>
            <a:ext cx="21000720" cy="24138468"/>
          </a:xfrm>
        </p:spPr>
        <p:txBody>
          <a:bodyPr/>
          <a:lstStyle>
            <a:lvl1pPr>
              <a:defRPr sz="14400"/>
            </a:lvl1pPr>
            <a:lvl2pPr>
              <a:defRPr sz="12300"/>
            </a:lvl2pPr>
            <a:lvl3pPr>
              <a:defRPr sz="10400"/>
            </a:lvl3pPr>
            <a:lvl4pPr>
              <a:defRPr sz="9300"/>
            </a:lvl4pPr>
            <a:lvl5pPr>
              <a:defRPr sz="9300"/>
            </a:lvl5pPr>
            <a:lvl6pPr>
              <a:defRPr sz="9300"/>
            </a:lvl6pPr>
            <a:lvl7pPr>
              <a:defRPr sz="9300"/>
            </a:lvl7pPr>
            <a:lvl8pPr>
              <a:defRPr sz="9300"/>
            </a:lvl8pPr>
            <a:lvl9pPr>
              <a:defRPr sz="9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4170640" y="8534404"/>
            <a:ext cx="21000720" cy="24138468"/>
          </a:xfrm>
        </p:spPr>
        <p:txBody>
          <a:bodyPr/>
          <a:lstStyle>
            <a:lvl1pPr>
              <a:defRPr sz="14400"/>
            </a:lvl1pPr>
            <a:lvl2pPr>
              <a:defRPr sz="12300"/>
            </a:lvl2pPr>
            <a:lvl3pPr>
              <a:defRPr sz="10400"/>
            </a:lvl3pPr>
            <a:lvl4pPr>
              <a:defRPr sz="9300"/>
            </a:lvl4pPr>
            <a:lvl5pPr>
              <a:defRPr sz="9300"/>
            </a:lvl5pPr>
            <a:lvl6pPr>
              <a:defRPr sz="9300"/>
            </a:lvl6pPr>
            <a:lvl7pPr>
              <a:defRPr sz="9300"/>
            </a:lvl7pPr>
            <a:lvl8pPr>
              <a:defRPr sz="9300"/>
            </a:lvl8pPr>
            <a:lvl9pPr>
              <a:defRPr sz="9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31B4F19-B78A-42C2-BE6D-1124C415BD92}" type="datetimeFigureOut">
              <a:rPr lang="en-US" smtClean="0"/>
              <a:t>6/11/19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2830351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377442" y="8187271"/>
            <a:ext cx="21008978" cy="3412065"/>
          </a:xfrm>
        </p:spPr>
        <p:txBody>
          <a:bodyPr anchor="b"/>
          <a:lstStyle>
            <a:lvl1pPr marL="0" indent="0">
              <a:buNone/>
              <a:defRPr sz="12300" b="1"/>
            </a:lvl1pPr>
            <a:lvl2pPr marL="2351030" indent="0">
              <a:buNone/>
              <a:defRPr sz="10400" b="1"/>
            </a:lvl2pPr>
            <a:lvl3pPr marL="4702059" indent="0">
              <a:buNone/>
              <a:defRPr sz="9300" b="1"/>
            </a:lvl3pPr>
            <a:lvl4pPr marL="7053092" indent="0">
              <a:buNone/>
              <a:defRPr sz="8300" b="1"/>
            </a:lvl4pPr>
            <a:lvl5pPr marL="9404121" indent="0">
              <a:buNone/>
              <a:defRPr sz="8300" b="1"/>
            </a:lvl5pPr>
            <a:lvl6pPr marL="11755152" indent="0">
              <a:buNone/>
              <a:defRPr sz="8300" b="1"/>
            </a:lvl6pPr>
            <a:lvl7pPr marL="14106182" indent="0">
              <a:buNone/>
              <a:defRPr sz="8300" b="1"/>
            </a:lvl7pPr>
            <a:lvl8pPr marL="16457211" indent="0">
              <a:buNone/>
              <a:defRPr sz="8300" b="1"/>
            </a:lvl8pPr>
            <a:lvl9pPr marL="18808242" indent="0">
              <a:buNone/>
              <a:defRPr sz="8300" b="1"/>
            </a:lvl9pPr>
          </a:lstStyle>
          <a:p>
            <a:pPr lvl="0"/>
            <a:r>
              <a:rPr lang="en-US"/>
              <a:t>Click to edit Master text styles</a:t>
            </a:r>
          </a:p>
        </p:txBody>
      </p:sp>
      <p:sp>
        <p:nvSpPr>
          <p:cNvPr id="4" name="Content Placeholder 3"/>
          <p:cNvSpPr>
            <a:spLocks noGrp="1"/>
          </p:cNvSpPr>
          <p:nvPr>
            <p:ph sz="half" idx="2"/>
          </p:nvPr>
        </p:nvSpPr>
        <p:spPr>
          <a:xfrm>
            <a:off x="2377442" y="11599337"/>
            <a:ext cx="21008978" cy="21073535"/>
          </a:xfrm>
        </p:spPr>
        <p:txBody>
          <a:bodyPr/>
          <a:lstStyle>
            <a:lvl1pPr>
              <a:defRPr sz="12300"/>
            </a:lvl1pPr>
            <a:lvl2pPr>
              <a:defRPr sz="10400"/>
            </a:lvl2pPr>
            <a:lvl3pPr>
              <a:defRPr sz="9300"/>
            </a:lvl3pPr>
            <a:lvl4pPr>
              <a:defRPr sz="8300"/>
            </a:lvl4pPr>
            <a:lvl5pPr>
              <a:defRPr sz="8300"/>
            </a:lvl5pPr>
            <a:lvl6pPr>
              <a:defRPr sz="8300"/>
            </a:lvl6pPr>
            <a:lvl7pPr>
              <a:defRPr sz="8300"/>
            </a:lvl7pPr>
            <a:lvl8pPr>
              <a:defRPr sz="8300"/>
            </a:lvl8pPr>
            <a:lvl9pPr>
              <a:defRPr sz="8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4154135" y="8187271"/>
            <a:ext cx="21017230" cy="3412065"/>
          </a:xfrm>
        </p:spPr>
        <p:txBody>
          <a:bodyPr anchor="b"/>
          <a:lstStyle>
            <a:lvl1pPr marL="0" indent="0">
              <a:buNone/>
              <a:defRPr sz="12300" b="1"/>
            </a:lvl1pPr>
            <a:lvl2pPr marL="2351030" indent="0">
              <a:buNone/>
              <a:defRPr sz="10400" b="1"/>
            </a:lvl2pPr>
            <a:lvl3pPr marL="4702059" indent="0">
              <a:buNone/>
              <a:defRPr sz="9300" b="1"/>
            </a:lvl3pPr>
            <a:lvl4pPr marL="7053092" indent="0">
              <a:buNone/>
              <a:defRPr sz="8300" b="1"/>
            </a:lvl4pPr>
            <a:lvl5pPr marL="9404121" indent="0">
              <a:buNone/>
              <a:defRPr sz="8300" b="1"/>
            </a:lvl5pPr>
            <a:lvl6pPr marL="11755152" indent="0">
              <a:buNone/>
              <a:defRPr sz="8300" b="1"/>
            </a:lvl6pPr>
            <a:lvl7pPr marL="14106182" indent="0">
              <a:buNone/>
              <a:defRPr sz="8300" b="1"/>
            </a:lvl7pPr>
            <a:lvl8pPr marL="16457211" indent="0">
              <a:buNone/>
              <a:defRPr sz="8300" b="1"/>
            </a:lvl8pPr>
            <a:lvl9pPr marL="18808242" indent="0">
              <a:buNone/>
              <a:defRPr sz="8300" b="1"/>
            </a:lvl9pPr>
          </a:lstStyle>
          <a:p>
            <a:pPr lvl="0"/>
            <a:r>
              <a:rPr lang="en-US"/>
              <a:t>Click to edit Master text styles</a:t>
            </a:r>
          </a:p>
        </p:txBody>
      </p:sp>
      <p:sp>
        <p:nvSpPr>
          <p:cNvPr id="6" name="Content Placeholder 5"/>
          <p:cNvSpPr>
            <a:spLocks noGrp="1"/>
          </p:cNvSpPr>
          <p:nvPr>
            <p:ph sz="quarter" idx="4"/>
          </p:nvPr>
        </p:nvSpPr>
        <p:spPr>
          <a:xfrm>
            <a:off x="24154135" y="11599337"/>
            <a:ext cx="21017230" cy="21073535"/>
          </a:xfrm>
        </p:spPr>
        <p:txBody>
          <a:bodyPr/>
          <a:lstStyle>
            <a:lvl1pPr>
              <a:defRPr sz="12300"/>
            </a:lvl1pPr>
            <a:lvl2pPr>
              <a:defRPr sz="10400"/>
            </a:lvl2pPr>
            <a:lvl3pPr>
              <a:defRPr sz="9300"/>
            </a:lvl3pPr>
            <a:lvl4pPr>
              <a:defRPr sz="8300"/>
            </a:lvl4pPr>
            <a:lvl5pPr>
              <a:defRPr sz="8300"/>
            </a:lvl5pPr>
            <a:lvl6pPr>
              <a:defRPr sz="8300"/>
            </a:lvl6pPr>
            <a:lvl7pPr>
              <a:defRPr sz="8300"/>
            </a:lvl7pPr>
            <a:lvl8pPr>
              <a:defRPr sz="8300"/>
            </a:lvl8pPr>
            <a:lvl9pPr>
              <a:defRPr sz="8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31B4F19-B78A-42C2-BE6D-1124C415BD92}" type="datetimeFigureOut">
              <a:rPr lang="en-US" smtClean="0"/>
              <a:t>6/11/19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1565861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31B4F19-B78A-42C2-BE6D-1124C415BD92}" type="datetimeFigureOut">
              <a:rPr lang="en-US" smtClean="0"/>
              <a:t>6/11/19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1366745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1B4F19-B78A-42C2-BE6D-1124C415BD92}" type="datetimeFigureOut">
              <a:rPr lang="en-US" smtClean="0"/>
              <a:t>6/11/19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1480047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77446" y="1456267"/>
            <a:ext cx="15643228" cy="6197600"/>
          </a:xfrm>
        </p:spPr>
        <p:txBody>
          <a:bodyPr anchor="b"/>
          <a:lstStyle>
            <a:lvl1pPr algn="l">
              <a:defRPr sz="10400" b="1"/>
            </a:lvl1pPr>
          </a:lstStyle>
          <a:p>
            <a:r>
              <a:rPr lang="en-US"/>
              <a:t>Click to edit Master title style</a:t>
            </a:r>
          </a:p>
        </p:txBody>
      </p:sp>
      <p:sp>
        <p:nvSpPr>
          <p:cNvPr id="3" name="Content Placeholder 2"/>
          <p:cNvSpPr>
            <a:spLocks noGrp="1"/>
          </p:cNvSpPr>
          <p:nvPr>
            <p:ph idx="1"/>
          </p:nvPr>
        </p:nvSpPr>
        <p:spPr>
          <a:xfrm>
            <a:off x="18590260" y="1456272"/>
            <a:ext cx="26581100" cy="31216602"/>
          </a:xfrm>
        </p:spPr>
        <p:txBody>
          <a:bodyPr/>
          <a:lstStyle>
            <a:lvl1pPr>
              <a:defRPr sz="16500"/>
            </a:lvl1pPr>
            <a:lvl2pPr>
              <a:defRPr sz="14400"/>
            </a:lvl2pPr>
            <a:lvl3pPr>
              <a:defRPr sz="12300"/>
            </a:lvl3pPr>
            <a:lvl4pPr>
              <a:defRPr sz="10400"/>
            </a:lvl4pPr>
            <a:lvl5pPr>
              <a:defRPr sz="10400"/>
            </a:lvl5pPr>
            <a:lvl6pPr>
              <a:defRPr sz="10400"/>
            </a:lvl6pPr>
            <a:lvl7pPr>
              <a:defRPr sz="10400"/>
            </a:lvl7pPr>
            <a:lvl8pPr>
              <a:defRPr sz="10400"/>
            </a:lvl8pPr>
            <a:lvl9pPr>
              <a:defRPr sz="10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377446" y="7653872"/>
            <a:ext cx="15643228" cy="25019002"/>
          </a:xfrm>
        </p:spPr>
        <p:txBody>
          <a:bodyPr/>
          <a:lstStyle>
            <a:lvl1pPr marL="0" indent="0">
              <a:buNone/>
              <a:defRPr sz="7200"/>
            </a:lvl1pPr>
            <a:lvl2pPr marL="2351030" indent="0">
              <a:buNone/>
              <a:defRPr sz="6200"/>
            </a:lvl2pPr>
            <a:lvl3pPr marL="4702059" indent="0">
              <a:buNone/>
              <a:defRPr sz="5100"/>
            </a:lvl3pPr>
            <a:lvl4pPr marL="7053092" indent="0">
              <a:buNone/>
              <a:defRPr sz="4700"/>
            </a:lvl4pPr>
            <a:lvl5pPr marL="9404121" indent="0">
              <a:buNone/>
              <a:defRPr sz="4700"/>
            </a:lvl5pPr>
            <a:lvl6pPr marL="11755152" indent="0">
              <a:buNone/>
              <a:defRPr sz="4700"/>
            </a:lvl6pPr>
            <a:lvl7pPr marL="14106182" indent="0">
              <a:buNone/>
              <a:defRPr sz="4700"/>
            </a:lvl7pPr>
            <a:lvl8pPr marL="16457211" indent="0">
              <a:buNone/>
              <a:defRPr sz="4700"/>
            </a:lvl8pPr>
            <a:lvl9pPr marL="18808242" indent="0">
              <a:buNone/>
              <a:defRPr sz="4700"/>
            </a:lvl9pPr>
          </a:lstStyle>
          <a:p>
            <a:pPr lvl="0"/>
            <a:r>
              <a:rPr lang="en-US"/>
              <a:t>Click to edit Master text styles</a:t>
            </a:r>
          </a:p>
        </p:txBody>
      </p:sp>
      <p:sp>
        <p:nvSpPr>
          <p:cNvPr id="5" name="Date Placeholder 4"/>
          <p:cNvSpPr>
            <a:spLocks noGrp="1"/>
          </p:cNvSpPr>
          <p:nvPr>
            <p:ph type="dt" sz="half" idx="10"/>
          </p:nvPr>
        </p:nvSpPr>
        <p:spPr/>
        <p:txBody>
          <a:bodyPr/>
          <a:lstStyle/>
          <a:p>
            <a:fld id="{231B4F19-B78A-42C2-BE6D-1124C415BD92}" type="datetimeFigureOut">
              <a:rPr lang="en-US" smtClean="0"/>
              <a:t>6/11/19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1824896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9898" y="25603202"/>
            <a:ext cx="28529280" cy="3022602"/>
          </a:xfrm>
        </p:spPr>
        <p:txBody>
          <a:bodyPr anchor="b"/>
          <a:lstStyle>
            <a:lvl1pPr algn="l">
              <a:defRPr sz="10400" b="1"/>
            </a:lvl1pPr>
          </a:lstStyle>
          <a:p>
            <a:r>
              <a:rPr lang="en-US"/>
              <a:t>Click to edit Master title style</a:t>
            </a:r>
          </a:p>
        </p:txBody>
      </p:sp>
      <p:sp>
        <p:nvSpPr>
          <p:cNvPr id="3" name="Picture Placeholder 2"/>
          <p:cNvSpPr>
            <a:spLocks noGrp="1"/>
          </p:cNvSpPr>
          <p:nvPr>
            <p:ph type="pic" idx="1"/>
          </p:nvPr>
        </p:nvSpPr>
        <p:spPr>
          <a:xfrm>
            <a:off x="9319898" y="3268133"/>
            <a:ext cx="28529280" cy="21945600"/>
          </a:xfrm>
        </p:spPr>
        <p:txBody>
          <a:bodyPr/>
          <a:lstStyle>
            <a:lvl1pPr marL="0" indent="0">
              <a:buNone/>
              <a:defRPr sz="16500"/>
            </a:lvl1pPr>
            <a:lvl2pPr marL="2351030" indent="0">
              <a:buNone/>
              <a:defRPr sz="14400"/>
            </a:lvl2pPr>
            <a:lvl3pPr marL="4702059" indent="0">
              <a:buNone/>
              <a:defRPr sz="12300"/>
            </a:lvl3pPr>
            <a:lvl4pPr marL="7053092" indent="0">
              <a:buNone/>
              <a:defRPr sz="10400"/>
            </a:lvl4pPr>
            <a:lvl5pPr marL="9404121" indent="0">
              <a:buNone/>
              <a:defRPr sz="10400"/>
            </a:lvl5pPr>
            <a:lvl6pPr marL="11755152" indent="0">
              <a:buNone/>
              <a:defRPr sz="10400"/>
            </a:lvl6pPr>
            <a:lvl7pPr marL="14106182" indent="0">
              <a:buNone/>
              <a:defRPr sz="10400"/>
            </a:lvl7pPr>
            <a:lvl8pPr marL="16457211" indent="0">
              <a:buNone/>
              <a:defRPr sz="10400"/>
            </a:lvl8pPr>
            <a:lvl9pPr marL="18808242" indent="0">
              <a:buNone/>
              <a:defRPr sz="10400"/>
            </a:lvl9pPr>
          </a:lstStyle>
          <a:p>
            <a:endParaRPr lang="en-US"/>
          </a:p>
        </p:txBody>
      </p:sp>
      <p:sp>
        <p:nvSpPr>
          <p:cNvPr id="4" name="Text Placeholder 3"/>
          <p:cNvSpPr>
            <a:spLocks noGrp="1"/>
          </p:cNvSpPr>
          <p:nvPr>
            <p:ph type="body" sz="half" idx="2"/>
          </p:nvPr>
        </p:nvSpPr>
        <p:spPr>
          <a:xfrm>
            <a:off x="9319898" y="28625804"/>
            <a:ext cx="28529280" cy="4292598"/>
          </a:xfrm>
        </p:spPr>
        <p:txBody>
          <a:bodyPr/>
          <a:lstStyle>
            <a:lvl1pPr marL="0" indent="0">
              <a:buNone/>
              <a:defRPr sz="7200"/>
            </a:lvl1pPr>
            <a:lvl2pPr marL="2351030" indent="0">
              <a:buNone/>
              <a:defRPr sz="6200"/>
            </a:lvl2pPr>
            <a:lvl3pPr marL="4702059" indent="0">
              <a:buNone/>
              <a:defRPr sz="5100"/>
            </a:lvl3pPr>
            <a:lvl4pPr marL="7053092" indent="0">
              <a:buNone/>
              <a:defRPr sz="4700"/>
            </a:lvl4pPr>
            <a:lvl5pPr marL="9404121" indent="0">
              <a:buNone/>
              <a:defRPr sz="4700"/>
            </a:lvl5pPr>
            <a:lvl6pPr marL="11755152" indent="0">
              <a:buNone/>
              <a:defRPr sz="4700"/>
            </a:lvl6pPr>
            <a:lvl7pPr marL="14106182" indent="0">
              <a:buNone/>
              <a:defRPr sz="4700"/>
            </a:lvl7pPr>
            <a:lvl8pPr marL="16457211" indent="0">
              <a:buNone/>
              <a:defRPr sz="4700"/>
            </a:lvl8pPr>
            <a:lvl9pPr marL="18808242" indent="0">
              <a:buNone/>
              <a:defRPr sz="4700"/>
            </a:lvl9pPr>
          </a:lstStyle>
          <a:p>
            <a:pPr lvl="0"/>
            <a:r>
              <a:rPr lang="en-US"/>
              <a:t>Click to edit Master text styles</a:t>
            </a:r>
          </a:p>
        </p:txBody>
      </p:sp>
      <p:sp>
        <p:nvSpPr>
          <p:cNvPr id="5" name="Date Placeholder 4"/>
          <p:cNvSpPr>
            <a:spLocks noGrp="1"/>
          </p:cNvSpPr>
          <p:nvPr>
            <p:ph type="dt" sz="half" idx="10"/>
          </p:nvPr>
        </p:nvSpPr>
        <p:spPr/>
        <p:txBody>
          <a:bodyPr/>
          <a:lstStyle/>
          <a:p>
            <a:fld id="{231B4F19-B78A-42C2-BE6D-1124C415BD92}" type="datetimeFigureOut">
              <a:rPr lang="en-US" smtClean="0"/>
              <a:t>6/11/19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0E1F0-B0C8-4781-8248-7E18F6BDE900}" type="slidenum">
              <a:rPr lang="en-US" smtClean="0"/>
              <a:t>‹#›</a:t>
            </a:fld>
            <a:endParaRPr lang="en-US"/>
          </a:p>
        </p:txBody>
      </p:sp>
    </p:spTree>
    <p:extLst>
      <p:ext uri="{BB962C8B-B14F-4D97-AF65-F5344CB8AC3E}">
        <p14:creationId xmlns:p14="http://schemas.microsoft.com/office/powerpoint/2010/main" val="2320911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77440" y="1464735"/>
            <a:ext cx="42793920" cy="6096000"/>
          </a:xfrm>
          <a:prstGeom prst="rect">
            <a:avLst/>
          </a:prstGeom>
        </p:spPr>
        <p:txBody>
          <a:bodyPr vert="horz" lIns="470207" tIns="235104" rIns="470207" bIns="235104" rtlCol="0" anchor="ctr">
            <a:normAutofit/>
          </a:bodyPr>
          <a:lstStyle/>
          <a:p>
            <a:r>
              <a:rPr lang="en-US"/>
              <a:t>Click to edit Master title style</a:t>
            </a:r>
          </a:p>
        </p:txBody>
      </p:sp>
      <p:sp>
        <p:nvSpPr>
          <p:cNvPr id="3" name="Text Placeholder 2"/>
          <p:cNvSpPr>
            <a:spLocks noGrp="1"/>
          </p:cNvSpPr>
          <p:nvPr>
            <p:ph type="body" idx="1"/>
          </p:nvPr>
        </p:nvSpPr>
        <p:spPr>
          <a:xfrm>
            <a:off x="2377440" y="8534404"/>
            <a:ext cx="42793920" cy="24138468"/>
          </a:xfrm>
          <a:prstGeom prst="rect">
            <a:avLst/>
          </a:prstGeom>
        </p:spPr>
        <p:txBody>
          <a:bodyPr vert="horz" lIns="470207" tIns="235104" rIns="470207" bIns="23510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377440" y="33900536"/>
            <a:ext cx="11094720" cy="1947333"/>
          </a:xfrm>
          <a:prstGeom prst="rect">
            <a:avLst/>
          </a:prstGeom>
        </p:spPr>
        <p:txBody>
          <a:bodyPr vert="horz" lIns="470207" tIns="235104" rIns="470207" bIns="235104" rtlCol="0" anchor="ctr"/>
          <a:lstStyle>
            <a:lvl1pPr algn="l">
              <a:defRPr sz="6200">
                <a:solidFill>
                  <a:schemeClr val="tx1">
                    <a:tint val="75000"/>
                  </a:schemeClr>
                </a:solidFill>
              </a:defRPr>
            </a:lvl1pPr>
          </a:lstStyle>
          <a:p>
            <a:fld id="{231B4F19-B78A-42C2-BE6D-1124C415BD92}" type="datetimeFigureOut">
              <a:rPr lang="en-US" smtClean="0"/>
              <a:t>6/11/19</a:t>
            </a:fld>
            <a:endParaRPr lang="en-US"/>
          </a:p>
        </p:txBody>
      </p:sp>
      <p:sp>
        <p:nvSpPr>
          <p:cNvPr id="5" name="Footer Placeholder 4"/>
          <p:cNvSpPr>
            <a:spLocks noGrp="1"/>
          </p:cNvSpPr>
          <p:nvPr>
            <p:ph type="ftr" sz="quarter" idx="3"/>
          </p:nvPr>
        </p:nvSpPr>
        <p:spPr>
          <a:xfrm>
            <a:off x="16245840" y="33900536"/>
            <a:ext cx="15057120" cy="1947333"/>
          </a:xfrm>
          <a:prstGeom prst="rect">
            <a:avLst/>
          </a:prstGeom>
        </p:spPr>
        <p:txBody>
          <a:bodyPr vert="horz" lIns="470207" tIns="235104" rIns="470207" bIns="235104" rtlCol="0" anchor="ctr"/>
          <a:lstStyle>
            <a:lvl1pPr algn="ctr">
              <a:defRPr sz="6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4076640" y="33900536"/>
            <a:ext cx="11094720" cy="1947333"/>
          </a:xfrm>
          <a:prstGeom prst="rect">
            <a:avLst/>
          </a:prstGeom>
        </p:spPr>
        <p:txBody>
          <a:bodyPr vert="horz" lIns="470207" tIns="235104" rIns="470207" bIns="235104" rtlCol="0" anchor="ctr"/>
          <a:lstStyle>
            <a:lvl1pPr algn="r">
              <a:defRPr sz="6200">
                <a:solidFill>
                  <a:schemeClr val="tx1">
                    <a:tint val="75000"/>
                  </a:schemeClr>
                </a:solidFill>
              </a:defRPr>
            </a:lvl1pPr>
          </a:lstStyle>
          <a:p>
            <a:fld id="{02E0E1F0-B0C8-4781-8248-7E18F6BDE900}" type="slidenum">
              <a:rPr lang="en-US" smtClean="0"/>
              <a:t>‹#›</a:t>
            </a:fld>
            <a:endParaRPr lang="en-US"/>
          </a:p>
        </p:txBody>
      </p:sp>
    </p:spTree>
    <p:extLst>
      <p:ext uri="{BB962C8B-B14F-4D97-AF65-F5344CB8AC3E}">
        <p14:creationId xmlns:p14="http://schemas.microsoft.com/office/powerpoint/2010/main" val="3056213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702059" rtl="0" eaLnBrk="1" latinLnBrk="0" hangingPunct="1">
        <a:spcBef>
          <a:spcPct val="0"/>
        </a:spcBef>
        <a:buNone/>
        <a:defRPr sz="22700" kern="1200">
          <a:solidFill>
            <a:schemeClr val="tx1"/>
          </a:solidFill>
          <a:latin typeface="+mj-lt"/>
          <a:ea typeface="+mj-ea"/>
          <a:cs typeface="+mj-cs"/>
        </a:defRPr>
      </a:lvl1pPr>
    </p:titleStyle>
    <p:bodyStyle>
      <a:lvl1pPr marL="1763274" indent="-1763274" algn="l" defTabSz="4702059" rtl="0" eaLnBrk="1" latinLnBrk="0" hangingPunct="1">
        <a:spcBef>
          <a:spcPct val="20000"/>
        </a:spcBef>
        <a:buFont typeface="Arial" pitchFamily="34" charset="0"/>
        <a:buChar char="•"/>
        <a:defRPr sz="16500" kern="1200">
          <a:solidFill>
            <a:schemeClr val="tx1"/>
          </a:solidFill>
          <a:latin typeface="+mn-lt"/>
          <a:ea typeface="+mn-ea"/>
          <a:cs typeface="+mn-cs"/>
        </a:defRPr>
      </a:lvl1pPr>
      <a:lvl2pPr marL="3820424" indent="-1469394" algn="l" defTabSz="4702059" rtl="0" eaLnBrk="1" latinLnBrk="0" hangingPunct="1">
        <a:spcBef>
          <a:spcPct val="20000"/>
        </a:spcBef>
        <a:buFont typeface="Arial" pitchFamily="34" charset="0"/>
        <a:buChar char="–"/>
        <a:defRPr sz="14400" kern="1200">
          <a:solidFill>
            <a:schemeClr val="tx1"/>
          </a:solidFill>
          <a:latin typeface="+mn-lt"/>
          <a:ea typeface="+mn-ea"/>
          <a:cs typeface="+mn-cs"/>
        </a:defRPr>
      </a:lvl2pPr>
      <a:lvl3pPr marL="5877576" indent="-1175516" algn="l" defTabSz="4702059" rtl="0" eaLnBrk="1" latinLnBrk="0" hangingPunct="1">
        <a:spcBef>
          <a:spcPct val="20000"/>
        </a:spcBef>
        <a:buFont typeface="Arial" pitchFamily="34" charset="0"/>
        <a:buChar char="•"/>
        <a:defRPr sz="12300" kern="1200">
          <a:solidFill>
            <a:schemeClr val="tx1"/>
          </a:solidFill>
          <a:latin typeface="+mn-lt"/>
          <a:ea typeface="+mn-ea"/>
          <a:cs typeface="+mn-cs"/>
        </a:defRPr>
      </a:lvl3pPr>
      <a:lvl4pPr marL="8228606" indent="-1175516" algn="l" defTabSz="4702059" rtl="0" eaLnBrk="1" latinLnBrk="0" hangingPunct="1">
        <a:spcBef>
          <a:spcPct val="20000"/>
        </a:spcBef>
        <a:buFont typeface="Arial" pitchFamily="34" charset="0"/>
        <a:buChar char="–"/>
        <a:defRPr sz="10400" kern="1200">
          <a:solidFill>
            <a:schemeClr val="tx1"/>
          </a:solidFill>
          <a:latin typeface="+mn-lt"/>
          <a:ea typeface="+mn-ea"/>
          <a:cs typeface="+mn-cs"/>
        </a:defRPr>
      </a:lvl4pPr>
      <a:lvl5pPr marL="10579637" indent="-1175516" algn="l" defTabSz="4702059" rtl="0" eaLnBrk="1" latinLnBrk="0" hangingPunct="1">
        <a:spcBef>
          <a:spcPct val="20000"/>
        </a:spcBef>
        <a:buFont typeface="Arial" pitchFamily="34" charset="0"/>
        <a:buChar char="»"/>
        <a:defRPr sz="10400" kern="1200">
          <a:solidFill>
            <a:schemeClr val="tx1"/>
          </a:solidFill>
          <a:latin typeface="+mn-lt"/>
          <a:ea typeface="+mn-ea"/>
          <a:cs typeface="+mn-cs"/>
        </a:defRPr>
      </a:lvl5pPr>
      <a:lvl6pPr marL="12930666" indent="-1175516" algn="l" defTabSz="4702059" rtl="0" eaLnBrk="1" latinLnBrk="0" hangingPunct="1">
        <a:spcBef>
          <a:spcPct val="20000"/>
        </a:spcBef>
        <a:buFont typeface="Arial" pitchFamily="34" charset="0"/>
        <a:buChar char="•"/>
        <a:defRPr sz="10400" kern="1200">
          <a:solidFill>
            <a:schemeClr val="tx1"/>
          </a:solidFill>
          <a:latin typeface="+mn-lt"/>
          <a:ea typeface="+mn-ea"/>
          <a:cs typeface="+mn-cs"/>
        </a:defRPr>
      </a:lvl6pPr>
      <a:lvl7pPr marL="15281696" indent="-1175516" algn="l" defTabSz="4702059" rtl="0" eaLnBrk="1" latinLnBrk="0" hangingPunct="1">
        <a:spcBef>
          <a:spcPct val="20000"/>
        </a:spcBef>
        <a:buFont typeface="Arial" pitchFamily="34" charset="0"/>
        <a:buChar char="•"/>
        <a:defRPr sz="10400" kern="1200">
          <a:solidFill>
            <a:schemeClr val="tx1"/>
          </a:solidFill>
          <a:latin typeface="+mn-lt"/>
          <a:ea typeface="+mn-ea"/>
          <a:cs typeface="+mn-cs"/>
        </a:defRPr>
      </a:lvl7pPr>
      <a:lvl8pPr marL="17632728" indent="-1175516" algn="l" defTabSz="4702059" rtl="0" eaLnBrk="1" latinLnBrk="0" hangingPunct="1">
        <a:spcBef>
          <a:spcPct val="20000"/>
        </a:spcBef>
        <a:buFont typeface="Arial" pitchFamily="34" charset="0"/>
        <a:buChar char="•"/>
        <a:defRPr sz="10400" kern="1200">
          <a:solidFill>
            <a:schemeClr val="tx1"/>
          </a:solidFill>
          <a:latin typeface="+mn-lt"/>
          <a:ea typeface="+mn-ea"/>
          <a:cs typeface="+mn-cs"/>
        </a:defRPr>
      </a:lvl8pPr>
      <a:lvl9pPr marL="19983758" indent="-1175516" algn="l" defTabSz="4702059" rtl="0" eaLnBrk="1" latinLnBrk="0" hangingPunct="1">
        <a:spcBef>
          <a:spcPct val="20000"/>
        </a:spcBef>
        <a:buFont typeface="Arial" pitchFamily="34" charset="0"/>
        <a:buChar char="•"/>
        <a:defRPr sz="10400" kern="1200">
          <a:solidFill>
            <a:schemeClr val="tx1"/>
          </a:solidFill>
          <a:latin typeface="+mn-lt"/>
          <a:ea typeface="+mn-ea"/>
          <a:cs typeface="+mn-cs"/>
        </a:defRPr>
      </a:lvl9pPr>
    </p:bodyStyle>
    <p:otherStyle>
      <a:defPPr>
        <a:defRPr lang="en-US"/>
      </a:defPPr>
      <a:lvl1pPr marL="0" algn="l" defTabSz="4702059" rtl="0" eaLnBrk="1" latinLnBrk="0" hangingPunct="1">
        <a:defRPr sz="9300" kern="1200">
          <a:solidFill>
            <a:schemeClr val="tx1"/>
          </a:solidFill>
          <a:latin typeface="+mn-lt"/>
          <a:ea typeface="+mn-ea"/>
          <a:cs typeface="+mn-cs"/>
        </a:defRPr>
      </a:lvl1pPr>
      <a:lvl2pPr marL="2351030" algn="l" defTabSz="4702059" rtl="0" eaLnBrk="1" latinLnBrk="0" hangingPunct="1">
        <a:defRPr sz="9300" kern="1200">
          <a:solidFill>
            <a:schemeClr val="tx1"/>
          </a:solidFill>
          <a:latin typeface="+mn-lt"/>
          <a:ea typeface="+mn-ea"/>
          <a:cs typeface="+mn-cs"/>
        </a:defRPr>
      </a:lvl2pPr>
      <a:lvl3pPr marL="4702059" algn="l" defTabSz="4702059" rtl="0" eaLnBrk="1" latinLnBrk="0" hangingPunct="1">
        <a:defRPr sz="9300" kern="1200">
          <a:solidFill>
            <a:schemeClr val="tx1"/>
          </a:solidFill>
          <a:latin typeface="+mn-lt"/>
          <a:ea typeface="+mn-ea"/>
          <a:cs typeface="+mn-cs"/>
        </a:defRPr>
      </a:lvl3pPr>
      <a:lvl4pPr marL="7053092" algn="l" defTabSz="4702059" rtl="0" eaLnBrk="1" latinLnBrk="0" hangingPunct="1">
        <a:defRPr sz="9300" kern="1200">
          <a:solidFill>
            <a:schemeClr val="tx1"/>
          </a:solidFill>
          <a:latin typeface="+mn-lt"/>
          <a:ea typeface="+mn-ea"/>
          <a:cs typeface="+mn-cs"/>
        </a:defRPr>
      </a:lvl4pPr>
      <a:lvl5pPr marL="9404121" algn="l" defTabSz="4702059" rtl="0" eaLnBrk="1" latinLnBrk="0" hangingPunct="1">
        <a:defRPr sz="9300" kern="1200">
          <a:solidFill>
            <a:schemeClr val="tx1"/>
          </a:solidFill>
          <a:latin typeface="+mn-lt"/>
          <a:ea typeface="+mn-ea"/>
          <a:cs typeface="+mn-cs"/>
        </a:defRPr>
      </a:lvl5pPr>
      <a:lvl6pPr marL="11755152" algn="l" defTabSz="4702059" rtl="0" eaLnBrk="1" latinLnBrk="0" hangingPunct="1">
        <a:defRPr sz="9300" kern="1200">
          <a:solidFill>
            <a:schemeClr val="tx1"/>
          </a:solidFill>
          <a:latin typeface="+mn-lt"/>
          <a:ea typeface="+mn-ea"/>
          <a:cs typeface="+mn-cs"/>
        </a:defRPr>
      </a:lvl6pPr>
      <a:lvl7pPr marL="14106182" algn="l" defTabSz="4702059" rtl="0" eaLnBrk="1" latinLnBrk="0" hangingPunct="1">
        <a:defRPr sz="9300" kern="1200">
          <a:solidFill>
            <a:schemeClr val="tx1"/>
          </a:solidFill>
          <a:latin typeface="+mn-lt"/>
          <a:ea typeface="+mn-ea"/>
          <a:cs typeface="+mn-cs"/>
        </a:defRPr>
      </a:lvl7pPr>
      <a:lvl8pPr marL="16457211" algn="l" defTabSz="4702059" rtl="0" eaLnBrk="1" latinLnBrk="0" hangingPunct="1">
        <a:defRPr sz="9300" kern="1200">
          <a:solidFill>
            <a:schemeClr val="tx1"/>
          </a:solidFill>
          <a:latin typeface="+mn-lt"/>
          <a:ea typeface="+mn-ea"/>
          <a:cs typeface="+mn-cs"/>
        </a:defRPr>
      </a:lvl8pPr>
      <a:lvl9pPr marL="18808242" algn="l" defTabSz="4702059" rtl="0" eaLnBrk="1" latinLnBrk="0" hangingPunct="1">
        <a:defRPr sz="9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tiff"/><Relationship Id="rId13" Type="http://schemas.openxmlformats.org/officeDocument/2006/relationships/image" Target="../media/image12.jpeg"/><Relationship Id="rId3" Type="http://schemas.openxmlformats.org/officeDocument/2006/relationships/image" Target="../media/image2.jpeg"/><Relationship Id="rId7" Type="http://schemas.openxmlformats.org/officeDocument/2006/relationships/image" Target="../media/image6.tif"/><Relationship Id="rId12" Type="http://schemas.openxmlformats.org/officeDocument/2006/relationships/image" Target="../media/image11.png"/><Relationship Id="rId17" Type="http://schemas.openxmlformats.org/officeDocument/2006/relationships/image" Target="../media/image16.emf"/><Relationship Id="rId2" Type="http://schemas.openxmlformats.org/officeDocument/2006/relationships/image" Target="../media/image1.jpeg"/><Relationship Id="rId16"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5.tif"/><Relationship Id="rId11" Type="http://schemas.openxmlformats.org/officeDocument/2006/relationships/image" Target="../media/image10.tif"/><Relationship Id="rId5" Type="http://schemas.openxmlformats.org/officeDocument/2006/relationships/image" Target="../media/image4.tiff"/><Relationship Id="rId15" Type="http://schemas.openxmlformats.org/officeDocument/2006/relationships/image" Target="../media/image14.jpeg"/><Relationship Id="rId10" Type="http://schemas.openxmlformats.org/officeDocument/2006/relationships/image" Target="../media/image9.tif"/><Relationship Id="rId4" Type="http://schemas.openxmlformats.org/officeDocument/2006/relationships/image" Target="../media/image3.tiff"/><Relationship Id="rId9" Type="http://schemas.openxmlformats.org/officeDocument/2006/relationships/image" Target="../media/image8.tiff"/><Relationship Id="rId1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289866"/>
            <a:ext cx="46482000" cy="5653734"/>
          </a:xfrm>
          <a:prstGeom prst="rect">
            <a:avLst/>
          </a:prstGeom>
          <a:solidFill>
            <a:schemeClr val="accent1"/>
          </a:solid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800">
              <a:latin typeface="Helvetica"/>
              <a:cs typeface="Helvetica"/>
            </a:endParaRPr>
          </a:p>
        </p:txBody>
      </p:sp>
      <p:sp>
        <p:nvSpPr>
          <p:cNvPr id="11" name="TextBox 9"/>
          <p:cNvSpPr txBox="1">
            <a:spLocks noChangeArrowheads="1"/>
          </p:cNvSpPr>
          <p:nvPr/>
        </p:nvSpPr>
        <p:spPr bwMode="auto">
          <a:xfrm>
            <a:off x="13106400" y="2826365"/>
            <a:ext cx="33070800" cy="25545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8600">
                <a:solidFill>
                  <a:schemeClr val="tx1"/>
                </a:solidFill>
                <a:latin typeface="Arial" charset="0"/>
                <a:ea typeface="ＭＳ Ｐゴシック" pitchFamily="-110" charset="-128"/>
              </a:defRPr>
            </a:lvl1pPr>
            <a:lvl2pPr marL="742950" indent="-285750" eaLnBrk="0" hangingPunct="0">
              <a:defRPr sz="8600">
                <a:solidFill>
                  <a:schemeClr val="tx1"/>
                </a:solidFill>
                <a:latin typeface="Arial" charset="0"/>
                <a:ea typeface="ＭＳ Ｐゴシック" pitchFamily="-110" charset="-128"/>
              </a:defRPr>
            </a:lvl2pPr>
            <a:lvl3pPr marL="1143000" indent="-228600" eaLnBrk="0" hangingPunct="0">
              <a:defRPr sz="8600">
                <a:solidFill>
                  <a:schemeClr val="tx1"/>
                </a:solidFill>
                <a:latin typeface="Arial" charset="0"/>
                <a:ea typeface="ＭＳ Ｐゴシック" pitchFamily="-110" charset="-128"/>
              </a:defRPr>
            </a:lvl3pPr>
            <a:lvl4pPr marL="1600200" indent="-228600" eaLnBrk="0" hangingPunct="0">
              <a:defRPr sz="8600">
                <a:solidFill>
                  <a:schemeClr val="tx1"/>
                </a:solidFill>
                <a:latin typeface="Arial" charset="0"/>
                <a:ea typeface="ＭＳ Ｐゴシック" pitchFamily="-110" charset="-128"/>
              </a:defRPr>
            </a:lvl4pPr>
            <a:lvl5pPr marL="2057400" indent="-228600" eaLnBrk="0" hangingPunct="0">
              <a:defRPr sz="8600">
                <a:solidFill>
                  <a:schemeClr val="tx1"/>
                </a:solidFill>
                <a:latin typeface="Arial" charset="0"/>
                <a:ea typeface="ＭＳ Ｐゴシック" pitchFamily="-110" charset="-128"/>
              </a:defRPr>
            </a:lvl5pPr>
            <a:lvl6pPr marL="2514600" indent="-228600" defTabSz="4387850" eaLnBrk="0" fontAlgn="base" hangingPunct="0">
              <a:spcBef>
                <a:spcPct val="0"/>
              </a:spcBef>
              <a:spcAft>
                <a:spcPct val="0"/>
              </a:spcAft>
              <a:defRPr sz="8600">
                <a:solidFill>
                  <a:schemeClr val="tx1"/>
                </a:solidFill>
                <a:latin typeface="Arial" charset="0"/>
                <a:ea typeface="ＭＳ Ｐゴシック" pitchFamily="-110" charset="-128"/>
              </a:defRPr>
            </a:lvl6pPr>
            <a:lvl7pPr marL="2971800" indent="-228600" defTabSz="4387850" eaLnBrk="0" fontAlgn="base" hangingPunct="0">
              <a:spcBef>
                <a:spcPct val="0"/>
              </a:spcBef>
              <a:spcAft>
                <a:spcPct val="0"/>
              </a:spcAft>
              <a:defRPr sz="8600">
                <a:solidFill>
                  <a:schemeClr val="tx1"/>
                </a:solidFill>
                <a:latin typeface="Arial" charset="0"/>
                <a:ea typeface="ＭＳ Ｐゴシック" pitchFamily="-110" charset="-128"/>
              </a:defRPr>
            </a:lvl7pPr>
            <a:lvl8pPr marL="3429000" indent="-228600" defTabSz="4387850" eaLnBrk="0" fontAlgn="base" hangingPunct="0">
              <a:spcBef>
                <a:spcPct val="0"/>
              </a:spcBef>
              <a:spcAft>
                <a:spcPct val="0"/>
              </a:spcAft>
              <a:defRPr sz="8600">
                <a:solidFill>
                  <a:schemeClr val="tx1"/>
                </a:solidFill>
                <a:latin typeface="Arial" charset="0"/>
                <a:ea typeface="ＭＳ Ｐゴシック" pitchFamily="-110" charset="-128"/>
              </a:defRPr>
            </a:lvl8pPr>
            <a:lvl9pPr marL="3886200" indent="-228600" defTabSz="4387850" eaLnBrk="0" fontAlgn="base" hangingPunct="0">
              <a:spcBef>
                <a:spcPct val="0"/>
              </a:spcBef>
              <a:spcAft>
                <a:spcPct val="0"/>
              </a:spcAft>
              <a:defRPr sz="8600">
                <a:solidFill>
                  <a:schemeClr val="tx1"/>
                </a:solidFill>
                <a:latin typeface="Arial" charset="0"/>
                <a:ea typeface="ＭＳ Ｐゴシック" pitchFamily="-110" charset="-128"/>
              </a:defRPr>
            </a:lvl9pPr>
          </a:lstStyle>
          <a:p>
            <a:r>
              <a:rPr lang="en-US" sz="7200" u="sng" dirty="0">
                <a:solidFill>
                  <a:schemeClr val="bg1"/>
                </a:solidFill>
                <a:latin typeface="Helvetica"/>
                <a:cs typeface="Helvetica"/>
              </a:rPr>
              <a:t>Presenter</a:t>
            </a:r>
            <a:r>
              <a:rPr lang="en-US" sz="7200" baseline="30000" dirty="0">
                <a:solidFill>
                  <a:schemeClr val="bg1"/>
                </a:solidFill>
                <a:latin typeface="Helvetica"/>
                <a:cs typeface="Helvetica"/>
              </a:rPr>
              <a:t>1</a:t>
            </a:r>
            <a:r>
              <a:rPr lang="en-US" sz="7200" dirty="0">
                <a:solidFill>
                  <a:schemeClr val="bg1"/>
                </a:solidFill>
                <a:latin typeface="Helvetica"/>
                <a:cs typeface="Helvetica"/>
              </a:rPr>
              <a:t>, SecondAuthor</a:t>
            </a:r>
            <a:r>
              <a:rPr lang="en-US" sz="7200" baseline="30000" dirty="0">
                <a:solidFill>
                  <a:schemeClr val="bg1"/>
                </a:solidFill>
                <a:latin typeface="Helvetica"/>
                <a:cs typeface="Helvetica"/>
              </a:rPr>
              <a:t>2</a:t>
            </a:r>
            <a:r>
              <a:rPr lang="en-US" sz="7200" dirty="0">
                <a:solidFill>
                  <a:schemeClr val="bg1"/>
                </a:solidFill>
                <a:latin typeface="Helvetica"/>
                <a:cs typeface="Helvetica"/>
              </a:rPr>
              <a:t>, OtherAuthors</a:t>
            </a:r>
            <a:r>
              <a:rPr lang="en-US" sz="7200" baseline="30000" dirty="0">
                <a:solidFill>
                  <a:schemeClr val="bg1"/>
                </a:solidFill>
                <a:latin typeface="Helvetica"/>
                <a:cs typeface="Helvetica"/>
              </a:rPr>
              <a:t>2</a:t>
            </a:r>
            <a:endParaRPr lang="en-US" sz="7200" dirty="0">
              <a:solidFill>
                <a:schemeClr val="bg1"/>
              </a:solidFill>
              <a:latin typeface="Helvetica"/>
              <a:cs typeface="Helvetica"/>
            </a:endParaRPr>
          </a:p>
          <a:p>
            <a:r>
              <a:rPr lang="en-US" sz="4400" baseline="30000" dirty="0">
                <a:solidFill>
                  <a:schemeClr val="bg1"/>
                </a:solidFill>
                <a:latin typeface="Helvetica"/>
                <a:cs typeface="Helvetica"/>
              </a:rPr>
              <a:t>1 </a:t>
            </a:r>
            <a:r>
              <a:rPr lang="en-US" sz="4400" dirty="0">
                <a:solidFill>
                  <a:schemeClr val="bg1"/>
                </a:solidFill>
                <a:latin typeface="Helvetica"/>
                <a:cs typeface="Helvetica"/>
              </a:rPr>
              <a:t>Your Home University</a:t>
            </a:r>
          </a:p>
          <a:p>
            <a:r>
              <a:rPr lang="en-US" sz="4400" baseline="30000" dirty="0">
                <a:solidFill>
                  <a:schemeClr val="bg1"/>
                </a:solidFill>
                <a:latin typeface="Helvetica"/>
                <a:cs typeface="Helvetica"/>
              </a:rPr>
              <a:t>2 </a:t>
            </a:r>
            <a:r>
              <a:rPr lang="en-US" sz="4400" dirty="0">
                <a:solidFill>
                  <a:schemeClr val="bg1"/>
                </a:solidFill>
                <a:latin typeface="Helvetica"/>
                <a:cs typeface="Helvetica"/>
              </a:rPr>
              <a:t>Laboratory for &lt;name of lab&gt;, Biomedical Engineering, The University of Texas at Austin</a:t>
            </a:r>
          </a:p>
        </p:txBody>
      </p:sp>
      <p:sp>
        <p:nvSpPr>
          <p:cNvPr id="28" name="TextBox 27"/>
          <p:cNvSpPr txBox="1"/>
          <p:nvPr/>
        </p:nvSpPr>
        <p:spPr>
          <a:xfrm>
            <a:off x="13106400" y="914400"/>
            <a:ext cx="33832800" cy="1446550"/>
          </a:xfrm>
          <a:prstGeom prst="rect">
            <a:avLst/>
          </a:prstGeom>
          <a:noFill/>
        </p:spPr>
        <p:txBody>
          <a:bodyPr wrap="square" rtlCol="0">
            <a:spAutoFit/>
          </a:bodyPr>
          <a:lstStyle/>
          <a:p>
            <a:r>
              <a:rPr lang="en-US" sz="8800" b="1" spc="300" dirty="0">
                <a:solidFill>
                  <a:schemeClr val="bg1"/>
                </a:solidFill>
                <a:latin typeface="Helvetica"/>
                <a:cs typeface="Helvetica"/>
              </a:rPr>
              <a:t>Poster Title Goes Here, Should Match Abstract</a:t>
            </a:r>
          </a:p>
        </p:txBody>
      </p:sp>
      <p:sp>
        <p:nvSpPr>
          <p:cNvPr id="99" name="Rectangle 98"/>
          <p:cNvSpPr/>
          <p:nvPr/>
        </p:nvSpPr>
        <p:spPr>
          <a:xfrm>
            <a:off x="533400" y="15392400"/>
            <a:ext cx="15011400" cy="152400"/>
          </a:xfrm>
          <a:prstGeom prst="rect">
            <a:avLst/>
          </a:prstGeom>
          <a:solidFill>
            <a:schemeClr val="accent1"/>
          </a:solidFill>
          <a:ln w="76200" cmpd="sng">
            <a:solidFill>
              <a:schemeClr val="accent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57199" y="14020800"/>
            <a:ext cx="15087600" cy="21491623"/>
          </a:xfrm>
          <a:prstGeom prst="rect">
            <a:avLst/>
          </a:prstGeom>
          <a:no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lIns="274320" tIns="914400" rIns="274320" rtlCol="0" anchor="t" anchorCtr="0">
            <a:noAutofit/>
          </a:bodyPr>
          <a:lstStyle/>
          <a:p>
            <a:r>
              <a:rPr lang="en-US" sz="2800" dirty="0">
                <a:solidFill>
                  <a:schemeClr val="tx1"/>
                </a:solidFill>
                <a:latin typeface="Helvetica"/>
                <a:cs typeface="Helvetica"/>
              </a:rPr>
              <a:t>	</a:t>
            </a:r>
            <a:endParaRPr lang="en-US" sz="3200" dirty="0">
              <a:solidFill>
                <a:schemeClr val="tx1"/>
              </a:solidFill>
              <a:latin typeface="Helvetica"/>
              <a:cs typeface="Helvetica"/>
            </a:endParaRPr>
          </a:p>
        </p:txBody>
      </p:sp>
      <p:sp>
        <p:nvSpPr>
          <p:cNvPr id="18" name="Rectangle 17"/>
          <p:cNvSpPr/>
          <p:nvPr/>
        </p:nvSpPr>
        <p:spPr>
          <a:xfrm>
            <a:off x="457200" y="14020800"/>
            <a:ext cx="15087600" cy="1371600"/>
          </a:xfrm>
          <a:prstGeom prst="rect">
            <a:avLst/>
          </a:prstGeom>
          <a:solidFill>
            <a:schemeClr val="tx1">
              <a:lumMod val="90000"/>
              <a:lumOff val="10000"/>
            </a:schemeClr>
          </a:solid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5400" b="1" spc="300" dirty="0">
                <a:latin typeface="Helvetica"/>
                <a:cs typeface="Helvetica"/>
              </a:rPr>
              <a:t>Methods</a:t>
            </a:r>
          </a:p>
        </p:txBody>
      </p:sp>
      <p:sp>
        <p:nvSpPr>
          <p:cNvPr id="62" name="Rectangle 61"/>
          <p:cNvSpPr/>
          <p:nvPr/>
        </p:nvSpPr>
        <p:spPr>
          <a:xfrm>
            <a:off x="914400" y="16078200"/>
            <a:ext cx="14173200" cy="6740307"/>
          </a:xfrm>
          <a:prstGeom prst="rect">
            <a:avLst/>
          </a:prstGeom>
        </p:spPr>
        <p:txBody>
          <a:bodyPr wrap="square">
            <a:spAutoFit/>
          </a:bodyPr>
          <a:lstStyle/>
          <a:p>
            <a:r>
              <a:rPr lang="en-US" sz="4800" dirty="0">
                <a:latin typeface="Helvetica"/>
                <a:cs typeface="Helvetica"/>
              </a:rPr>
              <a:t>      Briefly explain materials and methods, preferably through a visual model rather than words. </a:t>
            </a:r>
          </a:p>
          <a:p>
            <a:endParaRPr lang="en-US" sz="4800" dirty="0">
              <a:latin typeface="Helvetica"/>
              <a:cs typeface="Helvetica"/>
            </a:endParaRPr>
          </a:p>
          <a:p>
            <a:r>
              <a:rPr lang="en-US" sz="4800" dirty="0">
                <a:latin typeface="Helvetica"/>
                <a:cs typeface="Helvetica"/>
              </a:rPr>
              <a:t>What essential items were used? What samples were studied? What special techniques were applied? How were they applied? Are there statistical comparisons? How do these methods address the question state in the introduction?</a:t>
            </a:r>
          </a:p>
        </p:txBody>
      </p:sp>
      <p:sp>
        <p:nvSpPr>
          <p:cNvPr id="107" name="Rectangle 106"/>
          <p:cNvSpPr/>
          <p:nvPr/>
        </p:nvSpPr>
        <p:spPr>
          <a:xfrm>
            <a:off x="31866684" y="23469600"/>
            <a:ext cx="15011400" cy="152400"/>
          </a:xfrm>
          <a:prstGeom prst="rect">
            <a:avLst/>
          </a:prstGeom>
          <a:solidFill>
            <a:schemeClr val="accent1"/>
          </a:solidFill>
          <a:ln w="76200" cmpd="sng">
            <a:solidFill>
              <a:schemeClr val="accent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Rectangle 145"/>
          <p:cNvSpPr/>
          <p:nvPr/>
        </p:nvSpPr>
        <p:spPr>
          <a:xfrm>
            <a:off x="31851600" y="22098000"/>
            <a:ext cx="15087600" cy="8776706"/>
          </a:xfrm>
          <a:prstGeom prst="rect">
            <a:avLst/>
          </a:prstGeom>
          <a:no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lIns="274320" tIns="914400" rIns="274320" rtlCol="0" anchor="t" anchorCtr="0">
            <a:noAutofit/>
          </a:bodyPr>
          <a:lstStyle/>
          <a:p>
            <a:pPr algn="just"/>
            <a:endParaRPr lang="en-US" sz="3200" dirty="0">
              <a:solidFill>
                <a:schemeClr val="tx1"/>
              </a:solidFill>
              <a:latin typeface="Helvetica"/>
              <a:cs typeface="Helvetica"/>
            </a:endParaRPr>
          </a:p>
        </p:txBody>
      </p:sp>
      <p:sp>
        <p:nvSpPr>
          <p:cNvPr id="147" name="Rectangle 146"/>
          <p:cNvSpPr/>
          <p:nvPr/>
        </p:nvSpPr>
        <p:spPr>
          <a:xfrm>
            <a:off x="31866684" y="22098000"/>
            <a:ext cx="15087600" cy="1371600"/>
          </a:xfrm>
          <a:prstGeom prst="rect">
            <a:avLst/>
          </a:prstGeom>
          <a:solidFill>
            <a:schemeClr val="tx1">
              <a:lumMod val="90000"/>
              <a:lumOff val="10000"/>
            </a:schemeClr>
          </a:solid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5400" b="1" spc="300" dirty="0">
                <a:latin typeface="Helvetica"/>
                <a:cs typeface="Helvetica"/>
              </a:rPr>
              <a:t>Conclusions</a:t>
            </a:r>
          </a:p>
        </p:txBody>
      </p:sp>
      <p:sp>
        <p:nvSpPr>
          <p:cNvPr id="145" name="TextBox 144"/>
          <p:cNvSpPr txBox="1"/>
          <p:nvPr/>
        </p:nvSpPr>
        <p:spPr>
          <a:xfrm>
            <a:off x="32232600" y="24003000"/>
            <a:ext cx="14384249" cy="6001643"/>
          </a:xfrm>
          <a:prstGeom prst="rect">
            <a:avLst/>
          </a:prstGeom>
          <a:noFill/>
        </p:spPr>
        <p:txBody>
          <a:bodyPr wrap="square" rtlCol="0">
            <a:spAutoFit/>
          </a:bodyPr>
          <a:lstStyle/>
          <a:p>
            <a:pPr marL="514299" indent="-514299">
              <a:buFont typeface="Arial" pitchFamily="34" charset="0"/>
              <a:buChar char="•"/>
            </a:pPr>
            <a:r>
              <a:rPr lang="en-US" sz="4800" dirty="0">
                <a:latin typeface="Helvetica"/>
                <a:cs typeface="Helvetica"/>
              </a:rPr>
              <a:t>State concisely</a:t>
            </a:r>
          </a:p>
          <a:p>
            <a:pPr marL="514299" indent="-514299">
              <a:buFont typeface="Arial" pitchFamily="34" charset="0"/>
              <a:buChar char="•"/>
            </a:pPr>
            <a:r>
              <a:rPr lang="en-US" sz="4800" dirty="0">
                <a:latin typeface="Helvetica"/>
                <a:cs typeface="Helvetica"/>
              </a:rPr>
              <a:t>What are the implications?</a:t>
            </a:r>
          </a:p>
          <a:p>
            <a:pPr marL="514299" indent="-514299">
              <a:buFont typeface="Arial" pitchFamily="34" charset="0"/>
              <a:buChar char="•"/>
            </a:pPr>
            <a:r>
              <a:rPr lang="en-US" sz="4800" dirty="0">
                <a:latin typeface="Helvetica"/>
                <a:cs typeface="Helvetica"/>
              </a:rPr>
              <a:t>What is the significance of the data?</a:t>
            </a:r>
          </a:p>
          <a:p>
            <a:pPr marL="514299" indent="-514299">
              <a:buFont typeface="Arial" pitchFamily="34" charset="0"/>
              <a:buChar char="•"/>
            </a:pPr>
            <a:r>
              <a:rPr lang="en-US" sz="4800" dirty="0">
                <a:latin typeface="Helvetica"/>
                <a:cs typeface="Helvetica"/>
              </a:rPr>
              <a:t>Recommendations for future studies</a:t>
            </a:r>
          </a:p>
          <a:p>
            <a:pPr marL="514299" indent="-514299">
              <a:buFont typeface="Arial" pitchFamily="34" charset="0"/>
              <a:buChar char="•"/>
            </a:pPr>
            <a:r>
              <a:rPr lang="en-US" sz="4800" dirty="0">
                <a:latin typeface="Helvetica"/>
                <a:cs typeface="Helvetica"/>
              </a:rPr>
              <a:t>Do not introduce new concepts that are not represented in the poster elsewhere</a:t>
            </a:r>
          </a:p>
          <a:p>
            <a:pPr marL="514299" indent="-514299">
              <a:buFont typeface="Arial" pitchFamily="34" charset="0"/>
              <a:buChar char="•"/>
            </a:pPr>
            <a:endParaRPr lang="en-US" sz="4800" dirty="0">
              <a:latin typeface="Helvetica"/>
              <a:cs typeface="Helvetica"/>
            </a:endParaRPr>
          </a:p>
          <a:p>
            <a:pPr marL="514299" indent="-514299">
              <a:buFont typeface="Arial" pitchFamily="34" charset="0"/>
              <a:buChar char="•"/>
            </a:pPr>
            <a:endParaRPr lang="en-US" sz="4800" dirty="0">
              <a:latin typeface="Helvetica"/>
              <a:cs typeface="Helvetica"/>
            </a:endParaRPr>
          </a:p>
        </p:txBody>
      </p:sp>
      <p:sp>
        <p:nvSpPr>
          <p:cNvPr id="15" name="Rectangle 14"/>
          <p:cNvSpPr/>
          <p:nvPr/>
        </p:nvSpPr>
        <p:spPr>
          <a:xfrm>
            <a:off x="457200" y="7696199"/>
            <a:ext cx="15011400" cy="152400"/>
          </a:xfrm>
          <a:prstGeom prst="rect">
            <a:avLst/>
          </a:prstGeom>
          <a:solidFill>
            <a:schemeClr val="accent1"/>
          </a:solidFill>
          <a:ln w="76200" cmpd="sng">
            <a:solidFill>
              <a:schemeClr val="accent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449158" y="6329647"/>
            <a:ext cx="15087600" cy="7157751"/>
          </a:xfrm>
          <a:prstGeom prst="rect">
            <a:avLst/>
          </a:prstGeom>
          <a:no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lIns="274320" tIns="914400" rIns="274320" rtlCol="0" anchor="t" anchorCtr="0">
            <a:noAutofit/>
          </a:bodyPr>
          <a:lstStyle/>
          <a:p>
            <a:pPr algn="just"/>
            <a:endParaRPr lang="en-US" sz="3200" dirty="0">
              <a:solidFill>
                <a:schemeClr val="tx1"/>
              </a:solidFill>
              <a:latin typeface="Helvetica"/>
              <a:cs typeface="Helvetica"/>
            </a:endParaRPr>
          </a:p>
        </p:txBody>
      </p:sp>
      <p:sp>
        <p:nvSpPr>
          <p:cNvPr id="12" name="Rectangle 11"/>
          <p:cNvSpPr/>
          <p:nvPr/>
        </p:nvSpPr>
        <p:spPr>
          <a:xfrm>
            <a:off x="457200" y="6324600"/>
            <a:ext cx="15011400" cy="1371599"/>
          </a:xfrm>
          <a:prstGeom prst="rect">
            <a:avLst/>
          </a:prstGeom>
          <a:solidFill>
            <a:schemeClr val="tx1">
              <a:lumMod val="90000"/>
              <a:lumOff val="10000"/>
            </a:schemeClr>
          </a:solid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5400" b="1" spc="300" dirty="0">
                <a:latin typeface="Helvetica"/>
                <a:cs typeface="Helvetica"/>
              </a:rPr>
              <a:t>Introduction</a:t>
            </a:r>
          </a:p>
        </p:txBody>
      </p:sp>
      <p:sp>
        <p:nvSpPr>
          <p:cNvPr id="37" name="TextBox 36"/>
          <p:cNvSpPr txBox="1"/>
          <p:nvPr/>
        </p:nvSpPr>
        <p:spPr>
          <a:xfrm>
            <a:off x="838200" y="8382000"/>
            <a:ext cx="14173200" cy="3046988"/>
          </a:xfrm>
          <a:prstGeom prst="rect">
            <a:avLst/>
          </a:prstGeom>
          <a:noFill/>
        </p:spPr>
        <p:txBody>
          <a:bodyPr wrap="square" rtlCol="0">
            <a:spAutoFit/>
          </a:bodyPr>
          <a:lstStyle/>
          <a:p>
            <a:r>
              <a:rPr lang="en-US" sz="4800" dirty="0">
                <a:latin typeface="Helvetica"/>
                <a:cs typeface="Helvetica"/>
              </a:rPr>
              <a:t>    Brief Introduction to the current study, its importance to the literature, and its impact on society. Clearly characterize the question being investigated.</a:t>
            </a:r>
            <a:endParaRPr lang="en-US" sz="16600" dirty="0">
              <a:latin typeface="Helvetica"/>
              <a:cs typeface="Helvetica"/>
            </a:endParaRPr>
          </a:p>
        </p:txBody>
      </p:sp>
      <p:pic>
        <p:nvPicPr>
          <p:cNvPr id="1026" name="Picture 2" descr="C:\Users\Gunjan\Desktop\WT mous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6922" y="25247771"/>
            <a:ext cx="3569092" cy="2436851"/>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Gunjan\Desktop\obob fa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62000" y="28147079"/>
            <a:ext cx="3270551" cy="2930672"/>
          </a:xfrm>
          <a:prstGeom prst="rect">
            <a:avLst/>
          </a:prstGeom>
          <a:noFill/>
          <a:extLst>
            <a:ext uri="{909E8E84-426E-40dd-AFC4-6F175D3DCCD1}">
              <a14:hiddenFill xmlns="" xmlns:a14="http://schemas.microsoft.com/office/drawing/2010/main">
                <a:solidFill>
                  <a:srgbClr val="FFFFFF"/>
                </a:solidFill>
              </a14:hiddenFill>
            </a:ext>
          </a:extLst>
        </p:spPr>
      </p:pic>
      <p:sp>
        <p:nvSpPr>
          <p:cNvPr id="1029" name="Rectangle 1028"/>
          <p:cNvSpPr/>
          <p:nvPr/>
        </p:nvSpPr>
        <p:spPr>
          <a:xfrm>
            <a:off x="4409762" y="24818861"/>
            <a:ext cx="2819561" cy="830997"/>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Isolate Heart and Muscle </a:t>
            </a:r>
          </a:p>
        </p:txBody>
      </p:sp>
      <p:sp>
        <p:nvSpPr>
          <p:cNvPr id="71" name="Right Arrow 70"/>
          <p:cNvSpPr/>
          <p:nvPr/>
        </p:nvSpPr>
        <p:spPr>
          <a:xfrm rot="2153695">
            <a:off x="3752716" y="28098779"/>
            <a:ext cx="1314093" cy="276030"/>
          </a:xfrm>
          <a:prstGeom prst="right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a:latin typeface="Helvetica"/>
              <a:cs typeface="Helvetica"/>
            </a:endParaRPr>
          </a:p>
        </p:txBody>
      </p:sp>
      <p:sp>
        <p:nvSpPr>
          <p:cNvPr id="73" name="Rectangle 72"/>
          <p:cNvSpPr/>
          <p:nvPr/>
        </p:nvSpPr>
        <p:spPr>
          <a:xfrm>
            <a:off x="8942583" y="26420904"/>
            <a:ext cx="1734233" cy="461665"/>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00" b="1"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q</a:t>
            </a:r>
            <a:r>
              <a:rPr lang="en-US" sz="2400" b="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PCR</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endParaRPr>
          </a:p>
        </p:txBody>
      </p:sp>
      <p:sp>
        <p:nvSpPr>
          <p:cNvPr id="74" name="Rectangle 73"/>
          <p:cNvSpPr/>
          <p:nvPr/>
        </p:nvSpPr>
        <p:spPr>
          <a:xfrm>
            <a:off x="8461132" y="24613055"/>
            <a:ext cx="2697138" cy="461665"/>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Western Blot</a:t>
            </a:r>
          </a:p>
        </p:txBody>
      </p:sp>
      <p:sp>
        <p:nvSpPr>
          <p:cNvPr id="76" name="Right Arrow 75"/>
          <p:cNvSpPr/>
          <p:nvPr/>
        </p:nvSpPr>
        <p:spPr>
          <a:xfrm>
            <a:off x="10710643" y="25399924"/>
            <a:ext cx="895254" cy="534986"/>
          </a:xfrm>
          <a:prstGeom prst="right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a:latin typeface="Helvetica"/>
              <a:cs typeface="Helvetica"/>
            </a:endParaRPr>
          </a:p>
        </p:txBody>
      </p:sp>
      <p:sp>
        <p:nvSpPr>
          <p:cNvPr id="77" name="Rectangle 76"/>
          <p:cNvSpPr/>
          <p:nvPr/>
        </p:nvSpPr>
        <p:spPr>
          <a:xfrm>
            <a:off x="11353004" y="24612600"/>
            <a:ext cx="3886996"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Examine MOLECULES IN SIGNALING PATHWAY</a:t>
            </a:r>
          </a:p>
        </p:txBody>
      </p:sp>
      <p:sp>
        <p:nvSpPr>
          <p:cNvPr id="60" name="Right Arrow 59"/>
          <p:cNvSpPr/>
          <p:nvPr/>
        </p:nvSpPr>
        <p:spPr>
          <a:xfrm rot="1621800">
            <a:off x="7217001" y="26292989"/>
            <a:ext cx="1314094" cy="276030"/>
          </a:xfrm>
          <a:prstGeom prst="right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lIns="137147" tIns="68573" rIns="137147" bIns="68573" rtlCol="0" anchor="ctr"/>
          <a:lstStyle/>
          <a:p>
            <a:pPr algn="ctr"/>
            <a:endParaRPr lang="en-US" sz="8000">
              <a:latin typeface="Helvetica"/>
              <a:cs typeface="Helvetica"/>
            </a:endParaRPr>
          </a:p>
        </p:txBody>
      </p:sp>
      <p:sp>
        <p:nvSpPr>
          <p:cNvPr id="61" name="Right Arrow 60"/>
          <p:cNvSpPr/>
          <p:nvPr/>
        </p:nvSpPr>
        <p:spPr>
          <a:xfrm rot="20847705">
            <a:off x="7279334" y="25153277"/>
            <a:ext cx="1314094" cy="276030"/>
          </a:xfrm>
          <a:prstGeom prst="right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lIns="137147" tIns="68573" rIns="137147" bIns="68573" rtlCol="0" anchor="ctr"/>
          <a:lstStyle/>
          <a:p>
            <a:pPr algn="ctr"/>
            <a:endParaRPr lang="en-US" sz="8000">
              <a:latin typeface="Helvetica"/>
              <a:cs typeface="Helvetica"/>
            </a:endParaRPr>
          </a:p>
        </p:txBody>
      </p:sp>
      <p:sp>
        <p:nvSpPr>
          <p:cNvPr id="214" name="Right Arrow 213"/>
          <p:cNvSpPr/>
          <p:nvPr/>
        </p:nvSpPr>
        <p:spPr>
          <a:xfrm rot="19513488">
            <a:off x="3705779" y="27232810"/>
            <a:ext cx="1314094" cy="276030"/>
          </a:xfrm>
          <a:prstGeom prst="right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lIns="137147" tIns="68573" rIns="137147" bIns="68573" rtlCol="0" anchor="ctr"/>
          <a:lstStyle/>
          <a:p>
            <a:pPr algn="ctr"/>
            <a:endParaRPr lang="en-US" sz="8000">
              <a:latin typeface="Helvetica"/>
              <a:cs typeface="Helvetica"/>
            </a:endParaRPr>
          </a:p>
        </p:txBody>
      </p:sp>
      <p:sp>
        <p:nvSpPr>
          <p:cNvPr id="215" name="Rectangle 214"/>
          <p:cNvSpPr/>
          <p:nvPr/>
        </p:nvSpPr>
        <p:spPr>
          <a:xfrm>
            <a:off x="4283923" y="29134969"/>
            <a:ext cx="4097236" cy="754038"/>
          </a:xfrm>
          <a:prstGeom prst="rect">
            <a:avLst/>
          </a:prstGeom>
          <a:noFill/>
        </p:spPr>
        <p:txBody>
          <a:bodyPr wrap="square" lIns="137147" tIns="68573" rIns="137147" bIns="68573">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Subcutaneous Implantations</a:t>
            </a:r>
          </a:p>
        </p:txBody>
      </p:sp>
      <p:sp>
        <p:nvSpPr>
          <p:cNvPr id="236" name="Right Arrow 235"/>
          <p:cNvSpPr/>
          <p:nvPr/>
        </p:nvSpPr>
        <p:spPr>
          <a:xfrm>
            <a:off x="8175138" y="29516402"/>
            <a:ext cx="798702" cy="575694"/>
          </a:xfrm>
          <a:prstGeom prst="right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lIns="137147" tIns="68573" rIns="137147" bIns="68573" rtlCol="0" anchor="ctr"/>
          <a:lstStyle/>
          <a:p>
            <a:pPr algn="ctr"/>
            <a:endParaRPr lang="en-US" sz="8000">
              <a:latin typeface="Helvetica"/>
              <a:cs typeface="Helvetica"/>
            </a:endParaRPr>
          </a:p>
        </p:txBody>
      </p:sp>
      <p:sp>
        <p:nvSpPr>
          <p:cNvPr id="238" name="Rectangle 237"/>
          <p:cNvSpPr/>
          <p:nvPr/>
        </p:nvSpPr>
        <p:spPr>
          <a:xfrm>
            <a:off x="8361779" y="29200221"/>
            <a:ext cx="3477055" cy="446262"/>
          </a:xfrm>
          <a:prstGeom prst="rect">
            <a:avLst/>
          </a:prstGeom>
          <a:noFill/>
        </p:spPr>
        <p:txBody>
          <a:bodyPr wrap="square" lIns="137147" tIns="68573" rIns="137147" bIns="68573">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Take Histology</a:t>
            </a:r>
          </a:p>
        </p:txBody>
      </p:sp>
      <p:sp>
        <p:nvSpPr>
          <p:cNvPr id="239" name="Right Arrow 238"/>
          <p:cNvSpPr/>
          <p:nvPr/>
        </p:nvSpPr>
        <p:spPr>
          <a:xfrm>
            <a:off x="11391210" y="29542379"/>
            <a:ext cx="895253" cy="534986"/>
          </a:xfrm>
          <a:prstGeom prst="right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lIns="137147" tIns="68573" rIns="137147" bIns="68573" rtlCol="0" anchor="ctr"/>
          <a:lstStyle/>
          <a:p>
            <a:pPr algn="ctr"/>
            <a:endParaRPr lang="en-US" sz="8000">
              <a:latin typeface="Helvetica"/>
              <a:cs typeface="Helvetica"/>
            </a:endParaRPr>
          </a:p>
        </p:txBody>
      </p:sp>
      <p:sp>
        <p:nvSpPr>
          <p:cNvPr id="240" name="Rectangle 239"/>
          <p:cNvSpPr/>
          <p:nvPr/>
        </p:nvSpPr>
        <p:spPr>
          <a:xfrm>
            <a:off x="11510344" y="28983595"/>
            <a:ext cx="3692260" cy="754038"/>
          </a:xfrm>
          <a:prstGeom prst="rect">
            <a:avLst/>
          </a:prstGeom>
          <a:noFill/>
        </p:spPr>
        <p:txBody>
          <a:bodyPr wrap="square" lIns="137147" tIns="68573" rIns="137147" bIns="68573">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Examine Fibrous Encapsulation</a:t>
            </a:r>
          </a:p>
        </p:txBody>
      </p:sp>
      <p:sp>
        <p:nvSpPr>
          <p:cNvPr id="102" name="Rectangle 101"/>
          <p:cNvSpPr/>
          <p:nvPr/>
        </p:nvSpPr>
        <p:spPr>
          <a:xfrm>
            <a:off x="31851600" y="7696200"/>
            <a:ext cx="15011400" cy="152400"/>
          </a:xfrm>
          <a:prstGeom prst="rect">
            <a:avLst/>
          </a:prstGeom>
          <a:solidFill>
            <a:schemeClr val="accent1"/>
          </a:solidFill>
          <a:ln w="76200" cmpd="sng">
            <a:solidFill>
              <a:schemeClr val="accent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8" name="Rectangle 167"/>
          <p:cNvSpPr/>
          <p:nvPr/>
        </p:nvSpPr>
        <p:spPr>
          <a:xfrm>
            <a:off x="31848582" y="6324601"/>
            <a:ext cx="15087600" cy="15239999"/>
          </a:xfrm>
          <a:prstGeom prst="rect">
            <a:avLst/>
          </a:prstGeom>
          <a:noFill/>
          <a:ln w="76200" cmpd="sng">
            <a:solidFill>
              <a:schemeClr val="tx2"/>
            </a:solidFill>
            <a:miter lim="800000"/>
          </a:ln>
          <a:effectLst/>
        </p:spPr>
        <p:style>
          <a:lnRef idx="1">
            <a:schemeClr val="accent1"/>
          </a:lnRef>
          <a:fillRef idx="3">
            <a:schemeClr val="accent1"/>
          </a:fillRef>
          <a:effectRef idx="2">
            <a:schemeClr val="accent1"/>
          </a:effectRef>
          <a:fontRef idx="minor">
            <a:schemeClr val="lt1"/>
          </a:fontRef>
        </p:style>
        <p:txBody>
          <a:bodyPr lIns="274320" tIns="914400" rIns="274320" rtlCol="0" anchor="t" anchorCtr="0">
            <a:noAutofit/>
          </a:bodyPr>
          <a:lstStyle/>
          <a:p>
            <a:pPr algn="just"/>
            <a:endParaRPr lang="en-US" sz="3200" dirty="0">
              <a:solidFill>
                <a:schemeClr val="tx1"/>
              </a:solidFill>
              <a:latin typeface="Helvetica"/>
              <a:cs typeface="Helvetica"/>
            </a:endParaRPr>
          </a:p>
        </p:txBody>
      </p:sp>
      <p:sp>
        <p:nvSpPr>
          <p:cNvPr id="169" name="Rectangle 168"/>
          <p:cNvSpPr/>
          <p:nvPr/>
        </p:nvSpPr>
        <p:spPr>
          <a:xfrm>
            <a:off x="31851600" y="6324600"/>
            <a:ext cx="15087600" cy="1371600"/>
          </a:xfrm>
          <a:prstGeom prst="rect">
            <a:avLst/>
          </a:prstGeom>
          <a:solidFill>
            <a:schemeClr val="tx1">
              <a:lumMod val="90000"/>
              <a:lumOff val="10000"/>
            </a:schemeClr>
          </a:solid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5400" b="1" spc="300" dirty="0">
                <a:latin typeface="Helvetica"/>
                <a:cs typeface="Helvetica"/>
              </a:rPr>
              <a:t>Western Blot Results</a:t>
            </a:r>
          </a:p>
        </p:txBody>
      </p:sp>
      <p:pic>
        <p:nvPicPr>
          <p:cNvPr id="170" name="Picture 169" descr="Syndecan-4.tiff"/>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3748814" y="9419341"/>
            <a:ext cx="4674590" cy="4943061"/>
          </a:xfrm>
          <a:prstGeom prst="rect">
            <a:avLst/>
          </a:prstGeom>
        </p:spPr>
      </p:pic>
      <p:pic>
        <p:nvPicPr>
          <p:cNvPr id="171" name="Picture 170" descr="Syndecan-4.tiff"/>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3748814" y="15254565"/>
            <a:ext cx="4674590" cy="4943061"/>
          </a:xfrm>
          <a:prstGeom prst="rect">
            <a:avLst/>
          </a:prstGeom>
        </p:spPr>
      </p:pic>
      <p:pic>
        <p:nvPicPr>
          <p:cNvPr id="172" name="Picture 171" descr="syn4 copy.t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679080" y="14507077"/>
            <a:ext cx="3558271" cy="506363"/>
          </a:xfrm>
          <a:prstGeom prst="rect">
            <a:avLst/>
          </a:prstGeom>
        </p:spPr>
      </p:pic>
      <p:pic>
        <p:nvPicPr>
          <p:cNvPr id="173" name="Picture 172" descr="syn4 copy.tif"/>
          <p:cNvPicPr>
            <a:picLocks/>
          </p:cNvPicPr>
          <p:nvPr/>
        </p:nvPicPr>
        <p:blipFill>
          <a:blip r:embed="rId7">
            <a:extLst>
              <a:ext uri="{28A0092B-C50C-407E-A947-70E740481C1C}">
                <a14:useLocalDpi xmlns:a14="http://schemas.microsoft.com/office/drawing/2010/main" val="0"/>
              </a:ext>
            </a:extLst>
          </a:blip>
          <a:stretch>
            <a:fillRect/>
          </a:stretch>
        </p:blipFill>
        <p:spPr>
          <a:xfrm>
            <a:off x="34679080" y="8792416"/>
            <a:ext cx="3558271" cy="530475"/>
          </a:xfrm>
          <a:prstGeom prst="rect">
            <a:avLst/>
          </a:prstGeom>
        </p:spPr>
      </p:pic>
      <p:sp>
        <p:nvSpPr>
          <p:cNvPr id="174" name="Rectangle 173"/>
          <p:cNvSpPr/>
          <p:nvPr/>
        </p:nvSpPr>
        <p:spPr>
          <a:xfrm rot="16200000">
            <a:off x="30358719" y="17190081"/>
            <a:ext cx="6193279" cy="61671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Muscle</a:t>
            </a:r>
          </a:p>
        </p:txBody>
      </p:sp>
      <p:sp>
        <p:nvSpPr>
          <p:cNvPr id="175" name="Rectangle 174"/>
          <p:cNvSpPr/>
          <p:nvPr/>
        </p:nvSpPr>
        <p:spPr>
          <a:xfrm rot="16200000">
            <a:off x="30358395" y="10942005"/>
            <a:ext cx="6193926" cy="61671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Heart</a:t>
            </a:r>
          </a:p>
        </p:txBody>
      </p:sp>
      <p:sp>
        <p:nvSpPr>
          <p:cNvPr id="176" name="Rectangle 175"/>
          <p:cNvSpPr/>
          <p:nvPr/>
        </p:nvSpPr>
        <p:spPr>
          <a:xfrm>
            <a:off x="33067782" y="8077200"/>
            <a:ext cx="5994277" cy="554681"/>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Syndecan-4 </a:t>
            </a:r>
          </a:p>
        </p:txBody>
      </p:sp>
      <p:sp>
        <p:nvSpPr>
          <p:cNvPr id="177" name="Rectangle 176"/>
          <p:cNvSpPr/>
          <p:nvPr/>
        </p:nvSpPr>
        <p:spPr>
          <a:xfrm>
            <a:off x="39773382" y="8153400"/>
            <a:ext cx="5994277" cy="554681"/>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FGFR-1</a:t>
            </a:r>
          </a:p>
        </p:txBody>
      </p:sp>
      <p:pic>
        <p:nvPicPr>
          <p:cNvPr id="178" name="Picture 177" descr="FGFR-1.tiff"/>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101080" y="9487656"/>
            <a:ext cx="4675056" cy="4939768"/>
          </a:xfrm>
          <a:prstGeom prst="rect">
            <a:avLst/>
          </a:prstGeom>
        </p:spPr>
      </p:pic>
      <p:pic>
        <p:nvPicPr>
          <p:cNvPr id="179" name="Picture 178" descr="FGFR-1.tiff"/>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101080" y="15321477"/>
            <a:ext cx="4675056" cy="4939768"/>
          </a:xfrm>
          <a:prstGeom prst="rect">
            <a:avLst/>
          </a:prstGeom>
        </p:spPr>
      </p:pic>
      <p:pic>
        <p:nvPicPr>
          <p:cNvPr id="180" name="Picture 179" descr="fgfr1 copy.ti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038031" y="14493757"/>
            <a:ext cx="3553043" cy="532999"/>
          </a:xfrm>
          <a:prstGeom prst="rect">
            <a:avLst/>
          </a:prstGeom>
        </p:spPr>
      </p:pic>
      <p:pic>
        <p:nvPicPr>
          <p:cNvPr id="181" name="Picture 180" descr="fgfr1 copy.tif"/>
          <p:cNvPicPr>
            <a:picLocks/>
          </p:cNvPicPr>
          <p:nvPr/>
        </p:nvPicPr>
        <p:blipFill>
          <a:blip r:embed="rId11">
            <a:extLst>
              <a:ext uri="{28A0092B-C50C-407E-A947-70E740481C1C}">
                <a14:useLocalDpi xmlns:a14="http://schemas.microsoft.com/office/drawing/2010/main" val="0"/>
              </a:ext>
            </a:extLst>
          </a:blip>
          <a:stretch>
            <a:fillRect/>
          </a:stretch>
        </p:blipFill>
        <p:spPr>
          <a:xfrm>
            <a:off x="41100234" y="8792415"/>
            <a:ext cx="3553043" cy="533161"/>
          </a:xfrm>
          <a:prstGeom prst="rect">
            <a:avLst/>
          </a:prstGeom>
        </p:spPr>
      </p:pic>
      <p:sp>
        <p:nvSpPr>
          <p:cNvPr id="103" name="Text Box 10"/>
          <p:cNvSpPr txBox="1">
            <a:spLocks noChangeArrowheads="1"/>
          </p:cNvSpPr>
          <p:nvPr/>
        </p:nvSpPr>
        <p:spPr bwMode="auto">
          <a:xfrm>
            <a:off x="33101135" y="20076155"/>
            <a:ext cx="13533265" cy="1428433"/>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lIns="137147" tIns="68573" rIns="137147" bIns="68573"/>
          <a:lstStyle>
            <a:lvl1pPr eaLnBrk="0" hangingPunct="0">
              <a:defRPr sz="8600">
                <a:solidFill>
                  <a:schemeClr val="tx1"/>
                </a:solidFill>
                <a:latin typeface="Arial" charset="0"/>
                <a:ea typeface="ＭＳ Ｐゴシック" pitchFamily="-110" charset="-128"/>
              </a:defRPr>
            </a:lvl1pPr>
            <a:lvl2pPr marL="742950" indent="-285750" eaLnBrk="0" hangingPunct="0">
              <a:defRPr sz="8600">
                <a:solidFill>
                  <a:schemeClr val="tx1"/>
                </a:solidFill>
                <a:latin typeface="Arial" charset="0"/>
                <a:ea typeface="ＭＳ Ｐゴシック" pitchFamily="-110" charset="-128"/>
              </a:defRPr>
            </a:lvl2pPr>
            <a:lvl3pPr marL="1143000" indent="-228600" eaLnBrk="0" hangingPunct="0">
              <a:defRPr sz="8600">
                <a:solidFill>
                  <a:schemeClr val="tx1"/>
                </a:solidFill>
                <a:latin typeface="Arial" charset="0"/>
                <a:ea typeface="ＭＳ Ｐゴシック" pitchFamily="-110" charset="-128"/>
              </a:defRPr>
            </a:lvl3pPr>
            <a:lvl4pPr marL="1600200" indent="-228600" eaLnBrk="0" hangingPunct="0">
              <a:defRPr sz="8600">
                <a:solidFill>
                  <a:schemeClr val="tx1"/>
                </a:solidFill>
                <a:latin typeface="Arial" charset="0"/>
                <a:ea typeface="ＭＳ Ｐゴシック" pitchFamily="-110" charset="-128"/>
              </a:defRPr>
            </a:lvl4pPr>
            <a:lvl5pPr marL="2057400" indent="-228600" eaLnBrk="0" hangingPunct="0">
              <a:defRPr sz="8600">
                <a:solidFill>
                  <a:schemeClr val="tx1"/>
                </a:solidFill>
                <a:latin typeface="Arial" charset="0"/>
                <a:ea typeface="ＭＳ Ｐゴシック" pitchFamily="-110" charset="-128"/>
              </a:defRPr>
            </a:lvl5pPr>
            <a:lvl6pPr marL="2514600" indent="-228600" eaLnBrk="0" fontAlgn="base" hangingPunct="0">
              <a:spcBef>
                <a:spcPct val="0"/>
              </a:spcBef>
              <a:spcAft>
                <a:spcPct val="0"/>
              </a:spcAft>
              <a:defRPr sz="8600">
                <a:solidFill>
                  <a:schemeClr val="tx1"/>
                </a:solidFill>
                <a:latin typeface="Arial" charset="0"/>
                <a:ea typeface="ＭＳ Ｐゴシック" pitchFamily="-110" charset="-128"/>
              </a:defRPr>
            </a:lvl6pPr>
            <a:lvl7pPr marL="2971800" indent="-228600" eaLnBrk="0" fontAlgn="base" hangingPunct="0">
              <a:spcBef>
                <a:spcPct val="0"/>
              </a:spcBef>
              <a:spcAft>
                <a:spcPct val="0"/>
              </a:spcAft>
              <a:defRPr sz="8600">
                <a:solidFill>
                  <a:schemeClr val="tx1"/>
                </a:solidFill>
                <a:latin typeface="Arial" charset="0"/>
                <a:ea typeface="ＭＳ Ｐゴシック" pitchFamily="-110" charset="-128"/>
              </a:defRPr>
            </a:lvl7pPr>
            <a:lvl8pPr marL="3429000" indent="-228600" eaLnBrk="0" fontAlgn="base" hangingPunct="0">
              <a:spcBef>
                <a:spcPct val="0"/>
              </a:spcBef>
              <a:spcAft>
                <a:spcPct val="0"/>
              </a:spcAft>
              <a:defRPr sz="8600">
                <a:solidFill>
                  <a:schemeClr val="tx1"/>
                </a:solidFill>
                <a:latin typeface="Arial" charset="0"/>
                <a:ea typeface="ＭＳ Ｐゴシック" pitchFamily="-110" charset="-128"/>
              </a:defRPr>
            </a:lvl8pPr>
            <a:lvl9pPr marL="3886200" indent="-228600" eaLnBrk="0" fontAlgn="base" hangingPunct="0">
              <a:spcBef>
                <a:spcPct val="0"/>
              </a:spcBef>
              <a:spcAft>
                <a:spcPct val="0"/>
              </a:spcAft>
              <a:defRPr sz="8600">
                <a:solidFill>
                  <a:schemeClr val="tx1"/>
                </a:solidFill>
                <a:latin typeface="Arial" charset="0"/>
                <a:ea typeface="ＭＳ Ｐゴシック" pitchFamily="-110" charset="-128"/>
              </a:defRPr>
            </a:lvl9pPr>
          </a:lstStyle>
          <a:p>
            <a:pPr defTabSz="1371464" eaLnBrk="1" hangingPunct="1"/>
            <a:r>
              <a:rPr lang="en-US" sz="3200" b="1" dirty="0">
                <a:latin typeface="Helvetica"/>
                <a:cs typeface="Helvetica"/>
              </a:rPr>
              <a:t>Figure 2. </a:t>
            </a:r>
            <a:r>
              <a:rPr lang="en-US" sz="3200" dirty="0">
                <a:latin typeface="Helvetica"/>
                <a:cs typeface="Helvetica"/>
              </a:rPr>
              <a:t> Western blot analysis of the muscle and heart tissue isolated from the four groups of mice.</a:t>
            </a:r>
            <a:endParaRPr lang="en-US" sz="3200" i="1" dirty="0">
              <a:latin typeface="Helvetica"/>
              <a:cs typeface="Helvetica"/>
            </a:endParaRPr>
          </a:p>
        </p:txBody>
      </p:sp>
      <p:sp>
        <p:nvSpPr>
          <p:cNvPr id="100" name="Rectangle 99"/>
          <p:cNvSpPr/>
          <p:nvPr/>
        </p:nvSpPr>
        <p:spPr>
          <a:xfrm>
            <a:off x="16154400" y="7696200"/>
            <a:ext cx="15011400" cy="152400"/>
          </a:xfrm>
          <a:prstGeom prst="rect">
            <a:avLst/>
          </a:prstGeom>
          <a:solidFill>
            <a:schemeClr val="accent1"/>
          </a:solidFill>
          <a:ln w="76200" cmpd="sng">
            <a:solidFill>
              <a:schemeClr val="accent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4" name="Rectangle 193"/>
          <p:cNvSpPr/>
          <p:nvPr/>
        </p:nvSpPr>
        <p:spPr>
          <a:xfrm>
            <a:off x="16154400" y="6324602"/>
            <a:ext cx="15087600" cy="16687798"/>
          </a:xfrm>
          <a:prstGeom prst="rect">
            <a:avLst/>
          </a:prstGeom>
          <a:no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lIns="274320" tIns="914400" rIns="274320" rtlCol="0" anchor="t" anchorCtr="0">
            <a:noAutofit/>
          </a:bodyPr>
          <a:lstStyle/>
          <a:p>
            <a:pPr algn="just"/>
            <a:endParaRPr lang="en-US" sz="3200" dirty="0">
              <a:solidFill>
                <a:schemeClr val="tx1"/>
              </a:solidFill>
              <a:latin typeface="Helvetica"/>
              <a:cs typeface="Helvetica"/>
            </a:endParaRPr>
          </a:p>
        </p:txBody>
      </p:sp>
      <p:sp>
        <p:nvSpPr>
          <p:cNvPr id="195" name="Rectangle 194"/>
          <p:cNvSpPr/>
          <p:nvPr/>
        </p:nvSpPr>
        <p:spPr>
          <a:xfrm>
            <a:off x="16154400" y="6324600"/>
            <a:ext cx="15087600" cy="1371600"/>
          </a:xfrm>
          <a:prstGeom prst="rect">
            <a:avLst/>
          </a:prstGeom>
          <a:solidFill>
            <a:schemeClr val="tx1">
              <a:lumMod val="90000"/>
              <a:lumOff val="10000"/>
            </a:schemeClr>
          </a:solid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5400" b="1" spc="300" dirty="0">
                <a:latin typeface="Helvetica"/>
                <a:cs typeface="Helvetica"/>
              </a:rPr>
              <a:t>Title</a:t>
            </a:r>
          </a:p>
        </p:txBody>
      </p:sp>
      <p:pic>
        <p:nvPicPr>
          <p:cNvPr id="196" name="Picture 195" descr="C:\Users\Gunjan\Dropbox\Moy and Gunjan\Data for posters\subq.png"/>
          <p:cNvPicPr>
            <a:picLocks noChangeAspect="1"/>
          </p:cNvPicPr>
          <p:nvPr/>
        </p:nvPicPr>
        <p:blipFill rotWithShape="1">
          <a:blip r:embed="rId12">
            <a:extLst>
              <a:ext uri="{28A0092B-C50C-407E-A947-70E740481C1C}">
                <a14:useLocalDpi xmlns:a14="http://schemas.microsoft.com/office/drawing/2010/main" val="0"/>
              </a:ext>
            </a:extLst>
          </a:blip>
          <a:srcRect l="20173" t="14808" r="41207" b="49023"/>
          <a:stretch/>
        </p:blipFill>
        <p:spPr bwMode="auto">
          <a:xfrm>
            <a:off x="17221200" y="9144216"/>
            <a:ext cx="6501258" cy="4993390"/>
          </a:xfrm>
          <a:prstGeom prst="rect">
            <a:avLst/>
          </a:prstGeom>
          <a:noFill/>
          <a:ln>
            <a:noFill/>
          </a:ln>
          <a:extLst>
            <a:ext uri="{53640926-AAD7-44d8-BBD7-CCE9431645EC}">
              <a14:shadowObscured xmlns="" xmlns:a14="http://schemas.microsoft.com/office/drawing/2010/main"/>
            </a:ext>
          </a:extLst>
        </p:spPr>
      </p:pic>
      <p:pic>
        <p:nvPicPr>
          <p:cNvPr id="197" name="Picture 196" descr="C:\Users\Gunjan\Dropbox\Moy and Gunjan\Data for posters\subq.png"/>
          <p:cNvPicPr>
            <a:picLocks noChangeAspect="1"/>
          </p:cNvPicPr>
          <p:nvPr/>
        </p:nvPicPr>
        <p:blipFill rotWithShape="1">
          <a:blip r:embed="rId12">
            <a:extLst>
              <a:ext uri="{28A0092B-C50C-407E-A947-70E740481C1C}">
                <a14:useLocalDpi xmlns:a14="http://schemas.microsoft.com/office/drawing/2010/main" val="0"/>
              </a:ext>
            </a:extLst>
          </a:blip>
          <a:srcRect l="61379" t="14808" b="49266"/>
          <a:stretch/>
        </p:blipFill>
        <p:spPr bwMode="auto">
          <a:xfrm>
            <a:off x="24079200" y="9144000"/>
            <a:ext cx="6705600" cy="4993390"/>
          </a:xfrm>
          <a:prstGeom prst="rect">
            <a:avLst/>
          </a:prstGeom>
          <a:noFill/>
          <a:ln>
            <a:noFill/>
          </a:ln>
          <a:extLst>
            <a:ext uri="{53640926-AAD7-44d8-BBD7-CCE9431645EC}">
              <a14:shadowObscured xmlns="" xmlns:a14="http://schemas.microsoft.com/office/drawing/2010/main"/>
            </a:ext>
          </a:extLst>
        </p:spPr>
      </p:pic>
      <p:pic>
        <p:nvPicPr>
          <p:cNvPr id="198" name="Picture 197" descr="C:\Users\Gunjan\Dropbox\Moy and Gunjan\Data for posters\subq.png"/>
          <p:cNvPicPr>
            <a:picLocks noChangeAspect="1"/>
          </p:cNvPicPr>
          <p:nvPr/>
        </p:nvPicPr>
        <p:blipFill rotWithShape="1">
          <a:blip r:embed="rId12">
            <a:extLst>
              <a:ext uri="{28A0092B-C50C-407E-A947-70E740481C1C}">
                <a14:useLocalDpi xmlns:a14="http://schemas.microsoft.com/office/drawing/2010/main" val="0"/>
              </a:ext>
            </a:extLst>
          </a:blip>
          <a:srcRect l="20171" t="64085" r="41181" b="-11"/>
          <a:stretch/>
        </p:blipFill>
        <p:spPr bwMode="auto">
          <a:xfrm>
            <a:off x="17221201" y="15395892"/>
            <a:ext cx="6480174" cy="4993390"/>
          </a:xfrm>
          <a:prstGeom prst="rect">
            <a:avLst/>
          </a:prstGeom>
          <a:noFill/>
          <a:ln>
            <a:noFill/>
          </a:ln>
          <a:extLst>
            <a:ext uri="{53640926-AAD7-44d8-BBD7-CCE9431645EC}">
              <a14:shadowObscured xmlns="" xmlns:a14="http://schemas.microsoft.com/office/drawing/2010/main"/>
            </a:ext>
          </a:extLst>
        </p:spPr>
      </p:pic>
      <p:pic>
        <p:nvPicPr>
          <p:cNvPr id="199" name="Picture 198" descr="C:\Users\Gunjan\Dropbox\Moy and Gunjan\Data for posters\subq.png"/>
          <p:cNvPicPr>
            <a:picLocks noChangeAspect="1"/>
          </p:cNvPicPr>
          <p:nvPr/>
        </p:nvPicPr>
        <p:blipFill rotWithShape="1">
          <a:blip r:embed="rId12">
            <a:extLst>
              <a:ext uri="{28A0092B-C50C-407E-A947-70E740481C1C}">
                <a14:useLocalDpi xmlns:a14="http://schemas.microsoft.com/office/drawing/2010/main" val="0"/>
              </a:ext>
            </a:extLst>
          </a:blip>
          <a:srcRect l="61379" t="63601" b="-12"/>
          <a:stretch/>
        </p:blipFill>
        <p:spPr bwMode="auto">
          <a:xfrm>
            <a:off x="24155400" y="15316200"/>
            <a:ext cx="6553200" cy="4953000"/>
          </a:xfrm>
          <a:prstGeom prst="rect">
            <a:avLst/>
          </a:prstGeom>
          <a:noFill/>
          <a:ln>
            <a:noFill/>
          </a:ln>
          <a:extLst>
            <a:ext uri="{53640926-AAD7-44d8-BBD7-CCE9431645EC}">
              <a14:shadowObscured xmlns="" xmlns:a14="http://schemas.microsoft.com/office/drawing/2010/main"/>
            </a:ext>
          </a:extLst>
        </p:spPr>
      </p:pic>
      <p:sp>
        <p:nvSpPr>
          <p:cNvPr id="200" name="Rectangle 199"/>
          <p:cNvSpPr/>
          <p:nvPr/>
        </p:nvSpPr>
        <p:spPr>
          <a:xfrm rot="16200000">
            <a:off x="14236726" y="11366475"/>
            <a:ext cx="5234900" cy="78994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FGF-2 </a:t>
            </a:r>
          </a:p>
        </p:txBody>
      </p:sp>
      <p:sp>
        <p:nvSpPr>
          <p:cNvPr id="201" name="Rectangle 200"/>
          <p:cNvSpPr/>
          <p:nvPr/>
        </p:nvSpPr>
        <p:spPr>
          <a:xfrm rot="16200000">
            <a:off x="14124901" y="17498100"/>
            <a:ext cx="5458550" cy="78994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S</a:t>
            </a:r>
            <a:r>
              <a:rPr lang="en-US" sz="28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yn</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-4 </a:t>
            </a:r>
            <a:r>
              <a:rPr lang="en-US" sz="28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and</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 FGF-2</a:t>
            </a:r>
          </a:p>
        </p:txBody>
      </p:sp>
      <p:sp>
        <p:nvSpPr>
          <p:cNvPr id="202" name="Rectangle 201"/>
          <p:cNvSpPr/>
          <p:nvPr/>
        </p:nvSpPr>
        <p:spPr>
          <a:xfrm>
            <a:off x="24438701" y="8432862"/>
            <a:ext cx="5264221" cy="63493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Ob/Ob</a:t>
            </a:r>
          </a:p>
        </p:txBody>
      </p:sp>
      <p:sp>
        <p:nvSpPr>
          <p:cNvPr id="203" name="Rectangle 202"/>
          <p:cNvSpPr/>
          <p:nvPr/>
        </p:nvSpPr>
        <p:spPr>
          <a:xfrm>
            <a:off x="17308526" y="8432862"/>
            <a:ext cx="5264221" cy="63493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Wild Type</a:t>
            </a:r>
          </a:p>
        </p:txBody>
      </p:sp>
      <p:sp>
        <p:nvSpPr>
          <p:cNvPr id="105" name="Text Box 10"/>
          <p:cNvSpPr txBox="1">
            <a:spLocks noChangeArrowheads="1"/>
          </p:cNvSpPr>
          <p:nvPr/>
        </p:nvSpPr>
        <p:spPr bwMode="auto">
          <a:xfrm>
            <a:off x="17297400" y="20932708"/>
            <a:ext cx="13411200" cy="1635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8600">
                <a:solidFill>
                  <a:schemeClr val="tx1"/>
                </a:solidFill>
                <a:latin typeface="Arial" charset="0"/>
                <a:ea typeface="ＭＳ Ｐゴシック" pitchFamily="-110" charset="-128"/>
              </a:defRPr>
            </a:lvl1pPr>
            <a:lvl2pPr marL="742950" indent="-285750" eaLnBrk="0" hangingPunct="0">
              <a:defRPr sz="8600">
                <a:solidFill>
                  <a:schemeClr val="tx1"/>
                </a:solidFill>
                <a:latin typeface="Arial" charset="0"/>
                <a:ea typeface="ＭＳ Ｐゴシック" pitchFamily="-110" charset="-128"/>
              </a:defRPr>
            </a:lvl2pPr>
            <a:lvl3pPr marL="1143000" indent="-228600" eaLnBrk="0" hangingPunct="0">
              <a:defRPr sz="8600">
                <a:solidFill>
                  <a:schemeClr val="tx1"/>
                </a:solidFill>
                <a:latin typeface="Arial" charset="0"/>
                <a:ea typeface="ＭＳ Ｐゴシック" pitchFamily="-110" charset="-128"/>
              </a:defRPr>
            </a:lvl3pPr>
            <a:lvl4pPr marL="1600200" indent="-228600" eaLnBrk="0" hangingPunct="0">
              <a:defRPr sz="8600">
                <a:solidFill>
                  <a:schemeClr val="tx1"/>
                </a:solidFill>
                <a:latin typeface="Arial" charset="0"/>
                <a:ea typeface="ＭＳ Ｐゴシック" pitchFamily="-110" charset="-128"/>
              </a:defRPr>
            </a:lvl4pPr>
            <a:lvl5pPr marL="2057400" indent="-228600" eaLnBrk="0" hangingPunct="0">
              <a:defRPr sz="8600">
                <a:solidFill>
                  <a:schemeClr val="tx1"/>
                </a:solidFill>
                <a:latin typeface="Arial" charset="0"/>
                <a:ea typeface="ＭＳ Ｐゴシック" pitchFamily="-110" charset="-128"/>
              </a:defRPr>
            </a:lvl5pPr>
            <a:lvl6pPr marL="2514600" indent="-228600" eaLnBrk="0" fontAlgn="base" hangingPunct="0">
              <a:spcBef>
                <a:spcPct val="0"/>
              </a:spcBef>
              <a:spcAft>
                <a:spcPct val="0"/>
              </a:spcAft>
              <a:defRPr sz="8600">
                <a:solidFill>
                  <a:schemeClr val="tx1"/>
                </a:solidFill>
                <a:latin typeface="Arial" charset="0"/>
                <a:ea typeface="ＭＳ Ｐゴシック" pitchFamily="-110" charset="-128"/>
              </a:defRPr>
            </a:lvl6pPr>
            <a:lvl7pPr marL="2971800" indent="-228600" eaLnBrk="0" fontAlgn="base" hangingPunct="0">
              <a:spcBef>
                <a:spcPct val="0"/>
              </a:spcBef>
              <a:spcAft>
                <a:spcPct val="0"/>
              </a:spcAft>
              <a:defRPr sz="8600">
                <a:solidFill>
                  <a:schemeClr val="tx1"/>
                </a:solidFill>
                <a:latin typeface="Arial" charset="0"/>
                <a:ea typeface="ＭＳ Ｐゴシック" pitchFamily="-110" charset="-128"/>
              </a:defRPr>
            </a:lvl7pPr>
            <a:lvl8pPr marL="3429000" indent="-228600" eaLnBrk="0" fontAlgn="base" hangingPunct="0">
              <a:spcBef>
                <a:spcPct val="0"/>
              </a:spcBef>
              <a:spcAft>
                <a:spcPct val="0"/>
              </a:spcAft>
              <a:defRPr sz="8600">
                <a:solidFill>
                  <a:schemeClr val="tx1"/>
                </a:solidFill>
                <a:latin typeface="Arial" charset="0"/>
                <a:ea typeface="ＭＳ Ｐゴシック" pitchFamily="-110" charset="-128"/>
              </a:defRPr>
            </a:lvl8pPr>
            <a:lvl9pPr marL="3886200" indent="-228600" eaLnBrk="0" fontAlgn="base" hangingPunct="0">
              <a:spcBef>
                <a:spcPct val="0"/>
              </a:spcBef>
              <a:spcAft>
                <a:spcPct val="0"/>
              </a:spcAft>
              <a:defRPr sz="8600">
                <a:solidFill>
                  <a:schemeClr val="tx1"/>
                </a:solidFill>
                <a:latin typeface="Arial" charset="0"/>
                <a:ea typeface="ＭＳ Ｐゴシック" pitchFamily="-110" charset="-128"/>
              </a:defRPr>
            </a:lvl9pPr>
          </a:lstStyle>
          <a:p>
            <a:pPr defTabSz="1371464" eaLnBrk="1" hangingPunct="1"/>
            <a:r>
              <a:rPr lang="en-US" sz="3600" b="1" dirty="0">
                <a:latin typeface="Helvetica"/>
                <a:cs typeface="Helvetica"/>
              </a:rPr>
              <a:t>Figure 3.  </a:t>
            </a:r>
            <a:r>
              <a:rPr lang="en-US" sz="3600" dirty="0">
                <a:latin typeface="Helvetica"/>
                <a:cs typeface="Helvetica"/>
              </a:rPr>
              <a:t>Alginate gels one week after they were implanted subcutaneously into the dorsal surface of the Wild Type and Ob/Ob mice. </a:t>
            </a:r>
            <a:endParaRPr lang="en-US" sz="3600" i="1" dirty="0">
              <a:latin typeface="Helvetica"/>
              <a:cs typeface="Helvetica"/>
            </a:endParaRPr>
          </a:p>
        </p:txBody>
      </p:sp>
      <p:sp>
        <p:nvSpPr>
          <p:cNvPr id="101" name="Rectangle 100"/>
          <p:cNvSpPr/>
          <p:nvPr/>
        </p:nvSpPr>
        <p:spPr>
          <a:xfrm>
            <a:off x="16154400" y="24917400"/>
            <a:ext cx="15011400" cy="152400"/>
          </a:xfrm>
          <a:prstGeom prst="rect">
            <a:avLst/>
          </a:prstGeom>
          <a:solidFill>
            <a:schemeClr val="accent1"/>
          </a:solidFill>
          <a:ln w="76200" cmpd="sng">
            <a:solidFill>
              <a:schemeClr val="accent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7" name="Rectangle 206"/>
          <p:cNvSpPr/>
          <p:nvPr/>
        </p:nvSpPr>
        <p:spPr>
          <a:xfrm>
            <a:off x="16154400" y="23545802"/>
            <a:ext cx="15087600" cy="11963398"/>
          </a:xfrm>
          <a:prstGeom prst="rect">
            <a:avLst/>
          </a:prstGeom>
          <a:no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lIns="274320" tIns="914400" rIns="274320" rtlCol="0" anchor="t" anchorCtr="0">
            <a:noAutofit/>
          </a:bodyPr>
          <a:lstStyle/>
          <a:p>
            <a:pPr algn="just"/>
            <a:endParaRPr lang="en-US" sz="3200" dirty="0">
              <a:solidFill>
                <a:schemeClr val="tx1"/>
              </a:solidFill>
              <a:latin typeface="Helvetica"/>
              <a:cs typeface="Helvetica"/>
            </a:endParaRPr>
          </a:p>
        </p:txBody>
      </p:sp>
      <p:sp>
        <p:nvSpPr>
          <p:cNvPr id="208" name="Rectangle 207"/>
          <p:cNvSpPr/>
          <p:nvPr/>
        </p:nvSpPr>
        <p:spPr>
          <a:xfrm>
            <a:off x="16154400" y="23545800"/>
            <a:ext cx="15087600" cy="1371600"/>
          </a:xfrm>
          <a:prstGeom prst="rect">
            <a:avLst/>
          </a:prstGeom>
          <a:solidFill>
            <a:schemeClr val="tx1">
              <a:lumMod val="90000"/>
              <a:lumOff val="10000"/>
            </a:schemeClr>
          </a:solid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5400" b="1" spc="300" dirty="0">
                <a:latin typeface="Helvetica"/>
                <a:cs typeface="Helvetica"/>
              </a:rPr>
              <a:t>Title</a:t>
            </a:r>
          </a:p>
        </p:txBody>
      </p:sp>
      <p:sp>
        <p:nvSpPr>
          <p:cNvPr id="209" name="Rectangle 208"/>
          <p:cNvSpPr/>
          <p:nvPr/>
        </p:nvSpPr>
        <p:spPr>
          <a:xfrm rot="16200000">
            <a:off x="15053938" y="27313262"/>
            <a:ext cx="3752873" cy="78994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FGF-2 </a:t>
            </a:r>
          </a:p>
        </p:txBody>
      </p:sp>
      <p:sp>
        <p:nvSpPr>
          <p:cNvPr id="210" name="Rectangle 209"/>
          <p:cNvSpPr/>
          <p:nvPr/>
        </p:nvSpPr>
        <p:spPr>
          <a:xfrm rot="16200000">
            <a:off x="14897571" y="31279629"/>
            <a:ext cx="3913208" cy="78994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S</a:t>
            </a:r>
            <a:r>
              <a:rPr lang="en-US" sz="28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yn</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-4 </a:t>
            </a:r>
            <a:r>
              <a:rPr lang="en-US" sz="28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and</a:t>
            </a:r>
            <a:r>
              <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 FGF-2</a:t>
            </a:r>
          </a:p>
        </p:txBody>
      </p:sp>
      <p:sp>
        <p:nvSpPr>
          <p:cNvPr id="211" name="Rectangle 210"/>
          <p:cNvSpPr/>
          <p:nvPr/>
        </p:nvSpPr>
        <p:spPr>
          <a:xfrm>
            <a:off x="24460200" y="25298400"/>
            <a:ext cx="5264221" cy="455184"/>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Ob/Ob</a:t>
            </a:r>
          </a:p>
        </p:txBody>
      </p:sp>
      <p:sp>
        <p:nvSpPr>
          <p:cNvPr id="212" name="Rectangle 211"/>
          <p:cNvSpPr/>
          <p:nvPr/>
        </p:nvSpPr>
        <p:spPr>
          <a:xfrm>
            <a:off x="18745200" y="25374600"/>
            <a:ext cx="5264221" cy="455184"/>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latin typeface="Helvetica"/>
                <a:cs typeface="Helvetica"/>
              </a:rPr>
              <a:t>Wild Type</a:t>
            </a:r>
          </a:p>
        </p:txBody>
      </p:sp>
      <p:pic>
        <p:nvPicPr>
          <p:cNvPr id="243" name="Picture 242" descr="4x 2.jp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7526000" y="25831800"/>
            <a:ext cx="6301726" cy="3712320"/>
          </a:xfrm>
          <a:prstGeom prst="rect">
            <a:avLst/>
          </a:prstGeom>
        </p:spPr>
      </p:pic>
      <p:pic>
        <p:nvPicPr>
          <p:cNvPr id="244" name="Picture 243" descr="4x 5.jp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7526000" y="29859565"/>
            <a:ext cx="6324600" cy="3712320"/>
          </a:xfrm>
          <a:prstGeom prst="rect">
            <a:avLst/>
          </a:prstGeom>
        </p:spPr>
      </p:pic>
      <p:pic>
        <p:nvPicPr>
          <p:cNvPr id="245" name="Picture 244" descr="4x 1.jpg"/>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4460200" y="25831800"/>
            <a:ext cx="6248400" cy="3712320"/>
          </a:xfrm>
          <a:prstGeom prst="rect">
            <a:avLst/>
          </a:prstGeom>
        </p:spPr>
      </p:pic>
      <p:pic>
        <p:nvPicPr>
          <p:cNvPr id="246" name="Picture 245" descr="4x 3.jpg"/>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24473854" y="29859149"/>
            <a:ext cx="6234745" cy="3712320"/>
          </a:xfrm>
          <a:prstGeom prst="rect">
            <a:avLst/>
          </a:prstGeom>
        </p:spPr>
      </p:pic>
      <p:sp>
        <p:nvSpPr>
          <p:cNvPr id="106" name="Text Box 10"/>
          <p:cNvSpPr txBox="1">
            <a:spLocks noChangeArrowheads="1"/>
          </p:cNvSpPr>
          <p:nvPr/>
        </p:nvSpPr>
        <p:spPr bwMode="auto">
          <a:xfrm>
            <a:off x="16878413" y="33923258"/>
            <a:ext cx="13830187" cy="1357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37147" tIns="68573" rIns="137147" bIns="68573"/>
          <a:lstStyle>
            <a:lvl1pPr eaLnBrk="0" hangingPunct="0">
              <a:defRPr sz="8600">
                <a:solidFill>
                  <a:schemeClr val="tx1"/>
                </a:solidFill>
                <a:latin typeface="Arial" charset="0"/>
                <a:ea typeface="ＭＳ Ｐゴシック" pitchFamily="-110" charset="-128"/>
              </a:defRPr>
            </a:lvl1pPr>
            <a:lvl2pPr marL="742950" indent="-285750" eaLnBrk="0" hangingPunct="0">
              <a:defRPr sz="8600">
                <a:solidFill>
                  <a:schemeClr val="tx1"/>
                </a:solidFill>
                <a:latin typeface="Arial" charset="0"/>
                <a:ea typeface="ＭＳ Ｐゴシック" pitchFamily="-110" charset="-128"/>
              </a:defRPr>
            </a:lvl2pPr>
            <a:lvl3pPr marL="1143000" indent="-228600" eaLnBrk="0" hangingPunct="0">
              <a:defRPr sz="8600">
                <a:solidFill>
                  <a:schemeClr val="tx1"/>
                </a:solidFill>
                <a:latin typeface="Arial" charset="0"/>
                <a:ea typeface="ＭＳ Ｐゴシック" pitchFamily="-110" charset="-128"/>
              </a:defRPr>
            </a:lvl3pPr>
            <a:lvl4pPr marL="1600200" indent="-228600" eaLnBrk="0" hangingPunct="0">
              <a:defRPr sz="8600">
                <a:solidFill>
                  <a:schemeClr val="tx1"/>
                </a:solidFill>
                <a:latin typeface="Arial" charset="0"/>
                <a:ea typeface="ＭＳ Ｐゴシック" pitchFamily="-110" charset="-128"/>
              </a:defRPr>
            </a:lvl4pPr>
            <a:lvl5pPr marL="2057400" indent="-228600" eaLnBrk="0" hangingPunct="0">
              <a:defRPr sz="8600">
                <a:solidFill>
                  <a:schemeClr val="tx1"/>
                </a:solidFill>
                <a:latin typeface="Arial" charset="0"/>
                <a:ea typeface="ＭＳ Ｐゴシック" pitchFamily="-110" charset="-128"/>
              </a:defRPr>
            </a:lvl5pPr>
            <a:lvl6pPr marL="2514600" indent="-228600" eaLnBrk="0" fontAlgn="base" hangingPunct="0">
              <a:spcBef>
                <a:spcPct val="0"/>
              </a:spcBef>
              <a:spcAft>
                <a:spcPct val="0"/>
              </a:spcAft>
              <a:defRPr sz="8600">
                <a:solidFill>
                  <a:schemeClr val="tx1"/>
                </a:solidFill>
                <a:latin typeface="Arial" charset="0"/>
                <a:ea typeface="ＭＳ Ｐゴシック" pitchFamily="-110" charset="-128"/>
              </a:defRPr>
            </a:lvl6pPr>
            <a:lvl7pPr marL="2971800" indent="-228600" eaLnBrk="0" fontAlgn="base" hangingPunct="0">
              <a:spcBef>
                <a:spcPct val="0"/>
              </a:spcBef>
              <a:spcAft>
                <a:spcPct val="0"/>
              </a:spcAft>
              <a:defRPr sz="8600">
                <a:solidFill>
                  <a:schemeClr val="tx1"/>
                </a:solidFill>
                <a:latin typeface="Arial" charset="0"/>
                <a:ea typeface="ＭＳ Ｐゴシック" pitchFamily="-110" charset="-128"/>
              </a:defRPr>
            </a:lvl7pPr>
            <a:lvl8pPr marL="3429000" indent="-228600" eaLnBrk="0" fontAlgn="base" hangingPunct="0">
              <a:spcBef>
                <a:spcPct val="0"/>
              </a:spcBef>
              <a:spcAft>
                <a:spcPct val="0"/>
              </a:spcAft>
              <a:defRPr sz="8600">
                <a:solidFill>
                  <a:schemeClr val="tx1"/>
                </a:solidFill>
                <a:latin typeface="Arial" charset="0"/>
                <a:ea typeface="ＭＳ Ｐゴシック" pitchFamily="-110" charset="-128"/>
              </a:defRPr>
            </a:lvl8pPr>
            <a:lvl9pPr marL="3886200" indent="-228600" eaLnBrk="0" fontAlgn="base" hangingPunct="0">
              <a:spcBef>
                <a:spcPct val="0"/>
              </a:spcBef>
              <a:spcAft>
                <a:spcPct val="0"/>
              </a:spcAft>
              <a:defRPr sz="8600">
                <a:solidFill>
                  <a:schemeClr val="tx1"/>
                </a:solidFill>
                <a:latin typeface="Arial" charset="0"/>
                <a:ea typeface="ＭＳ Ｐゴシック" pitchFamily="-110" charset="-128"/>
              </a:defRPr>
            </a:lvl9pPr>
          </a:lstStyle>
          <a:p>
            <a:pPr defTabSz="1371464" eaLnBrk="1" hangingPunct="1"/>
            <a:r>
              <a:rPr lang="en-US" sz="3600" b="1" dirty="0">
                <a:latin typeface="Helvetica"/>
                <a:cs typeface="Helvetica"/>
              </a:rPr>
              <a:t>Figure 4.  </a:t>
            </a:r>
            <a:r>
              <a:rPr lang="en-US" sz="3600" dirty="0" err="1">
                <a:latin typeface="Helvetica"/>
                <a:cs typeface="Helvetica"/>
              </a:rPr>
              <a:t>Hematoxylin</a:t>
            </a:r>
            <a:r>
              <a:rPr lang="en-US" sz="3600" dirty="0">
                <a:latin typeface="Helvetica"/>
                <a:cs typeface="Helvetica"/>
              </a:rPr>
              <a:t> and Eosin stain of the subcutaneous implantations in the Wild Type and Ob/Ob mice. </a:t>
            </a:r>
            <a:endParaRPr lang="en-US" sz="3600" i="1" dirty="0">
              <a:latin typeface="Helvetica"/>
              <a:cs typeface="Helvetica"/>
            </a:endParaRPr>
          </a:p>
        </p:txBody>
      </p:sp>
      <p:sp>
        <p:nvSpPr>
          <p:cNvPr id="109" name="Rectangle 108"/>
          <p:cNvSpPr/>
          <p:nvPr/>
        </p:nvSpPr>
        <p:spPr>
          <a:xfrm>
            <a:off x="31851600" y="33033785"/>
            <a:ext cx="15011400" cy="152400"/>
          </a:xfrm>
          <a:prstGeom prst="rect">
            <a:avLst/>
          </a:prstGeom>
          <a:solidFill>
            <a:schemeClr val="accent1"/>
          </a:solidFill>
          <a:ln w="76200" cmpd="sng">
            <a:solidFill>
              <a:schemeClr val="accent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Rectangle 140"/>
          <p:cNvSpPr/>
          <p:nvPr/>
        </p:nvSpPr>
        <p:spPr>
          <a:xfrm>
            <a:off x="31851600" y="31662185"/>
            <a:ext cx="15087600" cy="3847015"/>
          </a:xfrm>
          <a:prstGeom prst="rect">
            <a:avLst/>
          </a:prstGeom>
          <a:no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lIns="274320" tIns="914400" rIns="274320" rtlCol="0" anchor="t" anchorCtr="0">
            <a:noAutofit/>
          </a:bodyPr>
          <a:lstStyle/>
          <a:p>
            <a:endParaRPr lang="en-US" sz="3200" dirty="0">
              <a:solidFill>
                <a:schemeClr val="tx1"/>
              </a:solidFill>
              <a:latin typeface="Helvetica"/>
              <a:cs typeface="Helvetica"/>
            </a:endParaRPr>
          </a:p>
        </p:txBody>
      </p:sp>
      <p:sp>
        <p:nvSpPr>
          <p:cNvPr id="142" name="Rectangle 141"/>
          <p:cNvSpPr/>
          <p:nvPr/>
        </p:nvSpPr>
        <p:spPr>
          <a:xfrm>
            <a:off x="31839439" y="31662185"/>
            <a:ext cx="15087600" cy="1371600"/>
          </a:xfrm>
          <a:prstGeom prst="rect">
            <a:avLst/>
          </a:prstGeom>
          <a:solidFill>
            <a:schemeClr val="tx1">
              <a:lumMod val="90000"/>
              <a:lumOff val="10000"/>
            </a:schemeClr>
          </a:solidFill>
          <a:ln w="76200" cmpd="sng">
            <a:solidFill>
              <a:schemeClr val="tx1">
                <a:lumMod val="90000"/>
                <a:lumOff val="10000"/>
              </a:schemeClr>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spc="300" dirty="0">
                <a:latin typeface="Helvetica"/>
                <a:cs typeface="Helvetica"/>
              </a:rPr>
              <a:t>Acknowledgments</a:t>
            </a:r>
          </a:p>
        </p:txBody>
      </p:sp>
      <p:sp>
        <p:nvSpPr>
          <p:cNvPr id="88" name="TextBox 87"/>
          <p:cNvSpPr txBox="1"/>
          <p:nvPr/>
        </p:nvSpPr>
        <p:spPr>
          <a:xfrm>
            <a:off x="32156400" y="33147000"/>
            <a:ext cx="14457654" cy="2062103"/>
          </a:xfrm>
          <a:prstGeom prst="rect">
            <a:avLst/>
          </a:prstGeom>
          <a:noFill/>
        </p:spPr>
        <p:txBody>
          <a:bodyPr wrap="square" rtlCol="0">
            <a:spAutoFit/>
          </a:bodyPr>
          <a:lstStyle/>
          <a:p>
            <a:r>
              <a:rPr lang="en-US" sz="3200" dirty="0">
                <a:latin typeface="Helvetica"/>
                <a:cs typeface="Helvetica"/>
              </a:rPr>
              <a:t>Support was provided by NSF Research Experience for Undergraduates Award (1461192)</a:t>
            </a:r>
          </a:p>
          <a:p>
            <a:r>
              <a:rPr lang="en-US" sz="3200" dirty="0">
                <a:latin typeface="Helvetica"/>
                <a:cs typeface="Helvetica"/>
              </a:rPr>
              <a:t>Do you need to acknowledge any other support provided through the lab? Ask your PI. </a:t>
            </a:r>
          </a:p>
        </p:txBody>
      </p:sp>
      <p:sp>
        <p:nvSpPr>
          <p:cNvPr id="13" name="Rectangle 12"/>
          <p:cNvSpPr/>
          <p:nvPr/>
        </p:nvSpPr>
        <p:spPr>
          <a:xfrm>
            <a:off x="457200" y="5638800"/>
            <a:ext cx="46482000" cy="304800"/>
          </a:xfrm>
          <a:prstGeom prst="rect">
            <a:avLst/>
          </a:prstGeom>
          <a:solidFill>
            <a:schemeClr val="tx1">
              <a:lumMod val="90000"/>
              <a:lumOff val="10000"/>
            </a:schemeClr>
          </a:solidFill>
          <a:ln>
            <a:solidFill>
              <a:schemeClr val="tx1">
                <a:lumMod val="90000"/>
                <a:lumOff val="1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descr="UT Primary white.pdf"/>
          <p:cNvPicPr>
            <a:picLocks noChangeAspect="1"/>
          </p:cNvPicPr>
          <p:nvPr/>
        </p:nvPicPr>
        <p:blipFill rotWithShape="1">
          <a:blip r:embed="rId17">
            <a:extLst>
              <a:ext uri="{28A0092B-C50C-407E-A947-70E740481C1C}">
                <a14:useLocalDpi xmlns:a14="http://schemas.microsoft.com/office/drawing/2010/main" val="0"/>
              </a:ext>
            </a:extLst>
          </a:blip>
          <a:srcRect l="9646" t="18285" r="10683" b="16932"/>
          <a:stretch/>
        </p:blipFill>
        <p:spPr>
          <a:xfrm>
            <a:off x="838200" y="762000"/>
            <a:ext cx="11123378" cy="4419600"/>
          </a:xfrm>
          <a:prstGeom prst="rect">
            <a:avLst/>
          </a:prstGeom>
        </p:spPr>
      </p:pic>
    </p:spTree>
    <p:extLst>
      <p:ext uri="{BB962C8B-B14F-4D97-AF65-F5344CB8AC3E}">
        <p14:creationId xmlns:p14="http://schemas.microsoft.com/office/powerpoint/2010/main" val="2792610663"/>
      </p:ext>
    </p:extLst>
  </p:cSld>
  <p:clrMapOvr>
    <a:masterClrMapping/>
  </p:clrMapOvr>
</p:sld>
</file>

<file path=ppt/theme/theme1.xml><?xml version="1.0" encoding="utf-8"?>
<a:theme xmlns:a="http://schemas.openxmlformats.org/drawingml/2006/main" name="Office Theme">
  <a:themeElements>
    <a:clrScheme name="UT 2018 5">
      <a:dk1>
        <a:srgbClr val="1C2B39"/>
      </a:dk1>
      <a:lt1>
        <a:srgbClr val="FFFFFF"/>
      </a:lt1>
      <a:dk2>
        <a:srgbClr val="9BADB7"/>
      </a:dk2>
      <a:lt2>
        <a:srgbClr val="E1DDCB"/>
      </a:lt2>
      <a:accent1>
        <a:srgbClr val="DE6E1D"/>
      </a:accent1>
      <a:accent2>
        <a:srgbClr val="F8971F"/>
      </a:accent2>
      <a:accent3>
        <a:srgbClr val="FFD500"/>
      </a:accent3>
      <a:accent4>
        <a:srgbClr val="549D3B"/>
      </a:accent4>
      <a:accent5>
        <a:srgbClr val="00A9B7"/>
      </a:accent5>
      <a:accent6>
        <a:srgbClr val="005881"/>
      </a:accent6>
      <a:hlink>
        <a:srgbClr val="00A9B7"/>
      </a:hlink>
      <a:folHlink>
        <a:srgbClr val="00A9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4400</TotalTime>
  <Words>295</Words>
  <Application>Microsoft Macintosh PowerPoint</Application>
  <PresentationFormat>Custom</PresentationFormat>
  <Paragraphs>45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Helvetica</vt:lpstr>
      <vt:lpstr>Office Theme</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Gunjan</dc:creator>
  <cp:lastModifiedBy>Cousins, Margo</cp:lastModifiedBy>
  <cp:revision>130</cp:revision>
  <cp:lastPrinted>2015-07-24T14:22:25Z</cp:lastPrinted>
  <dcterms:created xsi:type="dcterms:W3CDTF">2012-11-30T21:47:46Z</dcterms:created>
  <dcterms:modified xsi:type="dcterms:W3CDTF">2019-06-11T21:50:20Z</dcterms:modified>
</cp:coreProperties>
</file>