
<file path=[Content_Types].xml><?xml version="1.0" encoding="utf-8"?>
<Types xmlns="http://schemas.openxmlformats.org/package/2006/content-types">
  <Default Extension="emf" ContentType="image/x-emf"/>
  <Default Extension="fntdata" ContentType="application/x-fontdata"/>
  <Default Extension="gif" ContentType="image/gif"/>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7" r:id="rId1"/>
  </p:sldMasterIdLst>
  <p:notesMasterIdLst>
    <p:notesMasterId r:id="rId40"/>
  </p:notesMasterIdLst>
  <p:sldIdLst>
    <p:sldId id="256" r:id="rId2"/>
    <p:sldId id="314" r:id="rId3"/>
    <p:sldId id="311" r:id="rId4"/>
    <p:sldId id="257" r:id="rId5"/>
    <p:sldId id="308" r:id="rId6"/>
    <p:sldId id="299" r:id="rId7"/>
    <p:sldId id="302" r:id="rId8"/>
    <p:sldId id="309" r:id="rId9"/>
    <p:sldId id="312" r:id="rId10"/>
    <p:sldId id="286" r:id="rId11"/>
    <p:sldId id="301" r:id="rId12"/>
    <p:sldId id="326" r:id="rId13"/>
    <p:sldId id="316" r:id="rId14"/>
    <p:sldId id="323" r:id="rId15"/>
    <p:sldId id="329" r:id="rId16"/>
    <p:sldId id="313" r:id="rId17"/>
    <p:sldId id="315" r:id="rId18"/>
    <p:sldId id="328" r:id="rId19"/>
    <p:sldId id="297" r:id="rId20"/>
    <p:sldId id="324" r:id="rId21"/>
    <p:sldId id="327" r:id="rId22"/>
    <p:sldId id="330" r:id="rId23"/>
    <p:sldId id="317" r:id="rId24"/>
    <p:sldId id="288" r:id="rId25"/>
    <p:sldId id="303" r:id="rId26"/>
    <p:sldId id="304" r:id="rId27"/>
    <p:sldId id="305" r:id="rId28"/>
    <p:sldId id="325" r:id="rId29"/>
    <p:sldId id="331" r:id="rId30"/>
    <p:sldId id="333" r:id="rId31"/>
    <p:sldId id="318" r:id="rId32"/>
    <p:sldId id="289" r:id="rId33"/>
    <p:sldId id="332" r:id="rId34"/>
    <p:sldId id="335" r:id="rId35"/>
    <p:sldId id="319" r:id="rId36"/>
    <p:sldId id="334" r:id="rId37"/>
    <p:sldId id="258" r:id="rId38"/>
    <p:sldId id="282" r:id="rId39"/>
  </p:sldIdLst>
  <p:sldSz cx="9144000" cy="5143500" type="screen16x9"/>
  <p:notesSz cx="6858000" cy="9144000"/>
  <p:embeddedFontLst>
    <p:embeddedFont>
      <p:font typeface="Arvo" panose="02000000000000000000" pitchFamily="2" charset="77"/>
      <p:regular r:id="rId41"/>
      <p:bold r:id="rId42"/>
      <p:italic r:id="rId43"/>
      <p:boldItalic r:id="rId44"/>
    </p:embeddedFont>
    <p:embeddedFont>
      <p:font typeface="Roboto Condensed" panose="02000000000000000000" pitchFamily="2" charset="0"/>
      <p:regular r:id="rId45"/>
      <p:bold r:id="rId46"/>
      <p:italic r:id="rId47"/>
      <p:boldItalic r:id="rId48"/>
    </p:embeddedFont>
    <p:embeddedFont>
      <p:font typeface="Roboto Condensed Light" panose="02000000000000000000" pitchFamily="2"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4E61"/>
    <a:srgbClr val="3F5378"/>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02DC1CC-E459-4866-A4FF-6F1D067FDECB}">
  <a:tblStyle styleId="{F02DC1CC-E459-4866-A4FF-6F1D067FDECB}"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00" autoAdjust="0"/>
    <p:restoredTop sz="66713" autoAdjust="0"/>
  </p:normalViewPr>
  <p:slideViewPr>
    <p:cSldViewPr snapToGrid="0" snapToObjects="1">
      <p:cViewPr varScale="1">
        <p:scale>
          <a:sx n="101" d="100"/>
          <a:sy n="101" d="100"/>
        </p:scale>
        <p:origin x="174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1.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HI everyone – welcome to the 1</a:t>
            </a:r>
            <a:r>
              <a:rPr lang="en-US" baseline="30000" dirty="0"/>
              <a:t>st</a:t>
            </a:r>
            <a:r>
              <a:rPr lang="en-US" dirty="0"/>
              <a:t> ever blah blah</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Some ground rules – we will have some built in stops for questions that you can ask verbally but if you also want to throw questions in the chat so you don’t forget them – you can also do that too</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TO ADD</a:t>
            </a:r>
          </a:p>
          <a:p>
            <a:pPr marL="0" lvl="0" indent="0" algn="l" rtl="0">
              <a:spcBef>
                <a:spcPts val="0"/>
              </a:spcBef>
              <a:spcAft>
                <a:spcPts val="0"/>
              </a:spcAft>
              <a:buNone/>
            </a:pPr>
            <a:r>
              <a:rPr lang="en-US" dirty="0"/>
              <a:t>LA/TA relationship and interactions</a:t>
            </a:r>
          </a:p>
          <a:p>
            <a:pPr marL="0" lvl="0" indent="0" algn="l" rtl="0">
              <a:spcBef>
                <a:spcPts val="0"/>
              </a:spcBef>
              <a:spcAft>
                <a:spcPts val="0"/>
              </a:spcAft>
              <a:buNone/>
            </a:pPr>
            <a:r>
              <a:rPr lang="en-US" dirty="0" err="1"/>
              <a:t>ZOOm</a:t>
            </a:r>
            <a:r>
              <a:rPr lang="en-US" dirty="0"/>
              <a:t> </a:t>
            </a:r>
            <a:r>
              <a:rPr lang="en-US" dirty="0" err="1"/>
              <a:t>oritentaiton</a:t>
            </a:r>
            <a:r>
              <a:rPr lang="en-US" dirty="0"/>
              <a:t>. -teaching with Zoom</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How can you help a struggling student?</a:t>
            </a:r>
          </a:p>
          <a:p>
            <a:pPr marL="0" lvl="0" indent="0" algn="l" rtl="0">
              <a:spcBef>
                <a:spcPts val="0"/>
              </a:spcBef>
              <a:spcAft>
                <a:spcPts val="0"/>
              </a:spcAft>
              <a:buNone/>
            </a:pPr>
            <a:r>
              <a:rPr lang="en-US" dirty="0"/>
              <a:t>How to </a:t>
            </a:r>
            <a:r>
              <a:rPr lang="en-US" dirty="0" err="1"/>
              <a:t>handlea</a:t>
            </a:r>
            <a:r>
              <a:rPr lang="en-US" dirty="0"/>
              <a:t> student haggling for point?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Resources </a:t>
            </a:r>
            <a:r>
              <a:rPr lang="en-US" dirty="0" err="1"/>
              <a:t>avaible</a:t>
            </a:r>
            <a:r>
              <a:rPr lang="en-US" dirty="0"/>
              <a:t> to you in the department. – AKA webcams</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dirty="0"/>
          </a:p>
        </p:txBody>
      </p:sp>
    </p:spTree>
    <p:extLst>
      <p:ext uri="{BB962C8B-B14F-4D97-AF65-F5344CB8AC3E}">
        <p14:creationId xmlns:p14="http://schemas.microsoft.com/office/powerpoint/2010/main" val="13684758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en-US" dirty="0"/>
          </a:p>
          <a:p>
            <a:pPr marL="171450" lvl="0" indent="-171450" algn="l" rtl="0">
              <a:spcBef>
                <a:spcPts val="0"/>
              </a:spcBef>
              <a:spcAft>
                <a:spcPts val="0"/>
              </a:spcAft>
              <a:buFontTx/>
              <a:buChar char="-"/>
            </a:pPr>
            <a:r>
              <a:rPr lang="en-US" dirty="0"/>
              <a:t>Stop for questions</a:t>
            </a:r>
            <a:endParaRPr dirty="0"/>
          </a:p>
        </p:txBody>
      </p:sp>
    </p:spTree>
    <p:extLst>
      <p:ext uri="{BB962C8B-B14F-4D97-AF65-F5344CB8AC3E}">
        <p14:creationId xmlns:p14="http://schemas.microsoft.com/office/powerpoint/2010/main" val="2511929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en-US" dirty="0"/>
          </a:p>
          <a:p>
            <a:pPr marL="171450" lvl="0" indent="-171450" algn="l" rtl="0">
              <a:spcBef>
                <a:spcPts val="0"/>
              </a:spcBef>
              <a:spcAft>
                <a:spcPts val="0"/>
              </a:spcAft>
              <a:buFontTx/>
              <a:buChar char="-"/>
            </a:pPr>
            <a:r>
              <a:rPr lang="en-US" dirty="0"/>
              <a:t>Stop for questions</a:t>
            </a:r>
          </a:p>
          <a:p>
            <a:pPr marL="171450" lvl="0" indent="-171450" algn="l" rtl="0">
              <a:spcBef>
                <a:spcPts val="0"/>
              </a:spcBef>
              <a:spcAft>
                <a:spcPts val="0"/>
              </a:spcAft>
              <a:buFontTx/>
              <a:buChar char="-"/>
            </a:pPr>
            <a:endParaRPr lang="en-US" dirty="0"/>
          </a:p>
          <a:p>
            <a:pPr marL="171450" lvl="0" indent="-171450" algn="l" rtl="0">
              <a:spcBef>
                <a:spcPts val="0"/>
              </a:spcBef>
              <a:spcAft>
                <a:spcPts val="0"/>
              </a:spcAft>
              <a:buFontTx/>
              <a:buChar char="-"/>
            </a:pPr>
            <a:r>
              <a:rPr lang="en-US" dirty="0"/>
              <a:t>For students not participating a lot – do not cold call them out on academics, call them out on non-academic stuff , what did you do this weekend/ shows </a:t>
            </a:r>
          </a:p>
          <a:p>
            <a:pPr marL="171450" lvl="0" indent="-171450" algn="l" rtl="0">
              <a:spcBef>
                <a:spcPts val="0"/>
              </a:spcBef>
              <a:spcAft>
                <a:spcPts val="0"/>
              </a:spcAft>
              <a:buFontTx/>
              <a:buChar char="-"/>
            </a:pPr>
            <a:r>
              <a:rPr lang="en-US" dirty="0"/>
              <a:t>Anxiety of talking on zoom</a:t>
            </a:r>
          </a:p>
          <a:p>
            <a:pPr marL="628650" lvl="1" indent="-171450" algn="l" rtl="0">
              <a:spcBef>
                <a:spcPts val="0"/>
              </a:spcBef>
              <a:spcAft>
                <a:spcPts val="0"/>
              </a:spcAft>
              <a:buFontTx/>
              <a:buChar char="-"/>
            </a:pPr>
            <a:r>
              <a:rPr lang="en-US" dirty="0"/>
              <a:t>Then just opening up with how is everyone doing first?</a:t>
            </a:r>
          </a:p>
          <a:p>
            <a:pPr marL="171450" lvl="0" indent="-171450" algn="l" rtl="0">
              <a:spcBef>
                <a:spcPts val="0"/>
              </a:spcBef>
              <a:spcAft>
                <a:spcPts val="0"/>
              </a:spcAft>
              <a:buFontTx/>
              <a:buChar char="-"/>
            </a:pPr>
            <a:r>
              <a:rPr lang="en-US" dirty="0"/>
              <a:t>Telling them that you are struggling in a class</a:t>
            </a:r>
          </a:p>
          <a:p>
            <a:pPr marL="171450" lvl="0" indent="-171450" algn="l" rtl="0">
              <a:spcBef>
                <a:spcPts val="0"/>
              </a:spcBef>
              <a:spcAft>
                <a:spcPts val="0"/>
              </a:spcAft>
              <a:buFontTx/>
              <a:buChar char="-"/>
            </a:pPr>
            <a:r>
              <a:rPr lang="en-US" dirty="0"/>
              <a:t>Related to them in not being able to go to classes (senior year in undergrad)</a:t>
            </a:r>
          </a:p>
          <a:p>
            <a:pPr marL="171450" lvl="0" indent="-171450" algn="l" rtl="0">
              <a:spcBef>
                <a:spcPts val="0"/>
              </a:spcBef>
              <a:spcAft>
                <a:spcPts val="0"/>
              </a:spcAft>
              <a:buFontTx/>
              <a:buChar char="-"/>
            </a:pPr>
            <a:r>
              <a:rPr lang="en-US" dirty="0"/>
              <a:t>Not really OH, but mandatory meetings</a:t>
            </a:r>
          </a:p>
          <a:p>
            <a:pPr marL="171450" lvl="0" indent="-171450" algn="l" rtl="0">
              <a:spcBef>
                <a:spcPts val="0"/>
              </a:spcBef>
              <a:spcAft>
                <a:spcPts val="0"/>
              </a:spcAft>
              <a:buFontTx/>
              <a:buChar char="-"/>
            </a:pPr>
            <a:r>
              <a:rPr lang="en-US" dirty="0"/>
              <a:t>Realizing the importance of your class in the grand scope of things</a:t>
            </a:r>
          </a:p>
          <a:p>
            <a:pPr marL="171450" lvl="0" indent="-171450" algn="l" rtl="0">
              <a:spcBef>
                <a:spcPts val="0"/>
              </a:spcBef>
              <a:spcAft>
                <a:spcPts val="0"/>
              </a:spcAft>
              <a:buFontTx/>
              <a:buChar char="-"/>
            </a:pPr>
            <a:r>
              <a:rPr lang="en-US" dirty="0"/>
              <a:t>After done talking academics, talk longer in person</a:t>
            </a:r>
          </a:p>
          <a:p>
            <a:pPr marL="171450" lvl="0" indent="-171450" algn="l" rtl="0">
              <a:spcBef>
                <a:spcPts val="0"/>
              </a:spcBef>
              <a:spcAft>
                <a:spcPts val="0"/>
              </a:spcAft>
              <a:buFontTx/>
              <a:buChar char="-"/>
            </a:pPr>
            <a:r>
              <a:rPr lang="en-US" dirty="0"/>
              <a:t>Honest abut expectations – don’t hold info back, builds trust</a:t>
            </a:r>
          </a:p>
          <a:p>
            <a:pPr marL="171450" lvl="0" indent="-171450" algn="l" rtl="0">
              <a:spcBef>
                <a:spcPts val="0"/>
              </a:spcBef>
              <a:spcAft>
                <a:spcPts val="0"/>
              </a:spcAft>
              <a:buFontTx/>
              <a:buChar char="-"/>
            </a:pPr>
            <a:endParaRPr lang="en-US" dirty="0"/>
          </a:p>
          <a:p>
            <a:pPr marL="171450" lvl="0" indent="-171450" algn="l" rtl="0">
              <a:spcBef>
                <a:spcPts val="0"/>
              </a:spcBef>
              <a:spcAft>
                <a:spcPts val="0"/>
              </a:spcAft>
              <a:buFontTx/>
              <a:buChar char="-"/>
            </a:pPr>
            <a:endParaRPr dirty="0"/>
          </a:p>
        </p:txBody>
      </p:sp>
    </p:spTree>
    <p:extLst>
      <p:ext uri="{BB962C8B-B14F-4D97-AF65-F5344CB8AC3E}">
        <p14:creationId xmlns:p14="http://schemas.microsoft.com/office/powerpoint/2010/main" val="2880840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concrete tool you have at your disposal is making a failure resume. Approaching a TA as an undergrad is an intimidating thing. This can help</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Another strategy is you can create a </a:t>
            </a:r>
            <a:r>
              <a:rPr lang="en-US" dirty="0" err="1"/>
              <a:t>filure</a:t>
            </a:r>
            <a:r>
              <a:rPr lang="en-US" dirty="0"/>
              <a:t> resume and share it with your students, and encourage them to create one</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 failure resume a </a:t>
            </a:r>
            <a:r>
              <a:rPr lang="en-US" dirty="0" err="1"/>
              <a:t>lsit</a:t>
            </a:r>
            <a:r>
              <a:rPr lang="en-US" dirty="0"/>
              <a:t> of the setbacks/ challenges you have experiences in your life – aka the failures </a:t>
            </a:r>
            <a:endParaRPr dirty="0"/>
          </a:p>
        </p:txBody>
      </p:sp>
    </p:spTree>
    <p:extLst>
      <p:ext uri="{BB962C8B-B14F-4D97-AF65-F5344CB8AC3E}">
        <p14:creationId xmlns:p14="http://schemas.microsoft.com/office/powerpoint/2010/main" val="35843042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Stop for questions</a:t>
            </a:r>
          </a:p>
        </p:txBody>
      </p:sp>
    </p:spTree>
    <p:extLst>
      <p:ext uri="{BB962C8B-B14F-4D97-AF65-F5344CB8AC3E}">
        <p14:creationId xmlns:p14="http://schemas.microsoft.com/office/powerpoint/2010/main" val="1072220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en-US" dirty="0"/>
          </a:p>
          <a:p>
            <a:pPr marL="171450" lvl="0" indent="-171450" algn="l" rtl="0">
              <a:spcBef>
                <a:spcPts val="0"/>
              </a:spcBef>
              <a:spcAft>
                <a:spcPts val="0"/>
              </a:spcAft>
              <a:buFontTx/>
              <a:buChar char="-"/>
            </a:pPr>
            <a:r>
              <a:rPr lang="en-US" dirty="0"/>
              <a:t>Stop for questions</a:t>
            </a:r>
            <a:endParaRPr dirty="0"/>
          </a:p>
        </p:txBody>
      </p:sp>
    </p:spTree>
    <p:extLst>
      <p:ext uri="{BB962C8B-B14F-4D97-AF65-F5344CB8AC3E}">
        <p14:creationId xmlns:p14="http://schemas.microsoft.com/office/powerpoint/2010/main" val="31444373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OK so after you have connected with your students, how can you keep them engaged? Cue inclusive teaching let me start by saying this isn’t the end all be all to teaching, it is simply a set of pedagogy you can easily incorporate into your interaction </a:t>
            </a:r>
            <a:r>
              <a:rPr lang="en-US" dirty="0" err="1"/>
              <a:t>ith</a:t>
            </a:r>
            <a:r>
              <a:rPr lang="en-US" dirty="0"/>
              <a:t> students to engage as many as possible.</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As the name implies the idea is that you make your teaching as inclusive as possible, thus incorporating verbal, visual, interactive modalities </a:t>
            </a:r>
          </a:p>
          <a:p>
            <a:pPr marL="0" lvl="0" indent="0" algn="l" rtl="0">
              <a:spcBef>
                <a:spcPts val="0"/>
              </a:spcBef>
              <a:spcAft>
                <a:spcPts val="0"/>
              </a:spcAft>
              <a:buNone/>
            </a:pPr>
            <a:r>
              <a:rPr lang="en-US" dirty="0"/>
              <a:t>You can </a:t>
            </a:r>
          </a:p>
        </p:txBody>
      </p:sp>
    </p:spTree>
    <p:extLst>
      <p:ext uri="{BB962C8B-B14F-4D97-AF65-F5344CB8AC3E}">
        <p14:creationId xmlns:p14="http://schemas.microsoft.com/office/powerpoint/2010/main" val="3448622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My 1</a:t>
            </a:r>
            <a:r>
              <a:rPr lang="en-US" baseline="30000" dirty="0"/>
              <a:t>st</a:t>
            </a:r>
            <a:r>
              <a:rPr lang="en-US" dirty="0"/>
              <a:t> semester I </a:t>
            </a:r>
            <a:r>
              <a:rPr lang="en-US" dirty="0" err="1"/>
              <a:t>TAed</a:t>
            </a:r>
            <a:r>
              <a:rPr lang="en-US" dirty="0"/>
              <a:t> the quantitative Physiology class. During the cardiac physiology section, In an </a:t>
            </a:r>
            <a:r>
              <a:rPr lang="en-US" dirty="0" err="1"/>
              <a:t>sttemo</a:t>
            </a:r>
            <a:r>
              <a:rPr lang="en-US" dirty="0"/>
              <a:t> to make my </a:t>
            </a:r>
            <a:r>
              <a:rPr lang="en-US" dirty="0" err="1"/>
              <a:t>disucssions</a:t>
            </a:r>
            <a:r>
              <a:rPr lang="en-US" dirty="0"/>
              <a:t> more useful, I introduced this model of the heart to teach the cardiac contraction cycle. Its easier to remember than the anatomical diagram and gets the same pint across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 think the one simple piece of advice I can give you for this is just trying to think about the information in a critical way. How would you like it presented to you so that you </a:t>
            </a:r>
            <a:r>
              <a:rPr lang="en-US" dirty="0" err="1"/>
              <a:t>copuld</a:t>
            </a:r>
            <a:r>
              <a:rPr lang="en-US" dirty="0"/>
              <a:t> learn the best.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Another </a:t>
            </a:r>
            <a:r>
              <a:rPr lang="en-US" dirty="0" err="1"/>
              <a:t>ascpect</a:t>
            </a:r>
            <a:r>
              <a:rPr lang="en-US" dirty="0"/>
              <a:t> of inclusive teaching is acknowledging your own shortcomings and revising expectations set for yourself. When I didn’t know something I owned up to that fact and said I would get back to them. THAT IS PERFECTLY OK!</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Questions on inclusive teaching?</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STOP FOR QS</a:t>
            </a:r>
            <a:endParaRPr dirty="0"/>
          </a:p>
        </p:txBody>
      </p:sp>
    </p:spTree>
    <p:extLst>
      <p:ext uri="{BB962C8B-B14F-4D97-AF65-F5344CB8AC3E}">
        <p14:creationId xmlns:p14="http://schemas.microsoft.com/office/powerpoint/2010/main" val="3717267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689350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Many students may be familiar with these concepts. Students will receive this information from a variety of places: TA training, TA institute with Tom Connolly, mandatory modules required by the Graduate School, TA/GRA will complete sexual harassment modules as part of UT’s required employee compliance training. </a:t>
            </a:r>
            <a:endParaRPr dirty="0"/>
          </a:p>
        </p:txBody>
      </p:sp>
    </p:spTree>
    <p:extLst>
      <p:ext uri="{BB962C8B-B14F-4D97-AF65-F5344CB8AC3E}">
        <p14:creationId xmlns:p14="http://schemas.microsoft.com/office/powerpoint/2010/main" val="3289458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Before jumping in I think its important to share the context for how this came about and some of the motivations for putting this together. </a:t>
            </a:r>
          </a:p>
          <a:p>
            <a:pPr marL="0" lvl="0" indent="0" algn="l" rtl="0">
              <a:spcBef>
                <a:spcPts val="0"/>
              </a:spcBef>
              <a:spcAft>
                <a:spcPts val="0"/>
              </a:spcAft>
              <a:buNone/>
            </a:pPr>
            <a:r>
              <a:rPr lang="en-US" dirty="0"/>
              <a:t>This came out of a series of conversations with Undergraduates, other grad students, and Lacy and Margo Cousins – one of the undergraduate advisors in BME. What I heard was a lot of good thing – but a few things that could be improved. From undergraduates and Margo I heard about how UGs are feeling over pressured by the culture of competition within the department at that level. What I heard from my grad peers is that they didn’t get a lot of support through this entire experience – largely left on their own. In discussion with Lacy – we realized these two are connected.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Undergrads were articulating how a TA can make or break a course and if TAs are not feeling properly supported or equipped, there is no way to for them to succeed at creating a truly positive impact in their courses.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So today we will go through some information that hopefully help alleviate these concerns.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Because being a TA is important – </a:t>
            </a:r>
            <a:r>
              <a:rPr lang="en-US" dirty="0" err="1"/>
              <a:t>Înot</a:t>
            </a:r>
            <a:r>
              <a:rPr lang="en-US" dirty="0"/>
              <a:t> just to your students but also to your own development as a scientist.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TAs have an important role to play as an advocate for their students, to recognize when a student is struggling and put them in touch with resources. Following best practices = more productive and more mentally well students. We can offer a rigorous education without placing undue burdens on students, and the art of teaching WELL is finding that balance. </a:t>
            </a:r>
          </a:p>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41626277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Lacy</a:t>
            </a:r>
            <a:endParaRPr dirty="0"/>
          </a:p>
        </p:txBody>
      </p:sp>
    </p:spTree>
    <p:extLst>
      <p:ext uri="{BB962C8B-B14F-4D97-AF65-F5344CB8AC3E}">
        <p14:creationId xmlns:p14="http://schemas.microsoft.com/office/powerpoint/2010/main" val="2422371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Do at least 3 case studies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1) helping a struggling student</a:t>
            </a:r>
          </a:p>
          <a:p>
            <a:pPr marL="0" lvl="0" indent="0" algn="l" rtl="0">
              <a:spcBef>
                <a:spcPts val="0"/>
              </a:spcBef>
              <a:spcAft>
                <a:spcPts val="0"/>
              </a:spcAft>
              <a:buNone/>
            </a:pPr>
            <a:r>
              <a:rPr lang="en-US" dirty="0"/>
              <a:t>2) handling point haggling</a:t>
            </a:r>
          </a:p>
          <a:p>
            <a:pPr marL="0" lvl="0" indent="0" algn="l" rtl="0">
              <a:spcBef>
                <a:spcPts val="0"/>
              </a:spcBef>
              <a:spcAft>
                <a:spcPts val="0"/>
              </a:spcAft>
              <a:buNone/>
            </a:pPr>
            <a:r>
              <a:rPr lang="en-US" dirty="0"/>
              <a:t>3) ????</a:t>
            </a:r>
            <a:endParaRPr dirty="0"/>
          </a:p>
        </p:txBody>
      </p:sp>
    </p:spTree>
    <p:extLst>
      <p:ext uri="{BB962C8B-B14F-4D97-AF65-F5344CB8AC3E}">
        <p14:creationId xmlns:p14="http://schemas.microsoft.com/office/powerpoint/2010/main" val="16653954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Do at least 3 case studies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1) helping a struggling student</a:t>
            </a:r>
          </a:p>
          <a:p>
            <a:pPr marL="0" lvl="0" indent="0" algn="l" rtl="0">
              <a:spcBef>
                <a:spcPts val="0"/>
              </a:spcBef>
              <a:spcAft>
                <a:spcPts val="0"/>
              </a:spcAft>
              <a:buNone/>
            </a:pPr>
            <a:r>
              <a:rPr lang="en-US" dirty="0"/>
              <a:t>2) handling point haggling</a:t>
            </a:r>
          </a:p>
          <a:p>
            <a:pPr marL="0" lvl="0" indent="0" algn="l" rtl="0">
              <a:spcBef>
                <a:spcPts val="0"/>
              </a:spcBef>
              <a:spcAft>
                <a:spcPts val="0"/>
              </a:spcAft>
              <a:buNone/>
            </a:pPr>
            <a:r>
              <a:rPr lang="en-US" dirty="0"/>
              <a:t>3) ????</a:t>
            </a:r>
            <a:endParaRPr dirty="0"/>
          </a:p>
        </p:txBody>
      </p:sp>
    </p:spTree>
    <p:extLst>
      <p:ext uri="{BB962C8B-B14F-4D97-AF65-F5344CB8AC3E}">
        <p14:creationId xmlns:p14="http://schemas.microsoft.com/office/powerpoint/2010/main" val="16218621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Nikhith</a:t>
            </a:r>
            <a:endParaRPr dirty="0"/>
          </a:p>
        </p:txBody>
      </p:sp>
    </p:spTree>
    <p:extLst>
      <p:ext uri="{BB962C8B-B14F-4D97-AF65-F5344CB8AC3E}">
        <p14:creationId xmlns:p14="http://schemas.microsoft.com/office/powerpoint/2010/main" val="3716050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Thursday – general schedule – faculty presentations in morning and then afternoon individual meetings</a:t>
            </a:r>
          </a:p>
          <a:p>
            <a:pPr marL="0" lvl="0" indent="0" algn="l" rtl="0">
              <a:spcBef>
                <a:spcPts val="0"/>
              </a:spcBef>
              <a:spcAft>
                <a:spcPts val="0"/>
              </a:spcAft>
              <a:buNone/>
            </a:pPr>
            <a:r>
              <a:rPr lang="en-US" dirty="0"/>
              <a:t>Splitting that are poster presentations and coffee hour</a:t>
            </a:r>
          </a:p>
          <a:p>
            <a:pPr marL="171450" lvl="0" indent="-171450" algn="l" rtl="0">
              <a:spcBef>
                <a:spcPts val="0"/>
              </a:spcBef>
              <a:spcAft>
                <a:spcPts val="0"/>
              </a:spcAft>
              <a:buFontTx/>
              <a:buChar char="-"/>
            </a:pPr>
            <a:r>
              <a:rPr lang="en-US" dirty="0"/>
              <a:t>Grant should’ve already contacted you if you are presenting a poster – he will be your main communication contact for that </a:t>
            </a:r>
          </a:p>
          <a:p>
            <a:pPr marL="171450" lvl="0" indent="-171450" algn="l" rtl="0">
              <a:spcBef>
                <a:spcPts val="0"/>
              </a:spcBef>
              <a:spcAft>
                <a:spcPts val="0"/>
              </a:spcAft>
              <a:buFontTx/>
              <a:buChar char="-"/>
            </a:pPr>
            <a:r>
              <a:rPr lang="en-US" dirty="0"/>
              <a:t>Coffee Hour: if </a:t>
            </a:r>
            <a:r>
              <a:rPr lang="en-US" dirty="0" err="1"/>
              <a:t>ya’ll</a:t>
            </a:r>
            <a:r>
              <a:rPr lang="en-US" dirty="0"/>
              <a:t> can hang, or be in/out in the chairs conference room that would be great – goal here is check in on your recruits – answer any questions – connect them with other grad students in labs they are interested, just chill etc. </a:t>
            </a:r>
            <a:endParaRPr dirty="0"/>
          </a:p>
        </p:txBody>
      </p:sp>
    </p:spTree>
    <p:extLst>
      <p:ext uri="{BB962C8B-B14F-4D97-AF65-F5344CB8AC3E}">
        <p14:creationId xmlns:p14="http://schemas.microsoft.com/office/powerpoint/2010/main" val="21862399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976301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047628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444153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331819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Do at least 3 case studies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1) helping a struggling student</a:t>
            </a:r>
          </a:p>
          <a:p>
            <a:pPr marL="0" lvl="0" indent="0" algn="l" rtl="0">
              <a:spcBef>
                <a:spcPts val="0"/>
              </a:spcBef>
              <a:spcAft>
                <a:spcPts val="0"/>
              </a:spcAft>
              <a:buNone/>
            </a:pPr>
            <a:r>
              <a:rPr lang="en-US" dirty="0"/>
              <a:t>2) handling point haggling</a:t>
            </a:r>
          </a:p>
          <a:p>
            <a:pPr marL="0" lvl="0" indent="0" algn="l" rtl="0">
              <a:spcBef>
                <a:spcPts val="0"/>
              </a:spcBef>
              <a:spcAft>
                <a:spcPts val="0"/>
              </a:spcAft>
              <a:buNone/>
            </a:pPr>
            <a:r>
              <a:rPr lang="en-US" dirty="0"/>
              <a:t>3) ????</a:t>
            </a:r>
            <a:endParaRPr dirty="0"/>
          </a:p>
        </p:txBody>
      </p:sp>
    </p:spTree>
    <p:extLst>
      <p:ext uri="{BB962C8B-B14F-4D97-AF65-F5344CB8AC3E}">
        <p14:creationId xmlns:p14="http://schemas.microsoft.com/office/powerpoint/2010/main" val="3935709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Thank you Dr. Yeh and Dr. Dunn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Ok so transitioning into what we will do today – let me start by saying what we won’t do</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It will not teach how to teach – tomorrow Cockrell school session will be focused on that </a:t>
            </a:r>
          </a:p>
          <a:p>
            <a:pPr marL="0" lvl="0" indent="0" algn="l" rtl="0">
              <a:spcBef>
                <a:spcPts val="0"/>
              </a:spcBef>
              <a:spcAft>
                <a:spcPts val="0"/>
              </a:spcAft>
              <a:buNone/>
            </a:pPr>
            <a:r>
              <a:rPr lang="en-US" dirty="0"/>
              <a:t>Instead here we want to give BME specific information and resources that will hopefully help you feel more comfy teaching BME students, interacting with your professor and understand how to balance TA and research responsibilities. </a:t>
            </a:r>
          </a:p>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42766050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Do at least 3 case studies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1) helping a struggling student</a:t>
            </a:r>
          </a:p>
          <a:p>
            <a:pPr marL="0" lvl="0" indent="0" algn="l" rtl="0">
              <a:spcBef>
                <a:spcPts val="0"/>
              </a:spcBef>
              <a:spcAft>
                <a:spcPts val="0"/>
              </a:spcAft>
              <a:buNone/>
            </a:pPr>
            <a:r>
              <a:rPr lang="en-US" dirty="0"/>
              <a:t>2) handling point haggling</a:t>
            </a:r>
          </a:p>
          <a:p>
            <a:pPr marL="0" lvl="0" indent="0" algn="l" rtl="0">
              <a:spcBef>
                <a:spcPts val="0"/>
              </a:spcBef>
              <a:spcAft>
                <a:spcPts val="0"/>
              </a:spcAft>
              <a:buNone/>
            </a:pPr>
            <a:r>
              <a:rPr lang="en-US" dirty="0"/>
              <a:t>3) ????</a:t>
            </a:r>
            <a:endParaRPr dirty="0"/>
          </a:p>
        </p:txBody>
      </p:sp>
    </p:spTree>
    <p:extLst>
      <p:ext uri="{BB962C8B-B14F-4D97-AF65-F5344CB8AC3E}">
        <p14:creationId xmlns:p14="http://schemas.microsoft.com/office/powerpoint/2010/main" val="10848142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Nikhith</a:t>
            </a:r>
            <a:endParaRPr dirty="0"/>
          </a:p>
        </p:txBody>
      </p:sp>
    </p:spTree>
    <p:extLst>
      <p:ext uri="{BB962C8B-B14F-4D97-AF65-F5344CB8AC3E}">
        <p14:creationId xmlns:p14="http://schemas.microsoft.com/office/powerpoint/2010/main" val="26905060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Jack</a:t>
            </a:r>
            <a:endParaRPr dirty="0"/>
          </a:p>
        </p:txBody>
      </p:sp>
    </p:spTree>
    <p:extLst>
      <p:ext uri="{BB962C8B-B14F-4D97-AF65-F5344CB8AC3E}">
        <p14:creationId xmlns:p14="http://schemas.microsoft.com/office/powerpoint/2010/main" val="12162364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Time conflicts – being pulled in two different directions</a:t>
            </a:r>
            <a:endParaRPr dirty="0"/>
          </a:p>
        </p:txBody>
      </p:sp>
    </p:spTree>
    <p:extLst>
      <p:ext uri="{BB962C8B-B14F-4D97-AF65-F5344CB8AC3E}">
        <p14:creationId xmlns:p14="http://schemas.microsoft.com/office/powerpoint/2010/main" val="22003241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Time conflicts – being pulled in two different directions</a:t>
            </a:r>
            <a:endParaRPr dirty="0"/>
          </a:p>
        </p:txBody>
      </p:sp>
    </p:spTree>
    <p:extLst>
      <p:ext uri="{BB962C8B-B14F-4D97-AF65-F5344CB8AC3E}">
        <p14:creationId xmlns:p14="http://schemas.microsoft.com/office/powerpoint/2010/main" val="13238121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Nikhith</a:t>
            </a:r>
            <a:endParaRPr dirty="0"/>
          </a:p>
        </p:txBody>
      </p:sp>
    </p:spTree>
    <p:extLst>
      <p:ext uri="{BB962C8B-B14F-4D97-AF65-F5344CB8AC3E}">
        <p14:creationId xmlns:p14="http://schemas.microsoft.com/office/powerpoint/2010/main" val="32683414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Time conflicts – being pulled in two different directions</a:t>
            </a:r>
            <a:endParaRPr dirty="0"/>
          </a:p>
        </p:txBody>
      </p:sp>
    </p:spTree>
    <p:extLst>
      <p:ext uri="{BB962C8B-B14F-4D97-AF65-F5344CB8AC3E}">
        <p14:creationId xmlns:p14="http://schemas.microsoft.com/office/powerpoint/2010/main" val="19409872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654474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g35694cd56_04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3" name="Google Shape;533;g35694cd56_04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Alright so in the vain of building that community, and to just overall make this less awkward – we are going to break out </a:t>
            </a:r>
            <a:r>
              <a:rPr lang="en-US" dirty="0" err="1"/>
              <a:t>ionto</a:t>
            </a:r>
            <a:r>
              <a:rPr lang="en-US" dirty="0"/>
              <a:t> smaller groups for about 5 minutes </a:t>
            </a:r>
          </a:p>
          <a:p>
            <a:pPr marL="0" lvl="0" indent="0" algn="l" rtl="0">
              <a:spcBef>
                <a:spcPts val="0"/>
              </a:spcBef>
              <a:spcAft>
                <a:spcPts val="0"/>
              </a:spcAft>
              <a:buNone/>
            </a:pPr>
            <a:r>
              <a:rPr lang="en-US" dirty="0"/>
              <a:t>In this groups I’d like you to answer these questions breakout rooms - groups of 4</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Alright welcome back</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At this point – its probably a good idea to get everyone on the same page of what a TA does at UT.</a:t>
            </a:r>
          </a:p>
          <a:p>
            <a:pPr marL="0" lvl="0" indent="0" algn="l" rtl="0">
              <a:spcBef>
                <a:spcPts val="0"/>
              </a:spcBef>
              <a:spcAft>
                <a:spcPts val="0"/>
              </a:spcAft>
              <a:buNone/>
            </a:pPr>
            <a:r>
              <a:rPr lang="en-US" dirty="0"/>
              <a:t>This is pulled directly from the BME TA agreement that you sign when you accept your appointment</a:t>
            </a:r>
          </a:p>
          <a:p>
            <a:pPr marL="0" lvl="0" indent="0" algn="l" rtl="0">
              <a:spcBef>
                <a:spcPts val="0"/>
              </a:spcBef>
              <a:spcAft>
                <a:spcPts val="0"/>
              </a:spcAft>
              <a:buNone/>
            </a:pPr>
            <a:r>
              <a:rPr lang="en-US" dirty="0"/>
              <a:t>Pretty standard</a:t>
            </a:r>
          </a:p>
          <a:p>
            <a:pPr marL="0" lvl="0" indent="0" algn="l" rtl="0">
              <a:spcBef>
                <a:spcPts val="0"/>
              </a:spcBef>
              <a:spcAft>
                <a:spcPts val="0"/>
              </a:spcAft>
              <a:buNone/>
            </a:pPr>
            <a:r>
              <a:rPr lang="en-US" dirty="0"/>
              <a:t>And what you may implicitly see is that being a TA is more than just teaching</a:t>
            </a:r>
            <a:endParaRPr dirty="0"/>
          </a:p>
        </p:txBody>
      </p:sp>
    </p:spTree>
    <p:extLst>
      <p:ext uri="{BB962C8B-B14F-4D97-AF65-F5344CB8AC3E}">
        <p14:creationId xmlns:p14="http://schemas.microsoft.com/office/powerpoint/2010/main" val="1524353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Instead it resolves around 3 large roles/ </a:t>
            </a:r>
            <a:r>
              <a:rPr lang="en-US" dirty="0" err="1"/>
              <a:t>intereactions</a:t>
            </a:r>
            <a:endParaRPr lang="en-US" dirty="0"/>
          </a:p>
          <a:p>
            <a:pPr marL="0" lvl="0" indent="0" algn="l" rtl="0">
              <a:spcBef>
                <a:spcPts val="0"/>
              </a:spcBef>
              <a:spcAft>
                <a:spcPts val="0"/>
              </a:spcAft>
              <a:buNone/>
            </a:pPr>
            <a:r>
              <a:rPr lang="en-US" dirty="0"/>
              <a:t>As a TA you will handle interactions with students, your instructor, and with your research</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Here I have just allocated each of those </a:t>
            </a:r>
            <a:r>
              <a:rPr lang="en-US" dirty="0" err="1"/>
              <a:t>repsoansiblites</a:t>
            </a:r>
            <a:r>
              <a:rPr lang="en-US" dirty="0"/>
              <a:t> form the previous slide under their respective headings</a:t>
            </a:r>
          </a:p>
        </p:txBody>
      </p:sp>
    </p:spTree>
    <p:extLst>
      <p:ext uri="{BB962C8B-B14F-4D97-AF65-F5344CB8AC3E}">
        <p14:creationId xmlns:p14="http://schemas.microsoft.com/office/powerpoint/2010/main" val="1315194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As you might imagine, handling all of this, without prior experience, can be challenging at best and at worst </a:t>
            </a:r>
            <a:r>
              <a:rPr lang="en-US" dirty="0" err="1"/>
              <a:t>overhwlming</a:t>
            </a:r>
            <a:r>
              <a:rPr lang="en-US" dirty="0"/>
              <a: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You better believe there were </a:t>
            </a:r>
            <a:r>
              <a:rPr lang="en-US" dirty="0" err="1"/>
              <a:t>definetly</a:t>
            </a:r>
            <a:r>
              <a:rPr lang="en-US" dirty="0"/>
              <a:t> days during my TA semester when I came home from work and immediately cracked a beer and had a little cry.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Its perfectly ok to do that, but the point of this entire session is to mitigate that from happening</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We will first focus on TA-student and then move through the others</a:t>
            </a:r>
            <a:endParaRPr dirty="0"/>
          </a:p>
        </p:txBody>
      </p:sp>
    </p:spTree>
    <p:extLst>
      <p:ext uri="{BB962C8B-B14F-4D97-AF65-F5344CB8AC3E}">
        <p14:creationId xmlns:p14="http://schemas.microsoft.com/office/powerpoint/2010/main" val="2644120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Alright I first want each of you to reflect your own experiences with TAs – what made them good? What could they have done better?</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I’m going to but you all back in the same groups and we will report back out</a:t>
            </a:r>
            <a:endParaRPr dirty="0"/>
          </a:p>
        </p:txBody>
      </p:sp>
    </p:spTree>
    <p:extLst>
      <p:ext uri="{BB962C8B-B14F-4D97-AF65-F5344CB8AC3E}">
        <p14:creationId xmlns:p14="http://schemas.microsoft.com/office/powerpoint/2010/main" val="1713895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dirty="0"/>
              <a:t>Those are al great thoughts – </a:t>
            </a:r>
            <a:r>
              <a:rPr lang="en-US" dirty="0" err="1"/>
              <a:t>heres</a:t>
            </a:r>
            <a:r>
              <a:rPr lang="en-US" dirty="0"/>
              <a:t> what current student have to say</a:t>
            </a:r>
          </a:p>
          <a:p>
            <a:pPr marL="0" lvl="0" indent="0" algn="l" rtl="0">
              <a:spcBef>
                <a:spcPts val="0"/>
              </a:spcBef>
              <a:spcAft>
                <a:spcPts val="0"/>
              </a:spcAft>
              <a:buNone/>
            </a:pPr>
            <a:r>
              <a:rPr lang="en-US" dirty="0"/>
              <a:t>Not going  to go </a:t>
            </a:r>
            <a:r>
              <a:rPr lang="en-US" dirty="0" err="1"/>
              <a:t>throiuhg</a:t>
            </a:r>
            <a:r>
              <a:rPr lang="en-US" dirty="0"/>
              <a:t> all of this but what I have done is simply it into some common themes</a:t>
            </a:r>
          </a:p>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3462018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7544483" y="657775"/>
            <a:ext cx="1299300" cy="432900"/>
          </a:xfrm>
          <a:prstGeom prst="triangle">
            <a:avLst>
              <a:gd name="adj" fmla="val 32425"/>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nvGrpSpPr>
          <p:cNvPr id="11" name="Google Shape;11;p2"/>
          <p:cNvGrpSpPr/>
          <p:nvPr/>
        </p:nvGrpSpPr>
        <p:grpSpPr>
          <a:xfrm>
            <a:off x="0" y="-7088"/>
            <a:ext cx="8661398" cy="5150588"/>
            <a:chOff x="0" y="-7088"/>
            <a:chExt cx="8661398" cy="5150588"/>
          </a:xfrm>
        </p:grpSpPr>
        <p:sp>
          <p:nvSpPr>
            <p:cNvPr id="12" name="Google Shape;12;p2"/>
            <p:cNvSpPr/>
            <p:nvPr/>
          </p:nvSpPr>
          <p:spPr>
            <a:xfrm>
              <a:off x="0" y="0"/>
              <a:ext cx="3525000" cy="5143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10800000" flipH="1">
              <a:off x="3517898" y="-7088"/>
              <a:ext cx="5143500" cy="51435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grpSp>
        <p:nvGrpSpPr>
          <p:cNvPr id="14" name="Google Shape;14;p2"/>
          <p:cNvGrpSpPr/>
          <p:nvPr/>
        </p:nvGrpSpPr>
        <p:grpSpPr>
          <a:xfrm rot="10800000" flipH="1">
            <a:off x="1" y="1090763"/>
            <a:ext cx="8847502" cy="2961975"/>
            <a:chOff x="-8178042" y="-4493254"/>
            <a:chExt cx="19483598" cy="6522736"/>
          </a:xfrm>
        </p:grpSpPr>
        <p:sp>
          <p:nvSpPr>
            <p:cNvPr id="15" name="Google Shape;15;p2"/>
            <p:cNvSpPr/>
            <p:nvPr/>
          </p:nvSpPr>
          <p:spPr>
            <a:xfrm>
              <a:off x="-8178042" y="-4493118"/>
              <a:ext cx="12968400" cy="65226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16" name="Google Shape;16;p2"/>
            <p:cNvSpPr/>
            <p:nvPr/>
          </p:nvSpPr>
          <p:spPr>
            <a:xfrm>
              <a:off x="4782955" y="-4493254"/>
              <a:ext cx="6522600" cy="65226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grpSp>
        <p:nvGrpSpPr>
          <p:cNvPr id="17" name="Google Shape;17;p2"/>
          <p:cNvGrpSpPr/>
          <p:nvPr/>
        </p:nvGrpSpPr>
        <p:grpSpPr>
          <a:xfrm>
            <a:off x="3677236" y="4278349"/>
            <a:ext cx="5480829" cy="432996"/>
            <a:chOff x="5582265" y="4646738"/>
            <a:chExt cx="5480829" cy="432996"/>
          </a:xfrm>
        </p:grpSpPr>
        <p:sp>
          <p:nvSpPr>
            <p:cNvPr id="18" name="Google Shape;18;p2"/>
            <p:cNvSpPr/>
            <p:nvPr/>
          </p:nvSpPr>
          <p:spPr>
            <a:xfrm rot="10800000">
              <a:off x="5582265" y="4948334"/>
              <a:ext cx="394200" cy="131400"/>
            </a:xfrm>
            <a:prstGeom prst="triangle">
              <a:avLst>
                <a:gd name="adj" fmla="val 32425"/>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 name="Google Shape;19;p2"/>
            <p:cNvGrpSpPr/>
            <p:nvPr/>
          </p:nvGrpSpPr>
          <p:grpSpPr>
            <a:xfrm flipH="1">
              <a:off x="5585232" y="4646738"/>
              <a:ext cx="5477861" cy="304551"/>
              <a:chOff x="-24158748" y="330075"/>
              <a:chExt cx="30568423" cy="1699506"/>
            </a:xfrm>
          </p:grpSpPr>
          <p:sp>
            <p:nvSpPr>
              <p:cNvPr id="20" name="Google Shape;20;p2"/>
              <p:cNvSpPr/>
              <p:nvPr/>
            </p:nvSpPr>
            <p:spPr>
              <a:xfrm>
                <a:off x="-24158748" y="330081"/>
                <a:ext cx="28908000" cy="16995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4710175" y="330075"/>
                <a:ext cx="1699500" cy="16995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2" name="Google Shape;22;p2"/>
          <p:cNvSpPr txBox="1">
            <a:spLocks noGrp="1"/>
          </p:cNvSpPr>
          <p:nvPr>
            <p:ph type="ctrTitle"/>
          </p:nvPr>
        </p:nvSpPr>
        <p:spPr>
          <a:xfrm>
            <a:off x="685800" y="1090750"/>
            <a:ext cx="5367900" cy="29619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81"/>
        <p:cNvGrpSpPr/>
        <p:nvPr/>
      </p:nvGrpSpPr>
      <p:grpSpPr>
        <a:xfrm>
          <a:off x="0" y="0"/>
          <a:ext cx="0" cy="0"/>
          <a:chOff x="0" y="0"/>
          <a:chExt cx="0" cy="0"/>
        </a:xfrm>
      </p:grpSpPr>
      <p:grpSp>
        <p:nvGrpSpPr>
          <p:cNvPr id="82" name="Google Shape;82;p6"/>
          <p:cNvGrpSpPr/>
          <p:nvPr/>
        </p:nvGrpSpPr>
        <p:grpSpPr>
          <a:xfrm>
            <a:off x="-4" y="40"/>
            <a:ext cx="7072430" cy="1327315"/>
            <a:chOff x="-4" y="40"/>
            <a:chExt cx="7072430" cy="1327315"/>
          </a:xfrm>
        </p:grpSpPr>
        <p:sp>
          <p:nvSpPr>
            <p:cNvPr id="83" name="Google Shape;83;p6"/>
            <p:cNvSpPr/>
            <p:nvPr/>
          </p:nvSpPr>
          <p:spPr>
            <a:xfrm>
              <a:off x="6292649" y="126425"/>
              <a:ext cx="779700" cy="259800"/>
            </a:xfrm>
            <a:prstGeom prst="triangle">
              <a:avLst>
                <a:gd name="adj" fmla="val 32425"/>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nvGrpSpPr>
            <p:cNvPr id="84" name="Google Shape;84;p6"/>
            <p:cNvGrpSpPr/>
            <p:nvPr/>
          </p:nvGrpSpPr>
          <p:grpSpPr>
            <a:xfrm rot="10800000" flipH="1">
              <a:off x="3" y="40"/>
              <a:ext cx="6756168" cy="1327315"/>
              <a:chOff x="-2168138" y="330075"/>
              <a:chExt cx="8650663" cy="1699506"/>
            </a:xfrm>
          </p:grpSpPr>
          <p:sp>
            <p:nvSpPr>
              <p:cNvPr id="85" name="Google Shape;85;p6"/>
              <p:cNvSpPr/>
              <p:nvPr/>
            </p:nvSpPr>
            <p:spPr>
              <a:xfrm>
                <a:off x="-2168138" y="330081"/>
                <a:ext cx="6958200" cy="1699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86" name="Google Shape;86;p6"/>
              <p:cNvSpPr/>
              <p:nvPr/>
            </p:nvSpPr>
            <p:spPr>
              <a:xfrm>
                <a:off x="4783025" y="330075"/>
                <a:ext cx="1699500" cy="16995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grpSp>
          <p:nvGrpSpPr>
            <p:cNvPr id="87" name="Google Shape;87;p6"/>
            <p:cNvGrpSpPr/>
            <p:nvPr/>
          </p:nvGrpSpPr>
          <p:grpSpPr>
            <a:xfrm rot="10800000" flipH="1">
              <a:off x="-4" y="381007"/>
              <a:ext cx="7072430" cy="771744"/>
              <a:chOff x="-9092084" y="330075"/>
              <a:chExt cx="15574609" cy="1699501"/>
            </a:xfrm>
          </p:grpSpPr>
          <p:sp>
            <p:nvSpPr>
              <p:cNvPr id="88" name="Google Shape;88;p6"/>
              <p:cNvSpPr/>
              <p:nvPr/>
            </p:nvSpPr>
            <p:spPr>
              <a:xfrm>
                <a:off x="-9092084" y="330076"/>
                <a:ext cx="13882200" cy="1699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89" name="Google Shape;89;p6"/>
              <p:cNvSpPr/>
              <p:nvPr/>
            </p:nvSpPr>
            <p:spPr>
              <a:xfrm>
                <a:off x="4783025" y="330075"/>
                <a:ext cx="1699500" cy="16995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grpSp>
      <p:grpSp>
        <p:nvGrpSpPr>
          <p:cNvPr id="90" name="Google Shape;90;p6"/>
          <p:cNvGrpSpPr/>
          <p:nvPr/>
        </p:nvGrpSpPr>
        <p:grpSpPr>
          <a:xfrm>
            <a:off x="6946842" y="4472723"/>
            <a:ext cx="2202830" cy="670795"/>
            <a:chOff x="5575242" y="4472723"/>
            <a:chExt cx="2202830" cy="670795"/>
          </a:xfrm>
        </p:grpSpPr>
        <p:sp>
          <p:nvSpPr>
            <p:cNvPr id="91" name="Google Shape;91;p6"/>
            <p:cNvSpPr/>
            <p:nvPr/>
          </p:nvSpPr>
          <p:spPr>
            <a:xfrm rot="10800000">
              <a:off x="5575242" y="4948334"/>
              <a:ext cx="394200" cy="131400"/>
            </a:xfrm>
            <a:prstGeom prst="triangle">
              <a:avLst>
                <a:gd name="adj" fmla="val 32425"/>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2" name="Google Shape;92;p6"/>
            <p:cNvGrpSpPr/>
            <p:nvPr/>
          </p:nvGrpSpPr>
          <p:grpSpPr>
            <a:xfrm flipH="1">
              <a:off x="5734850" y="4472723"/>
              <a:ext cx="2040837" cy="670795"/>
              <a:chOff x="1297954" y="330075"/>
              <a:chExt cx="5169293" cy="1699506"/>
            </a:xfrm>
          </p:grpSpPr>
          <p:sp>
            <p:nvSpPr>
              <p:cNvPr id="93" name="Google Shape;93;p6"/>
              <p:cNvSpPr/>
              <p:nvPr/>
            </p:nvSpPr>
            <p:spPr>
              <a:xfrm>
                <a:off x="1297954" y="330081"/>
                <a:ext cx="3476700" cy="1699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6"/>
              <p:cNvSpPr/>
              <p:nvPr/>
            </p:nvSpPr>
            <p:spPr>
              <a:xfrm>
                <a:off x="4767747" y="330075"/>
                <a:ext cx="1699500" cy="16995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 name="Google Shape;95;p6"/>
            <p:cNvGrpSpPr/>
            <p:nvPr/>
          </p:nvGrpSpPr>
          <p:grpSpPr>
            <a:xfrm flipH="1">
              <a:off x="5578209" y="4646738"/>
              <a:ext cx="2199863" cy="304563"/>
              <a:chOff x="-5827153" y="330075"/>
              <a:chExt cx="12276019" cy="1699569"/>
            </a:xfrm>
          </p:grpSpPr>
          <p:sp>
            <p:nvSpPr>
              <p:cNvPr id="96" name="Google Shape;96;p6"/>
              <p:cNvSpPr/>
              <p:nvPr/>
            </p:nvSpPr>
            <p:spPr>
              <a:xfrm>
                <a:off x="-5827153" y="330144"/>
                <a:ext cx="10612200" cy="16995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6"/>
              <p:cNvSpPr/>
              <p:nvPr/>
            </p:nvSpPr>
            <p:spPr>
              <a:xfrm>
                <a:off x="4749366" y="330075"/>
                <a:ext cx="1699500" cy="16995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98" name="Google Shape;98;p6"/>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a:endParaRPr/>
          </a:p>
        </p:txBody>
      </p:sp>
      <p:sp>
        <p:nvSpPr>
          <p:cNvPr id="99" name="Google Shape;99;p6"/>
          <p:cNvSpPr txBox="1">
            <a:spLocks noGrp="1"/>
          </p:cNvSpPr>
          <p:nvPr>
            <p:ph type="body" idx="1"/>
          </p:nvPr>
        </p:nvSpPr>
        <p:spPr>
          <a:xfrm>
            <a:off x="814275" y="1537988"/>
            <a:ext cx="3378300" cy="27243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1000"/>
              </a:spcBef>
              <a:spcAft>
                <a:spcPts val="0"/>
              </a:spcAft>
              <a:buSzPts val="2000"/>
              <a:buChar char="▻"/>
              <a:defRPr sz="2000"/>
            </a:lvl2pPr>
            <a:lvl3pPr marL="1371600" lvl="2" indent="-355600">
              <a:spcBef>
                <a:spcPts val="1000"/>
              </a:spcBef>
              <a:spcAft>
                <a:spcPts val="0"/>
              </a:spcAft>
              <a:buSzPts val="2000"/>
              <a:buChar char="▻"/>
              <a:defRPr sz="2000"/>
            </a:lvl3pPr>
            <a:lvl4pPr marL="1828800" lvl="3" indent="-355600">
              <a:spcBef>
                <a:spcPts val="1000"/>
              </a:spcBef>
              <a:spcAft>
                <a:spcPts val="0"/>
              </a:spcAft>
              <a:buSzPts val="2000"/>
              <a:buChar char="▻"/>
              <a:defRPr sz="2000"/>
            </a:lvl4pPr>
            <a:lvl5pPr marL="2286000" lvl="4" indent="-355600">
              <a:spcBef>
                <a:spcPts val="1000"/>
              </a:spcBef>
              <a:spcAft>
                <a:spcPts val="0"/>
              </a:spcAft>
              <a:buSzPts val="2000"/>
              <a:buChar char="▻"/>
              <a:defRPr sz="2000"/>
            </a:lvl5pPr>
            <a:lvl6pPr marL="2743200" lvl="5" indent="-355600">
              <a:spcBef>
                <a:spcPts val="1000"/>
              </a:spcBef>
              <a:spcAft>
                <a:spcPts val="0"/>
              </a:spcAft>
              <a:buSzPts val="2000"/>
              <a:buChar char="▻"/>
              <a:defRPr sz="2000"/>
            </a:lvl6pPr>
            <a:lvl7pPr marL="3200400" lvl="6" indent="-355600">
              <a:spcBef>
                <a:spcPts val="1000"/>
              </a:spcBef>
              <a:spcAft>
                <a:spcPts val="0"/>
              </a:spcAft>
              <a:buSzPts val="2000"/>
              <a:buChar char="▻"/>
              <a:defRPr sz="2000"/>
            </a:lvl7pPr>
            <a:lvl8pPr marL="3657600" lvl="7" indent="-355600">
              <a:spcBef>
                <a:spcPts val="1000"/>
              </a:spcBef>
              <a:spcAft>
                <a:spcPts val="0"/>
              </a:spcAft>
              <a:buSzPts val="2000"/>
              <a:buChar char="▻"/>
              <a:defRPr sz="2000"/>
            </a:lvl8pPr>
            <a:lvl9pPr marL="4114800" lvl="8" indent="-355600">
              <a:spcBef>
                <a:spcPts val="1000"/>
              </a:spcBef>
              <a:spcAft>
                <a:spcPts val="1000"/>
              </a:spcAft>
              <a:buSzPts val="2000"/>
              <a:buChar char="▻"/>
              <a:defRPr sz="2000"/>
            </a:lvl9pPr>
          </a:lstStyle>
          <a:p>
            <a:endParaRPr/>
          </a:p>
        </p:txBody>
      </p:sp>
      <p:sp>
        <p:nvSpPr>
          <p:cNvPr id="100" name="Google Shape;100;p6"/>
          <p:cNvSpPr txBox="1">
            <a:spLocks noGrp="1"/>
          </p:cNvSpPr>
          <p:nvPr>
            <p:ph type="body" idx="2"/>
          </p:nvPr>
        </p:nvSpPr>
        <p:spPr>
          <a:xfrm>
            <a:off x="4396123" y="1537988"/>
            <a:ext cx="3378300" cy="27243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1000"/>
              </a:spcBef>
              <a:spcAft>
                <a:spcPts val="0"/>
              </a:spcAft>
              <a:buSzPts val="2000"/>
              <a:buChar char="▻"/>
              <a:defRPr sz="2000"/>
            </a:lvl2pPr>
            <a:lvl3pPr marL="1371600" lvl="2" indent="-355600">
              <a:spcBef>
                <a:spcPts val="1000"/>
              </a:spcBef>
              <a:spcAft>
                <a:spcPts val="0"/>
              </a:spcAft>
              <a:buSzPts val="2000"/>
              <a:buChar char="▻"/>
              <a:defRPr sz="2000"/>
            </a:lvl3pPr>
            <a:lvl4pPr marL="1828800" lvl="3" indent="-355600">
              <a:spcBef>
                <a:spcPts val="1000"/>
              </a:spcBef>
              <a:spcAft>
                <a:spcPts val="0"/>
              </a:spcAft>
              <a:buSzPts val="2000"/>
              <a:buChar char="▻"/>
              <a:defRPr sz="2000"/>
            </a:lvl4pPr>
            <a:lvl5pPr marL="2286000" lvl="4" indent="-355600">
              <a:spcBef>
                <a:spcPts val="1000"/>
              </a:spcBef>
              <a:spcAft>
                <a:spcPts val="0"/>
              </a:spcAft>
              <a:buSzPts val="2000"/>
              <a:buChar char="▻"/>
              <a:defRPr sz="2000"/>
            </a:lvl5pPr>
            <a:lvl6pPr marL="2743200" lvl="5" indent="-355600">
              <a:spcBef>
                <a:spcPts val="1000"/>
              </a:spcBef>
              <a:spcAft>
                <a:spcPts val="0"/>
              </a:spcAft>
              <a:buSzPts val="2000"/>
              <a:buChar char="▻"/>
              <a:defRPr sz="2000"/>
            </a:lvl6pPr>
            <a:lvl7pPr marL="3200400" lvl="6" indent="-355600">
              <a:spcBef>
                <a:spcPts val="1000"/>
              </a:spcBef>
              <a:spcAft>
                <a:spcPts val="0"/>
              </a:spcAft>
              <a:buSzPts val="2000"/>
              <a:buChar char="▻"/>
              <a:defRPr sz="2000"/>
            </a:lvl7pPr>
            <a:lvl8pPr marL="3657600" lvl="7" indent="-355600">
              <a:spcBef>
                <a:spcPts val="1000"/>
              </a:spcBef>
              <a:spcAft>
                <a:spcPts val="0"/>
              </a:spcAft>
              <a:buSzPts val="2000"/>
              <a:buChar char="▻"/>
              <a:defRPr sz="2000"/>
            </a:lvl8pPr>
            <a:lvl9pPr marL="4114800" lvl="8" indent="-355600">
              <a:spcBef>
                <a:spcPts val="1000"/>
              </a:spcBef>
              <a:spcAft>
                <a:spcPts val="1000"/>
              </a:spcAft>
              <a:buSzPts val="2000"/>
              <a:buChar char="▻"/>
              <a:defRPr sz="2000"/>
            </a:lvl9pPr>
          </a:lstStyle>
          <a:p>
            <a:endParaRPr/>
          </a:p>
        </p:txBody>
      </p:sp>
      <p:sp>
        <p:nvSpPr>
          <p:cNvPr id="101" name="Google Shape;101;p6"/>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2"/>
        <p:cNvGrpSpPr/>
        <p:nvPr/>
      </p:nvGrpSpPr>
      <p:grpSpPr>
        <a:xfrm>
          <a:off x="0" y="0"/>
          <a:ext cx="0" cy="0"/>
          <a:chOff x="0" y="0"/>
          <a:chExt cx="0" cy="0"/>
        </a:xfrm>
      </p:grpSpPr>
      <p:grpSp>
        <p:nvGrpSpPr>
          <p:cNvPr id="163" name="Google Shape;163;p10"/>
          <p:cNvGrpSpPr/>
          <p:nvPr/>
        </p:nvGrpSpPr>
        <p:grpSpPr>
          <a:xfrm rot="10800000">
            <a:off x="-8" y="-2"/>
            <a:ext cx="2202830" cy="670795"/>
            <a:chOff x="5575242" y="4472723"/>
            <a:chExt cx="2202830" cy="670795"/>
          </a:xfrm>
        </p:grpSpPr>
        <p:sp>
          <p:nvSpPr>
            <p:cNvPr id="164" name="Google Shape;164;p10"/>
            <p:cNvSpPr/>
            <p:nvPr/>
          </p:nvSpPr>
          <p:spPr>
            <a:xfrm rot="10800000">
              <a:off x="5575242" y="4948334"/>
              <a:ext cx="394200" cy="131400"/>
            </a:xfrm>
            <a:prstGeom prst="triangle">
              <a:avLst>
                <a:gd name="adj" fmla="val 32425"/>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5" name="Google Shape;165;p10"/>
            <p:cNvGrpSpPr/>
            <p:nvPr/>
          </p:nvGrpSpPr>
          <p:grpSpPr>
            <a:xfrm flipH="1">
              <a:off x="5734850" y="4472723"/>
              <a:ext cx="2040837" cy="670795"/>
              <a:chOff x="1297954" y="330075"/>
              <a:chExt cx="5169293" cy="1699506"/>
            </a:xfrm>
          </p:grpSpPr>
          <p:sp>
            <p:nvSpPr>
              <p:cNvPr id="166" name="Google Shape;166;p10"/>
              <p:cNvSpPr/>
              <p:nvPr/>
            </p:nvSpPr>
            <p:spPr>
              <a:xfrm>
                <a:off x="1297954" y="330081"/>
                <a:ext cx="3476700" cy="1699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0"/>
              <p:cNvSpPr/>
              <p:nvPr/>
            </p:nvSpPr>
            <p:spPr>
              <a:xfrm>
                <a:off x="4767747" y="330075"/>
                <a:ext cx="1699500" cy="16995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8" name="Google Shape;168;p10"/>
            <p:cNvGrpSpPr/>
            <p:nvPr/>
          </p:nvGrpSpPr>
          <p:grpSpPr>
            <a:xfrm flipH="1">
              <a:off x="5578209" y="4646738"/>
              <a:ext cx="2199863" cy="304563"/>
              <a:chOff x="-5827153" y="330075"/>
              <a:chExt cx="12276019" cy="1699569"/>
            </a:xfrm>
          </p:grpSpPr>
          <p:sp>
            <p:nvSpPr>
              <p:cNvPr id="169" name="Google Shape;169;p10"/>
              <p:cNvSpPr/>
              <p:nvPr/>
            </p:nvSpPr>
            <p:spPr>
              <a:xfrm>
                <a:off x="-5827153" y="330144"/>
                <a:ext cx="10612200" cy="1699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10"/>
              <p:cNvSpPr/>
              <p:nvPr/>
            </p:nvSpPr>
            <p:spPr>
              <a:xfrm>
                <a:off x="4749366" y="330075"/>
                <a:ext cx="1699500" cy="16995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71" name="Google Shape;171;p10"/>
          <p:cNvGrpSpPr/>
          <p:nvPr/>
        </p:nvGrpSpPr>
        <p:grpSpPr>
          <a:xfrm>
            <a:off x="6946842" y="4472723"/>
            <a:ext cx="2202830" cy="670795"/>
            <a:chOff x="5575242" y="4472723"/>
            <a:chExt cx="2202830" cy="670795"/>
          </a:xfrm>
        </p:grpSpPr>
        <p:sp>
          <p:nvSpPr>
            <p:cNvPr id="172" name="Google Shape;172;p10"/>
            <p:cNvSpPr/>
            <p:nvPr/>
          </p:nvSpPr>
          <p:spPr>
            <a:xfrm rot="10800000">
              <a:off x="5575242" y="4948334"/>
              <a:ext cx="394200" cy="131400"/>
            </a:xfrm>
            <a:prstGeom prst="triangle">
              <a:avLst>
                <a:gd name="adj" fmla="val 32425"/>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3" name="Google Shape;173;p10"/>
            <p:cNvGrpSpPr/>
            <p:nvPr/>
          </p:nvGrpSpPr>
          <p:grpSpPr>
            <a:xfrm flipH="1">
              <a:off x="5734850" y="4472723"/>
              <a:ext cx="2040837" cy="670795"/>
              <a:chOff x="1297954" y="330075"/>
              <a:chExt cx="5169293" cy="1699506"/>
            </a:xfrm>
          </p:grpSpPr>
          <p:sp>
            <p:nvSpPr>
              <p:cNvPr id="174" name="Google Shape;174;p10"/>
              <p:cNvSpPr/>
              <p:nvPr/>
            </p:nvSpPr>
            <p:spPr>
              <a:xfrm>
                <a:off x="1297954" y="330081"/>
                <a:ext cx="3476700" cy="1699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0"/>
              <p:cNvSpPr/>
              <p:nvPr/>
            </p:nvSpPr>
            <p:spPr>
              <a:xfrm>
                <a:off x="4767747" y="330075"/>
                <a:ext cx="1699500" cy="16995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6" name="Google Shape;176;p10"/>
            <p:cNvGrpSpPr/>
            <p:nvPr/>
          </p:nvGrpSpPr>
          <p:grpSpPr>
            <a:xfrm flipH="1">
              <a:off x="5578209" y="4646738"/>
              <a:ext cx="2199863" cy="304563"/>
              <a:chOff x="-5827153" y="330075"/>
              <a:chExt cx="12276019" cy="1699569"/>
            </a:xfrm>
          </p:grpSpPr>
          <p:sp>
            <p:nvSpPr>
              <p:cNvPr id="177" name="Google Shape;177;p10"/>
              <p:cNvSpPr/>
              <p:nvPr/>
            </p:nvSpPr>
            <p:spPr>
              <a:xfrm>
                <a:off x="-5827153" y="330144"/>
                <a:ext cx="10612200" cy="16995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0"/>
              <p:cNvSpPr/>
              <p:nvPr/>
            </p:nvSpPr>
            <p:spPr>
              <a:xfrm>
                <a:off x="4749366" y="330075"/>
                <a:ext cx="1699500" cy="16995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79" name="Google Shape;179;p10"/>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14275" y="392575"/>
            <a:ext cx="5258400" cy="7662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lt1"/>
              </a:buClr>
              <a:buSzPts val="2000"/>
              <a:buFont typeface="Roboto Condensed"/>
              <a:buNone/>
              <a:defRPr sz="2000" b="1">
                <a:solidFill>
                  <a:schemeClr val="lt1"/>
                </a:solidFill>
                <a:latin typeface="Roboto Condensed"/>
                <a:ea typeface="Roboto Condensed"/>
                <a:cs typeface="Roboto Condensed"/>
                <a:sym typeface="Roboto Condensed"/>
              </a:defRPr>
            </a:lvl1pPr>
            <a:lvl2pPr lvl="1">
              <a:spcBef>
                <a:spcPts val="0"/>
              </a:spcBef>
              <a:spcAft>
                <a:spcPts val="0"/>
              </a:spcAft>
              <a:buClr>
                <a:schemeClr val="lt1"/>
              </a:buClr>
              <a:buSzPts val="2000"/>
              <a:buFont typeface="Roboto Condensed"/>
              <a:buNone/>
              <a:defRPr sz="2000" b="1">
                <a:solidFill>
                  <a:schemeClr val="lt1"/>
                </a:solidFill>
                <a:latin typeface="Roboto Condensed"/>
                <a:ea typeface="Roboto Condensed"/>
                <a:cs typeface="Roboto Condensed"/>
                <a:sym typeface="Roboto Condensed"/>
              </a:defRPr>
            </a:lvl2pPr>
            <a:lvl3pPr lvl="2">
              <a:spcBef>
                <a:spcPts val="0"/>
              </a:spcBef>
              <a:spcAft>
                <a:spcPts val="0"/>
              </a:spcAft>
              <a:buClr>
                <a:schemeClr val="lt1"/>
              </a:buClr>
              <a:buSzPts val="2000"/>
              <a:buFont typeface="Roboto Condensed"/>
              <a:buNone/>
              <a:defRPr sz="2000" b="1">
                <a:solidFill>
                  <a:schemeClr val="lt1"/>
                </a:solidFill>
                <a:latin typeface="Roboto Condensed"/>
                <a:ea typeface="Roboto Condensed"/>
                <a:cs typeface="Roboto Condensed"/>
                <a:sym typeface="Roboto Condensed"/>
              </a:defRPr>
            </a:lvl3pPr>
            <a:lvl4pPr lvl="3">
              <a:spcBef>
                <a:spcPts val="0"/>
              </a:spcBef>
              <a:spcAft>
                <a:spcPts val="0"/>
              </a:spcAft>
              <a:buClr>
                <a:schemeClr val="lt1"/>
              </a:buClr>
              <a:buSzPts val="2000"/>
              <a:buFont typeface="Roboto Condensed"/>
              <a:buNone/>
              <a:defRPr sz="2000" b="1">
                <a:solidFill>
                  <a:schemeClr val="lt1"/>
                </a:solidFill>
                <a:latin typeface="Roboto Condensed"/>
                <a:ea typeface="Roboto Condensed"/>
                <a:cs typeface="Roboto Condensed"/>
                <a:sym typeface="Roboto Condensed"/>
              </a:defRPr>
            </a:lvl4pPr>
            <a:lvl5pPr lvl="4">
              <a:spcBef>
                <a:spcPts val="0"/>
              </a:spcBef>
              <a:spcAft>
                <a:spcPts val="0"/>
              </a:spcAft>
              <a:buClr>
                <a:schemeClr val="lt1"/>
              </a:buClr>
              <a:buSzPts val="2000"/>
              <a:buFont typeface="Roboto Condensed"/>
              <a:buNone/>
              <a:defRPr sz="2000" b="1">
                <a:solidFill>
                  <a:schemeClr val="lt1"/>
                </a:solidFill>
                <a:latin typeface="Roboto Condensed"/>
                <a:ea typeface="Roboto Condensed"/>
                <a:cs typeface="Roboto Condensed"/>
                <a:sym typeface="Roboto Condensed"/>
              </a:defRPr>
            </a:lvl5pPr>
            <a:lvl6pPr lvl="5">
              <a:spcBef>
                <a:spcPts val="0"/>
              </a:spcBef>
              <a:spcAft>
                <a:spcPts val="0"/>
              </a:spcAft>
              <a:buClr>
                <a:schemeClr val="lt1"/>
              </a:buClr>
              <a:buSzPts val="2000"/>
              <a:buFont typeface="Roboto Condensed"/>
              <a:buNone/>
              <a:defRPr sz="2000" b="1">
                <a:solidFill>
                  <a:schemeClr val="lt1"/>
                </a:solidFill>
                <a:latin typeface="Roboto Condensed"/>
                <a:ea typeface="Roboto Condensed"/>
                <a:cs typeface="Roboto Condensed"/>
                <a:sym typeface="Roboto Condensed"/>
              </a:defRPr>
            </a:lvl6pPr>
            <a:lvl7pPr lvl="6">
              <a:spcBef>
                <a:spcPts val="0"/>
              </a:spcBef>
              <a:spcAft>
                <a:spcPts val="0"/>
              </a:spcAft>
              <a:buClr>
                <a:schemeClr val="lt1"/>
              </a:buClr>
              <a:buSzPts val="2000"/>
              <a:buFont typeface="Roboto Condensed"/>
              <a:buNone/>
              <a:defRPr sz="2000" b="1">
                <a:solidFill>
                  <a:schemeClr val="lt1"/>
                </a:solidFill>
                <a:latin typeface="Roboto Condensed"/>
                <a:ea typeface="Roboto Condensed"/>
                <a:cs typeface="Roboto Condensed"/>
                <a:sym typeface="Roboto Condensed"/>
              </a:defRPr>
            </a:lvl7pPr>
            <a:lvl8pPr lvl="7">
              <a:spcBef>
                <a:spcPts val="0"/>
              </a:spcBef>
              <a:spcAft>
                <a:spcPts val="0"/>
              </a:spcAft>
              <a:buClr>
                <a:schemeClr val="lt1"/>
              </a:buClr>
              <a:buSzPts val="2000"/>
              <a:buFont typeface="Roboto Condensed"/>
              <a:buNone/>
              <a:defRPr sz="2000" b="1">
                <a:solidFill>
                  <a:schemeClr val="lt1"/>
                </a:solidFill>
                <a:latin typeface="Roboto Condensed"/>
                <a:ea typeface="Roboto Condensed"/>
                <a:cs typeface="Roboto Condensed"/>
                <a:sym typeface="Roboto Condensed"/>
              </a:defRPr>
            </a:lvl8pPr>
            <a:lvl9pPr lvl="8">
              <a:spcBef>
                <a:spcPts val="0"/>
              </a:spcBef>
              <a:spcAft>
                <a:spcPts val="0"/>
              </a:spcAft>
              <a:buClr>
                <a:schemeClr val="lt1"/>
              </a:buClr>
              <a:buSzPts val="2000"/>
              <a:buFont typeface="Roboto Condensed"/>
              <a:buNone/>
              <a:defRPr sz="2000" b="1">
                <a:solidFill>
                  <a:schemeClr val="lt1"/>
                </a:solidFill>
                <a:latin typeface="Roboto Condensed"/>
                <a:ea typeface="Roboto Condensed"/>
                <a:cs typeface="Roboto Condensed"/>
                <a:sym typeface="Roboto Condensed"/>
              </a:defRPr>
            </a:lvl9pPr>
          </a:lstStyle>
          <a:p>
            <a:endParaRPr/>
          </a:p>
        </p:txBody>
      </p:sp>
      <p:sp>
        <p:nvSpPr>
          <p:cNvPr id="7" name="Google Shape;7;p1"/>
          <p:cNvSpPr txBox="1">
            <a:spLocks noGrp="1"/>
          </p:cNvSpPr>
          <p:nvPr>
            <p:ph type="body" idx="1"/>
          </p:nvPr>
        </p:nvSpPr>
        <p:spPr>
          <a:xfrm>
            <a:off x="814275" y="1327350"/>
            <a:ext cx="6132600" cy="3145500"/>
          </a:xfrm>
          <a:prstGeom prst="rect">
            <a:avLst/>
          </a:prstGeom>
          <a:noFill/>
          <a:ln>
            <a:noFill/>
          </a:ln>
        </p:spPr>
        <p:txBody>
          <a:bodyPr spcFirstLastPara="1" wrap="square" lIns="91425" tIns="91425" rIns="91425" bIns="91425" anchor="ctr" anchorCtr="0">
            <a:noAutofit/>
          </a:bodyPr>
          <a:lstStyle>
            <a:lvl1pPr marL="457200" lvl="0" indent="-381000">
              <a:spcBef>
                <a:spcPts val="600"/>
              </a:spcBef>
              <a:spcAft>
                <a:spcPts val="0"/>
              </a:spcAft>
              <a:buClr>
                <a:schemeClr val="accent4"/>
              </a:buClr>
              <a:buSzPts val="2400"/>
              <a:buFont typeface="Roboto Condensed Light"/>
              <a:buChar char="▰"/>
              <a:defRPr sz="2400">
                <a:solidFill>
                  <a:schemeClr val="dk1"/>
                </a:solidFill>
                <a:latin typeface="Roboto Condensed Light"/>
                <a:ea typeface="Roboto Condensed Light"/>
                <a:cs typeface="Roboto Condensed Light"/>
                <a:sym typeface="Roboto Condensed Light"/>
              </a:defRPr>
            </a:lvl1pPr>
            <a:lvl2pPr marL="914400" lvl="1" indent="-381000">
              <a:spcBef>
                <a:spcPts val="1000"/>
              </a:spcBef>
              <a:spcAft>
                <a:spcPts val="0"/>
              </a:spcAft>
              <a:buClr>
                <a:schemeClr val="accent4"/>
              </a:buClr>
              <a:buSzPts val="2400"/>
              <a:buFont typeface="Roboto Condensed Light"/>
              <a:buChar char="▻"/>
              <a:defRPr sz="2400">
                <a:solidFill>
                  <a:schemeClr val="dk1"/>
                </a:solidFill>
                <a:latin typeface="Roboto Condensed Light"/>
                <a:ea typeface="Roboto Condensed Light"/>
                <a:cs typeface="Roboto Condensed Light"/>
                <a:sym typeface="Roboto Condensed Light"/>
              </a:defRPr>
            </a:lvl2pPr>
            <a:lvl3pPr marL="1371600" lvl="2" indent="-381000">
              <a:spcBef>
                <a:spcPts val="1000"/>
              </a:spcBef>
              <a:spcAft>
                <a:spcPts val="0"/>
              </a:spcAft>
              <a:buClr>
                <a:schemeClr val="accent4"/>
              </a:buClr>
              <a:buSzPts val="2400"/>
              <a:buFont typeface="Roboto Condensed Light"/>
              <a:buChar char="▻"/>
              <a:defRPr sz="2400">
                <a:solidFill>
                  <a:schemeClr val="dk1"/>
                </a:solidFill>
                <a:latin typeface="Roboto Condensed Light"/>
                <a:ea typeface="Roboto Condensed Light"/>
                <a:cs typeface="Roboto Condensed Light"/>
                <a:sym typeface="Roboto Condensed Light"/>
              </a:defRPr>
            </a:lvl3pPr>
            <a:lvl4pPr marL="1828800" lvl="3" indent="-381000">
              <a:spcBef>
                <a:spcPts val="1000"/>
              </a:spcBef>
              <a:spcAft>
                <a:spcPts val="0"/>
              </a:spcAft>
              <a:buClr>
                <a:schemeClr val="accent4"/>
              </a:buClr>
              <a:buSzPts val="2400"/>
              <a:buFont typeface="Roboto Condensed Light"/>
              <a:buChar char="▻"/>
              <a:defRPr sz="2400">
                <a:solidFill>
                  <a:schemeClr val="dk1"/>
                </a:solidFill>
                <a:latin typeface="Roboto Condensed Light"/>
                <a:ea typeface="Roboto Condensed Light"/>
                <a:cs typeface="Roboto Condensed Light"/>
                <a:sym typeface="Roboto Condensed Light"/>
              </a:defRPr>
            </a:lvl4pPr>
            <a:lvl5pPr marL="2286000" lvl="4" indent="-381000">
              <a:spcBef>
                <a:spcPts val="1000"/>
              </a:spcBef>
              <a:spcAft>
                <a:spcPts val="0"/>
              </a:spcAft>
              <a:buClr>
                <a:schemeClr val="accent4"/>
              </a:buClr>
              <a:buSzPts val="2400"/>
              <a:buFont typeface="Roboto Condensed Light"/>
              <a:buChar char="▻"/>
              <a:defRPr sz="2400">
                <a:solidFill>
                  <a:schemeClr val="dk1"/>
                </a:solidFill>
                <a:latin typeface="Roboto Condensed Light"/>
                <a:ea typeface="Roboto Condensed Light"/>
                <a:cs typeface="Roboto Condensed Light"/>
                <a:sym typeface="Roboto Condensed Light"/>
              </a:defRPr>
            </a:lvl5pPr>
            <a:lvl6pPr marL="2743200" lvl="5" indent="-381000">
              <a:spcBef>
                <a:spcPts val="1000"/>
              </a:spcBef>
              <a:spcAft>
                <a:spcPts val="0"/>
              </a:spcAft>
              <a:buClr>
                <a:schemeClr val="accent4"/>
              </a:buClr>
              <a:buSzPts val="2400"/>
              <a:buFont typeface="Roboto Condensed Light"/>
              <a:buChar char="▻"/>
              <a:defRPr sz="2400">
                <a:solidFill>
                  <a:schemeClr val="dk1"/>
                </a:solidFill>
                <a:latin typeface="Roboto Condensed Light"/>
                <a:ea typeface="Roboto Condensed Light"/>
                <a:cs typeface="Roboto Condensed Light"/>
                <a:sym typeface="Roboto Condensed Light"/>
              </a:defRPr>
            </a:lvl6pPr>
            <a:lvl7pPr marL="3200400" lvl="6" indent="-381000">
              <a:spcBef>
                <a:spcPts val="1000"/>
              </a:spcBef>
              <a:spcAft>
                <a:spcPts val="0"/>
              </a:spcAft>
              <a:buClr>
                <a:schemeClr val="accent4"/>
              </a:buClr>
              <a:buSzPts val="2400"/>
              <a:buFont typeface="Roboto Condensed Light"/>
              <a:buChar char="▻"/>
              <a:defRPr sz="2400">
                <a:solidFill>
                  <a:schemeClr val="dk1"/>
                </a:solidFill>
                <a:latin typeface="Roboto Condensed Light"/>
                <a:ea typeface="Roboto Condensed Light"/>
                <a:cs typeface="Roboto Condensed Light"/>
                <a:sym typeface="Roboto Condensed Light"/>
              </a:defRPr>
            </a:lvl7pPr>
            <a:lvl8pPr marL="3657600" lvl="7" indent="-381000">
              <a:spcBef>
                <a:spcPts val="1000"/>
              </a:spcBef>
              <a:spcAft>
                <a:spcPts val="0"/>
              </a:spcAft>
              <a:buClr>
                <a:schemeClr val="accent4"/>
              </a:buClr>
              <a:buSzPts val="2400"/>
              <a:buFont typeface="Roboto Condensed Light"/>
              <a:buChar char="▻"/>
              <a:defRPr sz="2400">
                <a:solidFill>
                  <a:schemeClr val="dk1"/>
                </a:solidFill>
                <a:latin typeface="Roboto Condensed Light"/>
                <a:ea typeface="Roboto Condensed Light"/>
                <a:cs typeface="Roboto Condensed Light"/>
                <a:sym typeface="Roboto Condensed Light"/>
              </a:defRPr>
            </a:lvl8pPr>
            <a:lvl9pPr marL="4114800" lvl="8" indent="-381000">
              <a:spcBef>
                <a:spcPts val="1000"/>
              </a:spcBef>
              <a:spcAft>
                <a:spcPts val="1000"/>
              </a:spcAft>
              <a:buClr>
                <a:schemeClr val="accent4"/>
              </a:buClr>
              <a:buSzPts val="2400"/>
              <a:buFont typeface="Roboto Condensed Light"/>
              <a:buChar char="▻"/>
              <a:defRPr sz="2400">
                <a:solidFill>
                  <a:schemeClr val="dk1"/>
                </a:solidFill>
                <a:latin typeface="Roboto Condensed Light"/>
                <a:ea typeface="Roboto Condensed Light"/>
                <a:cs typeface="Roboto Condensed Light"/>
                <a:sym typeface="Roboto Condensed Light"/>
              </a:defRPr>
            </a:lvl9pPr>
          </a:lstStyle>
          <a:p>
            <a:endParaRPr/>
          </a:p>
        </p:txBody>
      </p:sp>
      <p:sp>
        <p:nvSpPr>
          <p:cNvPr id="8" name="Google Shape;8;p1"/>
          <p:cNvSpPr txBox="1">
            <a:spLocks noGrp="1"/>
          </p:cNvSpPr>
          <p:nvPr>
            <p:ph type="sldNum" idx="12"/>
          </p:nvPr>
        </p:nvSpPr>
        <p:spPr>
          <a:xfrm>
            <a:off x="7618000" y="4636500"/>
            <a:ext cx="1487400" cy="315600"/>
          </a:xfrm>
          <a:prstGeom prst="rect">
            <a:avLst/>
          </a:prstGeom>
          <a:noFill/>
          <a:ln>
            <a:noFill/>
          </a:ln>
        </p:spPr>
        <p:txBody>
          <a:bodyPr spcFirstLastPara="1" wrap="square" lIns="91425" tIns="91425" rIns="91425" bIns="91425" anchor="ctr" anchorCtr="0">
            <a:noAutofit/>
          </a:bodyPr>
          <a:lstStyle>
            <a:lvl1pPr lvl="0" algn="r">
              <a:buNone/>
              <a:defRPr sz="1200" b="1">
                <a:solidFill>
                  <a:schemeClr val="lt1"/>
                </a:solidFill>
                <a:latin typeface="Roboto Condensed"/>
                <a:ea typeface="Roboto Condensed"/>
                <a:cs typeface="Roboto Condensed"/>
                <a:sym typeface="Roboto Condensed"/>
              </a:defRPr>
            </a:lvl1pPr>
            <a:lvl2pPr lvl="1" algn="r">
              <a:buNone/>
              <a:defRPr sz="1200" b="1">
                <a:solidFill>
                  <a:schemeClr val="lt1"/>
                </a:solidFill>
                <a:latin typeface="Roboto Condensed"/>
                <a:ea typeface="Roboto Condensed"/>
                <a:cs typeface="Roboto Condensed"/>
                <a:sym typeface="Roboto Condensed"/>
              </a:defRPr>
            </a:lvl2pPr>
            <a:lvl3pPr lvl="2" algn="r">
              <a:buNone/>
              <a:defRPr sz="1200" b="1">
                <a:solidFill>
                  <a:schemeClr val="lt1"/>
                </a:solidFill>
                <a:latin typeface="Roboto Condensed"/>
                <a:ea typeface="Roboto Condensed"/>
                <a:cs typeface="Roboto Condensed"/>
                <a:sym typeface="Roboto Condensed"/>
              </a:defRPr>
            </a:lvl3pPr>
            <a:lvl4pPr lvl="3" algn="r">
              <a:buNone/>
              <a:defRPr sz="1200" b="1">
                <a:solidFill>
                  <a:schemeClr val="lt1"/>
                </a:solidFill>
                <a:latin typeface="Roboto Condensed"/>
                <a:ea typeface="Roboto Condensed"/>
                <a:cs typeface="Roboto Condensed"/>
                <a:sym typeface="Roboto Condensed"/>
              </a:defRPr>
            </a:lvl4pPr>
            <a:lvl5pPr lvl="4" algn="r">
              <a:buNone/>
              <a:defRPr sz="1200" b="1">
                <a:solidFill>
                  <a:schemeClr val="lt1"/>
                </a:solidFill>
                <a:latin typeface="Roboto Condensed"/>
                <a:ea typeface="Roboto Condensed"/>
                <a:cs typeface="Roboto Condensed"/>
                <a:sym typeface="Roboto Condensed"/>
              </a:defRPr>
            </a:lvl5pPr>
            <a:lvl6pPr lvl="5" algn="r">
              <a:buNone/>
              <a:defRPr sz="1200" b="1">
                <a:solidFill>
                  <a:schemeClr val="lt1"/>
                </a:solidFill>
                <a:latin typeface="Roboto Condensed"/>
                <a:ea typeface="Roboto Condensed"/>
                <a:cs typeface="Roboto Condensed"/>
                <a:sym typeface="Roboto Condensed"/>
              </a:defRPr>
            </a:lvl6pPr>
            <a:lvl7pPr lvl="6" algn="r">
              <a:buNone/>
              <a:defRPr sz="1200" b="1">
                <a:solidFill>
                  <a:schemeClr val="lt1"/>
                </a:solidFill>
                <a:latin typeface="Roboto Condensed"/>
                <a:ea typeface="Roboto Condensed"/>
                <a:cs typeface="Roboto Condensed"/>
                <a:sym typeface="Roboto Condensed"/>
              </a:defRPr>
            </a:lvl7pPr>
            <a:lvl8pPr lvl="7" algn="r">
              <a:buNone/>
              <a:defRPr sz="1200" b="1">
                <a:solidFill>
                  <a:schemeClr val="lt1"/>
                </a:solidFill>
                <a:latin typeface="Roboto Condensed"/>
                <a:ea typeface="Roboto Condensed"/>
                <a:cs typeface="Roboto Condensed"/>
                <a:sym typeface="Roboto Condensed"/>
              </a:defRPr>
            </a:lvl8pPr>
            <a:lvl9pPr lvl="8" algn="r">
              <a:buNone/>
              <a:defRPr sz="1200" b="1">
                <a:solidFill>
                  <a:schemeClr val="lt1"/>
                </a:solidFill>
                <a:latin typeface="Roboto Condensed"/>
                <a:ea typeface="Roboto Condensed"/>
                <a:cs typeface="Roboto Condensed"/>
                <a:sym typeface="Roboto Condensed"/>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6" r:id="rId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nature.com/articles/nj7322-467a"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facultyinnovate.utexas.edu/inclusive"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e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titleix.utexas.edu/file-a-report"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s://titleix.utexas.edu/mandatory-reporters" TargetMode="External"/><Relationship Id="rId4" Type="http://schemas.openxmlformats.org/officeDocument/2006/relationships/hyperlink" Target="https://titleix.utexas.edu/"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policies.utexas.edu/policies/teaching-assistants"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hyperlink" Target="https://policies.utexas.edu/policies/teaching-assistant-and-assistant-instructor-grievance-procedures" TargetMode="External"/><Relationship Id="rId4" Type="http://schemas.openxmlformats.org/officeDocument/2006/relationships/hyperlink" Target="https://ombuds.utexas.edu/staff"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mailto:nkalkunte@utexas.edu" TargetMode="External"/><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11.tif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1"/>
          <p:cNvSpPr txBox="1">
            <a:spLocks noGrp="1"/>
          </p:cNvSpPr>
          <p:nvPr>
            <p:ph type="ctrTitle"/>
          </p:nvPr>
        </p:nvSpPr>
        <p:spPr>
          <a:xfrm>
            <a:off x="685800" y="1090750"/>
            <a:ext cx="6037118" cy="2961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6600" dirty="0"/>
              <a:t>BME TA Training Spring 2020</a:t>
            </a:r>
            <a:endParaRPr sz="6600" dirty="0"/>
          </a:p>
        </p:txBody>
      </p:sp>
      <p:sp>
        <p:nvSpPr>
          <p:cNvPr id="4" name="Google Shape;184;p11">
            <a:extLst>
              <a:ext uri="{FF2B5EF4-FFF2-40B4-BE49-F238E27FC236}">
                <a16:creationId xmlns:a16="http://schemas.microsoft.com/office/drawing/2014/main" id="{2DC65DE9-A245-FC4A-A494-01E821001FCA}"/>
              </a:ext>
            </a:extLst>
          </p:cNvPr>
          <p:cNvSpPr txBox="1">
            <a:spLocks/>
          </p:cNvSpPr>
          <p:nvPr/>
        </p:nvSpPr>
        <p:spPr>
          <a:xfrm>
            <a:off x="7614558" y="4212770"/>
            <a:ext cx="1619249" cy="41836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4800"/>
              <a:buFont typeface="Roboto Condensed"/>
              <a:buNone/>
              <a:defRPr sz="4800" b="1" i="0" u="none" strike="noStrike" cap="none">
                <a:solidFill>
                  <a:schemeClr val="lt1"/>
                </a:solidFill>
                <a:latin typeface="Roboto Condensed"/>
                <a:ea typeface="Roboto Condensed"/>
                <a:cs typeface="Roboto Condensed"/>
                <a:sym typeface="Roboto Condensed"/>
              </a:defRPr>
            </a:lvl1pPr>
            <a:lvl2pPr marR="0" lvl="1" algn="ctr" rtl="0">
              <a:lnSpc>
                <a:spcPct val="100000"/>
              </a:lnSpc>
              <a:spcBef>
                <a:spcPts val="0"/>
              </a:spcBef>
              <a:spcAft>
                <a:spcPts val="0"/>
              </a:spcAft>
              <a:buClr>
                <a:schemeClr val="lt1"/>
              </a:buClr>
              <a:buSzPts val="4800"/>
              <a:buFont typeface="Roboto Condensed"/>
              <a:buNone/>
              <a:defRPr sz="4800" b="1" i="0" u="none" strike="noStrike" cap="none">
                <a:solidFill>
                  <a:schemeClr val="lt1"/>
                </a:solidFill>
                <a:latin typeface="Roboto Condensed"/>
                <a:ea typeface="Roboto Condensed"/>
                <a:cs typeface="Roboto Condensed"/>
                <a:sym typeface="Roboto Condensed"/>
              </a:defRPr>
            </a:lvl2pPr>
            <a:lvl3pPr marR="0" lvl="2" algn="ctr" rtl="0">
              <a:lnSpc>
                <a:spcPct val="100000"/>
              </a:lnSpc>
              <a:spcBef>
                <a:spcPts val="0"/>
              </a:spcBef>
              <a:spcAft>
                <a:spcPts val="0"/>
              </a:spcAft>
              <a:buClr>
                <a:schemeClr val="lt1"/>
              </a:buClr>
              <a:buSzPts val="4800"/>
              <a:buFont typeface="Roboto Condensed"/>
              <a:buNone/>
              <a:defRPr sz="4800" b="1" i="0" u="none" strike="noStrike" cap="none">
                <a:solidFill>
                  <a:schemeClr val="lt1"/>
                </a:solidFill>
                <a:latin typeface="Roboto Condensed"/>
                <a:ea typeface="Roboto Condensed"/>
                <a:cs typeface="Roboto Condensed"/>
                <a:sym typeface="Roboto Condensed"/>
              </a:defRPr>
            </a:lvl3pPr>
            <a:lvl4pPr marR="0" lvl="3" algn="ctr" rtl="0">
              <a:lnSpc>
                <a:spcPct val="100000"/>
              </a:lnSpc>
              <a:spcBef>
                <a:spcPts val="0"/>
              </a:spcBef>
              <a:spcAft>
                <a:spcPts val="0"/>
              </a:spcAft>
              <a:buClr>
                <a:schemeClr val="lt1"/>
              </a:buClr>
              <a:buSzPts val="4800"/>
              <a:buFont typeface="Roboto Condensed"/>
              <a:buNone/>
              <a:defRPr sz="4800" b="1" i="0" u="none" strike="noStrike" cap="none">
                <a:solidFill>
                  <a:schemeClr val="lt1"/>
                </a:solidFill>
                <a:latin typeface="Roboto Condensed"/>
                <a:ea typeface="Roboto Condensed"/>
                <a:cs typeface="Roboto Condensed"/>
                <a:sym typeface="Roboto Condensed"/>
              </a:defRPr>
            </a:lvl4pPr>
            <a:lvl5pPr marR="0" lvl="4" algn="ctr" rtl="0">
              <a:lnSpc>
                <a:spcPct val="100000"/>
              </a:lnSpc>
              <a:spcBef>
                <a:spcPts val="0"/>
              </a:spcBef>
              <a:spcAft>
                <a:spcPts val="0"/>
              </a:spcAft>
              <a:buClr>
                <a:schemeClr val="lt1"/>
              </a:buClr>
              <a:buSzPts val="4800"/>
              <a:buFont typeface="Roboto Condensed"/>
              <a:buNone/>
              <a:defRPr sz="4800" b="1" i="0" u="none" strike="noStrike" cap="none">
                <a:solidFill>
                  <a:schemeClr val="lt1"/>
                </a:solidFill>
                <a:latin typeface="Roboto Condensed"/>
                <a:ea typeface="Roboto Condensed"/>
                <a:cs typeface="Roboto Condensed"/>
                <a:sym typeface="Roboto Condensed"/>
              </a:defRPr>
            </a:lvl5pPr>
            <a:lvl6pPr marR="0" lvl="5" algn="ctr" rtl="0">
              <a:lnSpc>
                <a:spcPct val="100000"/>
              </a:lnSpc>
              <a:spcBef>
                <a:spcPts val="0"/>
              </a:spcBef>
              <a:spcAft>
                <a:spcPts val="0"/>
              </a:spcAft>
              <a:buClr>
                <a:schemeClr val="lt1"/>
              </a:buClr>
              <a:buSzPts val="4800"/>
              <a:buFont typeface="Roboto Condensed"/>
              <a:buNone/>
              <a:defRPr sz="4800" b="1" i="0" u="none" strike="noStrike" cap="none">
                <a:solidFill>
                  <a:schemeClr val="lt1"/>
                </a:solidFill>
                <a:latin typeface="Roboto Condensed"/>
                <a:ea typeface="Roboto Condensed"/>
                <a:cs typeface="Roboto Condensed"/>
                <a:sym typeface="Roboto Condensed"/>
              </a:defRPr>
            </a:lvl6pPr>
            <a:lvl7pPr marR="0" lvl="6" algn="ctr" rtl="0">
              <a:lnSpc>
                <a:spcPct val="100000"/>
              </a:lnSpc>
              <a:spcBef>
                <a:spcPts val="0"/>
              </a:spcBef>
              <a:spcAft>
                <a:spcPts val="0"/>
              </a:spcAft>
              <a:buClr>
                <a:schemeClr val="lt1"/>
              </a:buClr>
              <a:buSzPts val="4800"/>
              <a:buFont typeface="Roboto Condensed"/>
              <a:buNone/>
              <a:defRPr sz="4800" b="1" i="0" u="none" strike="noStrike" cap="none">
                <a:solidFill>
                  <a:schemeClr val="lt1"/>
                </a:solidFill>
                <a:latin typeface="Roboto Condensed"/>
                <a:ea typeface="Roboto Condensed"/>
                <a:cs typeface="Roboto Condensed"/>
                <a:sym typeface="Roboto Condensed"/>
              </a:defRPr>
            </a:lvl7pPr>
            <a:lvl8pPr marR="0" lvl="7" algn="ctr" rtl="0">
              <a:lnSpc>
                <a:spcPct val="100000"/>
              </a:lnSpc>
              <a:spcBef>
                <a:spcPts val="0"/>
              </a:spcBef>
              <a:spcAft>
                <a:spcPts val="0"/>
              </a:spcAft>
              <a:buClr>
                <a:schemeClr val="lt1"/>
              </a:buClr>
              <a:buSzPts val="4800"/>
              <a:buFont typeface="Roboto Condensed"/>
              <a:buNone/>
              <a:defRPr sz="4800" b="1" i="0" u="none" strike="noStrike" cap="none">
                <a:solidFill>
                  <a:schemeClr val="lt1"/>
                </a:solidFill>
                <a:latin typeface="Roboto Condensed"/>
                <a:ea typeface="Roboto Condensed"/>
                <a:cs typeface="Roboto Condensed"/>
                <a:sym typeface="Roboto Condensed"/>
              </a:defRPr>
            </a:lvl8pPr>
            <a:lvl9pPr marR="0" lvl="8" algn="ctr" rtl="0">
              <a:lnSpc>
                <a:spcPct val="100000"/>
              </a:lnSpc>
              <a:spcBef>
                <a:spcPts val="0"/>
              </a:spcBef>
              <a:spcAft>
                <a:spcPts val="0"/>
              </a:spcAft>
              <a:buClr>
                <a:schemeClr val="lt1"/>
              </a:buClr>
              <a:buSzPts val="4800"/>
              <a:buFont typeface="Roboto Condensed"/>
              <a:buNone/>
              <a:defRPr sz="4800" b="1" i="0" u="none" strike="noStrike" cap="none">
                <a:solidFill>
                  <a:schemeClr val="lt1"/>
                </a:solidFill>
                <a:latin typeface="Roboto Condensed"/>
                <a:ea typeface="Roboto Condensed"/>
                <a:cs typeface="Roboto Condensed"/>
                <a:sym typeface="Roboto Condensed"/>
              </a:defRPr>
            </a:lvl9pPr>
          </a:lstStyle>
          <a:p>
            <a:r>
              <a:rPr lang="en-US" sz="1400" dirty="0"/>
              <a:t>January 11</a:t>
            </a:r>
            <a:r>
              <a:rPr lang="en-US" sz="1400" baseline="30000" dirty="0"/>
              <a:t>th</a:t>
            </a:r>
            <a:r>
              <a:rPr lang="en-US" sz="1400" dirty="0"/>
              <a:t>, 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Common Themes</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10</a:t>
            </a:fld>
            <a:endParaRPr/>
          </a:p>
        </p:txBody>
      </p:sp>
      <p:grpSp>
        <p:nvGrpSpPr>
          <p:cNvPr id="11" name="Google Shape;271;p18">
            <a:extLst>
              <a:ext uri="{FF2B5EF4-FFF2-40B4-BE49-F238E27FC236}">
                <a16:creationId xmlns:a16="http://schemas.microsoft.com/office/drawing/2014/main" id="{232A1622-B161-DC42-8D7B-CADACF2C5523}"/>
              </a:ext>
            </a:extLst>
          </p:cNvPr>
          <p:cNvGrpSpPr/>
          <p:nvPr/>
        </p:nvGrpSpPr>
        <p:grpSpPr>
          <a:xfrm>
            <a:off x="312466" y="587260"/>
            <a:ext cx="309022" cy="376837"/>
            <a:chOff x="596350" y="929175"/>
            <a:chExt cx="407950" cy="497475"/>
          </a:xfrm>
        </p:grpSpPr>
        <p:sp>
          <p:nvSpPr>
            <p:cNvPr id="12" name="Google Shape;272;p18">
              <a:extLst>
                <a:ext uri="{FF2B5EF4-FFF2-40B4-BE49-F238E27FC236}">
                  <a16:creationId xmlns:a16="http://schemas.microsoft.com/office/drawing/2014/main" id="{7D90034F-54A5-D84F-A0E1-96AAA6D8891A}"/>
                </a:ext>
              </a:extLst>
            </p:cNvPr>
            <p:cNvSpPr/>
            <p:nvPr/>
          </p:nvSpPr>
          <p:spPr>
            <a:xfrm>
              <a:off x="596350" y="953550"/>
              <a:ext cx="387250" cy="473100"/>
            </a:xfrm>
            <a:custGeom>
              <a:avLst/>
              <a:gdLst/>
              <a:ahLst/>
              <a:cxnLst/>
              <a:rect l="l" t="t" r="r" b="b"/>
              <a:pathLst>
                <a:path w="15490" h="18924" fill="none" extrusionOk="0">
                  <a:moveTo>
                    <a:pt x="15490" y="17828"/>
                  </a:moveTo>
                  <a:lnTo>
                    <a:pt x="15490" y="17828"/>
                  </a:lnTo>
                  <a:lnTo>
                    <a:pt x="15466" y="17998"/>
                  </a:lnTo>
                  <a:lnTo>
                    <a:pt x="15417" y="18169"/>
                  </a:lnTo>
                  <a:lnTo>
                    <a:pt x="15319" y="18364"/>
                  </a:lnTo>
                  <a:lnTo>
                    <a:pt x="15198" y="18534"/>
                  </a:lnTo>
                  <a:lnTo>
                    <a:pt x="15052" y="18680"/>
                  </a:lnTo>
                  <a:lnTo>
                    <a:pt x="14881" y="18802"/>
                  </a:lnTo>
                  <a:lnTo>
                    <a:pt x="14735" y="18900"/>
                  </a:lnTo>
                  <a:lnTo>
                    <a:pt x="14564" y="18924"/>
                  </a:lnTo>
                  <a:lnTo>
                    <a:pt x="1023" y="18924"/>
                  </a:lnTo>
                  <a:lnTo>
                    <a:pt x="1023" y="18924"/>
                  </a:lnTo>
                  <a:lnTo>
                    <a:pt x="853" y="18900"/>
                  </a:lnTo>
                  <a:lnTo>
                    <a:pt x="682" y="18802"/>
                  </a:lnTo>
                  <a:lnTo>
                    <a:pt x="512" y="18680"/>
                  </a:lnTo>
                  <a:lnTo>
                    <a:pt x="341" y="18534"/>
                  </a:lnTo>
                  <a:lnTo>
                    <a:pt x="219" y="18364"/>
                  </a:lnTo>
                  <a:lnTo>
                    <a:pt x="98" y="18169"/>
                  </a:lnTo>
                  <a:lnTo>
                    <a:pt x="25" y="17998"/>
                  </a:lnTo>
                  <a:lnTo>
                    <a:pt x="0" y="17828"/>
                  </a:lnTo>
                  <a:lnTo>
                    <a:pt x="0" y="877"/>
                  </a:lnTo>
                  <a:lnTo>
                    <a:pt x="0" y="877"/>
                  </a:lnTo>
                  <a:lnTo>
                    <a:pt x="25" y="706"/>
                  </a:lnTo>
                  <a:lnTo>
                    <a:pt x="98" y="560"/>
                  </a:lnTo>
                  <a:lnTo>
                    <a:pt x="195" y="414"/>
                  </a:lnTo>
                  <a:lnTo>
                    <a:pt x="341" y="268"/>
                  </a:lnTo>
                  <a:lnTo>
                    <a:pt x="487" y="171"/>
                  </a:lnTo>
                  <a:lnTo>
                    <a:pt x="658" y="73"/>
                  </a:lnTo>
                  <a:lnTo>
                    <a:pt x="828" y="24"/>
                  </a:lnTo>
                  <a:lnTo>
                    <a:pt x="974" y="0"/>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3;p18">
              <a:extLst>
                <a:ext uri="{FF2B5EF4-FFF2-40B4-BE49-F238E27FC236}">
                  <a16:creationId xmlns:a16="http://schemas.microsoft.com/office/drawing/2014/main" id="{C2005D05-9FD4-F34F-B230-E560BFED167D}"/>
                </a:ext>
              </a:extLst>
            </p:cNvPr>
            <p:cNvSpPr/>
            <p:nvPr/>
          </p:nvSpPr>
          <p:spPr>
            <a:xfrm>
              <a:off x="626775" y="929175"/>
              <a:ext cx="377525" cy="462775"/>
            </a:xfrm>
            <a:custGeom>
              <a:avLst/>
              <a:gdLst/>
              <a:ahLst/>
              <a:cxnLst/>
              <a:rect l="l" t="t" r="r" b="b"/>
              <a:pathLst>
                <a:path w="15101" h="18511" fill="none" extrusionOk="0">
                  <a:moveTo>
                    <a:pt x="15101" y="3362"/>
                  </a:moveTo>
                  <a:lnTo>
                    <a:pt x="15101" y="17731"/>
                  </a:lnTo>
                  <a:lnTo>
                    <a:pt x="15101" y="17731"/>
                  </a:lnTo>
                  <a:lnTo>
                    <a:pt x="15077" y="17877"/>
                  </a:lnTo>
                  <a:lnTo>
                    <a:pt x="15028" y="18024"/>
                  </a:lnTo>
                  <a:lnTo>
                    <a:pt x="14979" y="18145"/>
                  </a:lnTo>
                  <a:lnTo>
                    <a:pt x="14882" y="18267"/>
                  </a:lnTo>
                  <a:lnTo>
                    <a:pt x="14760" y="18365"/>
                  </a:lnTo>
                  <a:lnTo>
                    <a:pt x="14614" y="18438"/>
                  </a:lnTo>
                  <a:lnTo>
                    <a:pt x="14468" y="18486"/>
                  </a:lnTo>
                  <a:lnTo>
                    <a:pt x="14322" y="18511"/>
                  </a:lnTo>
                  <a:lnTo>
                    <a:pt x="780" y="18511"/>
                  </a:lnTo>
                  <a:lnTo>
                    <a:pt x="780" y="18511"/>
                  </a:lnTo>
                  <a:lnTo>
                    <a:pt x="634" y="18486"/>
                  </a:lnTo>
                  <a:lnTo>
                    <a:pt x="488" y="18438"/>
                  </a:lnTo>
                  <a:lnTo>
                    <a:pt x="342" y="18365"/>
                  </a:lnTo>
                  <a:lnTo>
                    <a:pt x="220" y="18267"/>
                  </a:lnTo>
                  <a:lnTo>
                    <a:pt x="123" y="18145"/>
                  </a:lnTo>
                  <a:lnTo>
                    <a:pt x="74" y="18024"/>
                  </a:lnTo>
                  <a:lnTo>
                    <a:pt x="25" y="17877"/>
                  </a:lnTo>
                  <a:lnTo>
                    <a:pt x="1" y="17731"/>
                  </a:lnTo>
                  <a:lnTo>
                    <a:pt x="1" y="780"/>
                  </a:lnTo>
                  <a:lnTo>
                    <a:pt x="1" y="780"/>
                  </a:lnTo>
                  <a:lnTo>
                    <a:pt x="25" y="610"/>
                  </a:lnTo>
                  <a:lnTo>
                    <a:pt x="74" y="464"/>
                  </a:lnTo>
                  <a:lnTo>
                    <a:pt x="123" y="342"/>
                  </a:lnTo>
                  <a:lnTo>
                    <a:pt x="220" y="220"/>
                  </a:lnTo>
                  <a:lnTo>
                    <a:pt x="342" y="123"/>
                  </a:lnTo>
                  <a:lnTo>
                    <a:pt x="488" y="50"/>
                  </a:lnTo>
                  <a:lnTo>
                    <a:pt x="634" y="1"/>
                  </a:lnTo>
                  <a:lnTo>
                    <a:pt x="780" y="1"/>
                  </a:lnTo>
                  <a:lnTo>
                    <a:pt x="11740" y="1"/>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74;p18">
              <a:extLst>
                <a:ext uri="{FF2B5EF4-FFF2-40B4-BE49-F238E27FC236}">
                  <a16:creationId xmlns:a16="http://schemas.microsoft.com/office/drawing/2014/main" id="{A3A26394-34B1-204D-B729-D7BC376F0C0A}"/>
                </a:ext>
              </a:extLst>
            </p:cNvPr>
            <p:cNvSpPr/>
            <p:nvPr/>
          </p:nvSpPr>
          <p:spPr>
            <a:xfrm>
              <a:off x="688900" y="1256150"/>
              <a:ext cx="133975" cy="25"/>
            </a:xfrm>
            <a:custGeom>
              <a:avLst/>
              <a:gdLst/>
              <a:ahLst/>
              <a:cxnLst/>
              <a:rect l="l" t="t" r="r" b="b"/>
              <a:pathLst>
                <a:path w="5359" h="1" fill="none" extrusionOk="0">
                  <a:moveTo>
                    <a:pt x="5358" y="0"/>
                  </a:moveTo>
                  <a:lnTo>
                    <a:pt x="0" y="0"/>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75;p18">
              <a:extLst>
                <a:ext uri="{FF2B5EF4-FFF2-40B4-BE49-F238E27FC236}">
                  <a16:creationId xmlns:a16="http://schemas.microsoft.com/office/drawing/2014/main" id="{41A3A553-6935-2349-B9EB-9786657DF57A}"/>
                </a:ext>
              </a:extLst>
            </p:cNvPr>
            <p:cNvSpPr/>
            <p:nvPr/>
          </p:nvSpPr>
          <p:spPr>
            <a:xfrm>
              <a:off x="688900" y="1201350"/>
              <a:ext cx="255750" cy="25"/>
            </a:xfrm>
            <a:custGeom>
              <a:avLst/>
              <a:gdLst/>
              <a:ahLst/>
              <a:cxnLst/>
              <a:rect l="l" t="t" r="r" b="b"/>
              <a:pathLst>
                <a:path w="10230" h="1" fill="none" extrusionOk="0">
                  <a:moveTo>
                    <a:pt x="10229" y="1"/>
                  </a:moveTo>
                  <a:lnTo>
                    <a:pt x="0" y="1"/>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76;p18">
              <a:extLst>
                <a:ext uri="{FF2B5EF4-FFF2-40B4-BE49-F238E27FC236}">
                  <a16:creationId xmlns:a16="http://schemas.microsoft.com/office/drawing/2014/main" id="{427ED279-460A-994B-B65A-DAC55E75078D}"/>
                </a:ext>
              </a:extLst>
            </p:cNvPr>
            <p:cNvSpPr/>
            <p:nvPr/>
          </p:nvSpPr>
          <p:spPr>
            <a:xfrm>
              <a:off x="688900" y="1145950"/>
              <a:ext cx="255750" cy="25"/>
            </a:xfrm>
            <a:custGeom>
              <a:avLst/>
              <a:gdLst/>
              <a:ahLst/>
              <a:cxnLst/>
              <a:rect l="l" t="t" r="r" b="b"/>
              <a:pathLst>
                <a:path w="10230" h="1" fill="none" extrusionOk="0">
                  <a:moveTo>
                    <a:pt x="10229" y="0"/>
                  </a:moveTo>
                  <a:lnTo>
                    <a:pt x="0" y="0"/>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77;p18">
              <a:extLst>
                <a:ext uri="{FF2B5EF4-FFF2-40B4-BE49-F238E27FC236}">
                  <a16:creationId xmlns:a16="http://schemas.microsoft.com/office/drawing/2014/main" id="{3D113FD0-D662-9444-9578-1518E2602D9F}"/>
                </a:ext>
              </a:extLst>
            </p:cNvPr>
            <p:cNvSpPr/>
            <p:nvPr/>
          </p:nvSpPr>
          <p:spPr>
            <a:xfrm>
              <a:off x="688900" y="1090525"/>
              <a:ext cx="255750" cy="25"/>
            </a:xfrm>
            <a:custGeom>
              <a:avLst/>
              <a:gdLst/>
              <a:ahLst/>
              <a:cxnLst/>
              <a:rect l="l" t="t" r="r" b="b"/>
              <a:pathLst>
                <a:path w="10230" h="1" fill="none" extrusionOk="0">
                  <a:moveTo>
                    <a:pt x="10229" y="1"/>
                  </a:moveTo>
                  <a:lnTo>
                    <a:pt x="0" y="1"/>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78;p18">
              <a:extLst>
                <a:ext uri="{FF2B5EF4-FFF2-40B4-BE49-F238E27FC236}">
                  <a16:creationId xmlns:a16="http://schemas.microsoft.com/office/drawing/2014/main" id="{BC1FB768-144B-374F-ABCB-1E44E0CD9A61}"/>
                </a:ext>
              </a:extLst>
            </p:cNvPr>
            <p:cNvSpPr/>
            <p:nvPr/>
          </p:nvSpPr>
          <p:spPr>
            <a:xfrm>
              <a:off x="920250" y="929175"/>
              <a:ext cx="84050" cy="84050"/>
            </a:xfrm>
            <a:custGeom>
              <a:avLst/>
              <a:gdLst/>
              <a:ahLst/>
              <a:cxnLst/>
              <a:rect l="l" t="t" r="r" b="b"/>
              <a:pathLst>
                <a:path w="3362" h="3362" fill="none" extrusionOk="0">
                  <a:moveTo>
                    <a:pt x="1" y="2582"/>
                  </a:moveTo>
                  <a:lnTo>
                    <a:pt x="1" y="1"/>
                  </a:lnTo>
                  <a:lnTo>
                    <a:pt x="3362" y="3362"/>
                  </a:lnTo>
                  <a:lnTo>
                    <a:pt x="780" y="3362"/>
                  </a:lnTo>
                  <a:lnTo>
                    <a:pt x="780" y="3362"/>
                  </a:lnTo>
                  <a:lnTo>
                    <a:pt x="610" y="3337"/>
                  </a:lnTo>
                  <a:lnTo>
                    <a:pt x="464" y="3289"/>
                  </a:lnTo>
                  <a:lnTo>
                    <a:pt x="342" y="3216"/>
                  </a:lnTo>
                  <a:lnTo>
                    <a:pt x="220" y="3118"/>
                  </a:lnTo>
                  <a:lnTo>
                    <a:pt x="123" y="3021"/>
                  </a:lnTo>
                  <a:lnTo>
                    <a:pt x="50" y="2875"/>
                  </a:lnTo>
                  <a:lnTo>
                    <a:pt x="1" y="2729"/>
                  </a:lnTo>
                  <a:lnTo>
                    <a:pt x="1" y="2582"/>
                  </a:lnTo>
                  <a:lnTo>
                    <a:pt x="1" y="2582"/>
                  </a:lnTo>
                  <a:close/>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23" name="Table 22">
            <a:extLst>
              <a:ext uri="{FF2B5EF4-FFF2-40B4-BE49-F238E27FC236}">
                <a16:creationId xmlns:a16="http://schemas.microsoft.com/office/drawing/2014/main" id="{123EDF14-4A40-214F-8EBC-3C96A267850D}"/>
              </a:ext>
            </a:extLst>
          </p:cNvPr>
          <p:cNvGraphicFramePr>
            <a:graphicFrameLocks noGrp="1"/>
          </p:cNvGraphicFramePr>
          <p:nvPr>
            <p:extLst>
              <p:ext uri="{D42A27DB-BD31-4B8C-83A1-F6EECF244321}">
                <p14:modId xmlns:p14="http://schemas.microsoft.com/office/powerpoint/2010/main" val="3094486034"/>
              </p:ext>
            </p:extLst>
          </p:nvPr>
        </p:nvGraphicFramePr>
        <p:xfrm>
          <a:off x="814275" y="1504950"/>
          <a:ext cx="6803725" cy="2904490"/>
        </p:xfrm>
        <a:graphic>
          <a:graphicData uri="http://schemas.openxmlformats.org/drawingml/2006/table">
            <a:tbl>
              <a:tblPr firstRow="1" bandRow="1">
                <a:tableStyleId>{F02DC1CC-E459-4866-A4FF-6F1D067FDECB}</a:tableStyleId>
              </a:tblPr>
              <a:tblGrid>
                <a:gridCol w="3501790">
                  <a:extLst>
                    <a:ext uri="{9D8B030D-6E8A-4147-A177-3AD203B41FA5}">
                      <a16:colId xmlns:a16="http://schemas.microsoft.com/office/drawing/2014/main" val="1177867108"/>
                    </a:ext>
                  </a:extLst>
                </a:gridCol>
                <a:gridCol w="3301935">
                  <a:extLst>
                    <a:ext uri="{9D8B030D-6E8A-4147-A177-3AD203B41FA5}">
                      <a16:colId xmlns:a16="http://schemas.microsoft.com/office/drawing/2014/main" val="476628191"/>
                    </a:ext>
                  </a:extLst>
                </a:gridCol>
              </a:tblGrid>
              <a:tr h="705376">
                <a:tc>
                  <a:txBody>
                    <a:bodyPr/>
                    <a:lstStyle/>
                    <a:p>
                      <a:pPr algn="ctr"/>
                      <a:r>
                        <a:rPr lang="en-US" sz="2800" b="1" dirty="0">
                          <a:latin typeface="Arial" panose="020B0604020202020204" pitchFamily="34" charset="0"/>
                          <a:cs typeface="Arial" panose="020B0604020202020204" pitchFamily="34" charset="0"/>
                        </a:rPr>
                        <a:t>Good TAs</a:t>
                      </a:r>
                    </a:p>
                  </a:txBody>
                  <a:tcPr anchor="ctr"/>
                </a:tc>
                <a:tc>
                  <a:txBody>
                    <a:bodyPr/>
                    <a:lstStyle/>
                    <a:p>
                      <a:pPr algn="ctr"/>
                      <a:r>
                        <a:rPr lang="en-US" sz="2800" b="1" dirty="0">
                          <a:latin typeface="Arial" panose="020B0604020202020204" pitchFamily="34" charset="0"/>
                          <a:cs typeface="Arial" panose="020B0604020202020204" pitchFamily="34" charset="0"/>
                        </a:rPr>
                        <a:t>Bad TAs</a:t>
                      </a:r>
                    </a:p>
                  </a:txBody>
                  <a:tcPr anchor="ctr"/>
                </a:tc>
                <a:extLst>
                  <a:ext uri="{0D108BD9-81ED-4DB2-BD59-A6C34878D82A}">
                    <a16:rowId xmlns:a16="http://schemas.microsoft.com/office/drawing/2014/main" val="323562883"/>
                  </a:ext>
                </a:extLst>
              </a:tr>
              <a:tr h="2199114">
                <a:tc>
                  <a:txBody>
                    <a:bodyPr/>
                    <a:lstStyle/>
                    <a:p>
                      <a:pPr marL="171450" indent="-171450">
                        <a:spcAft>
                          <a:spcPts val="1200"/>
                        </a:spcAft>
                        <a:buFont typeface="Arial" panose="020B0604020202020204" pitchFamily="34" charset="0"/>
                        <a:buChar char="•"/>
                      </a:pPr>
                      <a:r>
                        <a:rPr lang="en-US" sz="2000" b="0" i="0" u="none" strike="noStrike" cap="none" dirty="0">
                          <a:solidFill>
                            <a:srgbClr val="000000"/>
                          </a:solidFill>
                          <a:effectLst/>
                          <a:latin typeface="Arial" panose="020B0604020202020204" pitchFamily="34" charset="0"/>
                          <a:ea typeface="Arial"/>
                          <a:cs typeface="Arial" panose="020B0604020202020204" pitchFamily="34" charset="0"/>
                          <a:sym typeface="Arial"/>
                        </a:rPr>
                        <a:t>Care about their students, want to connect with them </a:t>
                      </a:r>
                    </a:p>
                    <a:p>
                      <a:pPr marL="171450" indent="-171450">
                        <a:spcAft>
                          <a:spcPts val="1200"/>
                        </a:spcAft>
                        <a:buFont typeface="Arial" panose="020B0604020202020204" pitchFamily="34" charset="0"/>
                        <a:buChar char="•"/>
                      </a:pPr>
                      <a:r>
                        <a:rPr lang="en-US" sz="2000" b="0" i="0" u="none" strike="noStrike" cap="none" dirty="0">
                          <a:solidFill>
                            <a:srgbClr val="000000"/>
                          </a:solidFill>
                          <a:effectLst/>
                          <a:latin typeface="Arial" panose="020B0604020202020204" pitchFamily="34" charset="0"/>
                          <a:ea typeface="Arial"/>
                          <a:cs typeface="Arial" panose="020B0604020202020204" pitchFamily="34" charset="0"/>
                          <a:sym typeface="Arial"/>
                        </a:rPr>
                        <a:t>Model a growth mindset </a:t>
                      </a:r>
                    </a:p>
                    <a:p>
                      <a:pPr marL="171450" indent="-171450">
                        <a:spcAft>
                          <a:spcPts val="1200"/>
                        </a:spcAft>
                        <a:buFont typeface="Arial" panose="020B0604020202020204" pitchFamily="34" charset="0"/>
                        <a:buChar char="•"/>
                      </a:pPr>
                      <a:r>
                        <a:rPr lang="en-US" sz="2000" b="0" i="0" u="none" strike="noStrike" cap="none" dirty="0">
                          <a:solidFill>
                            <a:srgbClr val="000000"/>
                          </a:solidFill>
                          <a:effectLst/>
                          <a:latin typeface="Arial" panose="020B0604020202020204" pitchFamily="34" charset="0"/>
                          <a:ea typeface="Arial"/>
                          <a:cs typeface="Arial" panose="020B0604020202020204" pitchFamily="34" charset="0"/>
                          <a:sym typeface="Arial"/>
                        </a:rPr>
                        <a:t>Communicate effectively</a:t>
                      </a:r>
                    </a:p>
                    <a:p>
                      <a:endParaRPr lang="en-US" sz="2000" dirty="0">
                        <a:latin typeface="Arial" panose="020B0604020202020204" pitchFamily="34" charset="0"/>
                        <a:cs typeface="Arial" panose="020B0604020202020204" pitchFamily="34" charset="0"/>
                      </a:endParaRPr>
                    </a:p>
                  </a:txBody>
                  <a:tcPr/>
                </a:tc>
                <a:tc>
                  <a:txBody>
                    <a:bodyPr/>
                    <a:lstStyle/>
                    <a:p>
                      <a:pPr marL="171450" indent="-171450">
                        <a:spcAft>
                          <a:spcPts val="1200"/>
                        </a:spcAft>
                        <a:buFont typeface="Arial" panose="020B0604020202020204" pitchFamily="34" charset="0"/>
                        <a:buChar char="•"/>
                      </a:pPr>
                      <a:r>
                        <a:rPr lang="en-US" sz="2000" dirty="0">
                          <a:effectLst/>
                          <a:latin typeface="Arial" panose="020B0604020202020204" pitchFamily="34" charset="0"/>
                          <a:cs typeface="Arial" panose="020B0604020202020204" pitchFamily="34" charset="0"/>
                        </a:rPr>
                        <a:t>Act superior</a:t>
                      </a:r>
                    </a:p>
                    <a:p>
                      <a:pPr marL="171450" indent="-171450">
                        <a:spcAft>
                          <a:spcPts val="1200"/>
                        </a:spcAft>
                        <a:buFont typeface="Arial" panose="020B0604020202020204" pitchFamily="34" charset="0"/>
                        <a:buChar char="•"/>
                      </a:pPr>
                      <a:r>
                        <a:rPr lang="en-US" sz="2000" dirty="0">
                          <a:effectLst/>
                          <a:latin typeface="Arial" panose="020B0604020202020204" pitchFamily="34" charset="0"/>
                          <a:cs typeface="Arial" panose="020B0604020202020204" pitchFamily="34" charset="0"/>
                        </a:rPr>
                        <a:t>Don’t care, prioritize other things</a:t>
                      </a:r>
                      <a:br>
                        <a:rPr lang="en-US" sz="2000" dirty="0">
                          <a:effectLst/>
                          <a:latin typeface="Arial" panose="020B0604020202020204" pitchFamily="34" charset="0"/>
                          <a:cs typeface="Arial" panose="020B0604020202020204" pitchFamily="34" charset="0"/>
                        </a:rPr>
                      </a:br>
                      <a:endParaRPr lang="en-US" sz="2000" dirty="0">
                        <a:effectLst/>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37983655"/>
                  </a:ext>
                </a:extLst>
              </a:tr>
            </a:tbl>
          </a:graphicData>
        </a:graphic>
      </p:graphicFrame>
    </p:spTree>
    <p:extLst>
      <p:ext uri="{BB962C8B-B14F-4D97-AF65-F5344CB8AC3E}">
        <p14:creationId xmlns:p14="http://schemas.microsoft.com/office/powerpoint/2010/main" val="3196928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Connecting with Students</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11</a:t>
            </a:fld>
            <a:endParaRPr/>
          </a:p>
        </p:txBody>
      </p:sp>
      <p:sp>
        <p:nvSpPr>
          <p:cNvPr id="7" name="Text Placeholder 6">
            <a:extLst>
              <a:ext uri="{FF2B5EF4-FFF2-40B4-BE49-F238E27FC236}">
                <a16:creationId xmlns:a16="http://schemas.microsoft.com/office/drawing/2014/main" id="{0082761A-88F8-414F-97A2-B915B8CDA04F}"/>
              </a:ext>
            </a:extLst>
          </p:cNvPr>
          <p:cNvSpPr>
            <a:spLocks noGrp="1"/>
          </p:cNvSpPr>
          <p:nvPr>
            <p:ph type="body" idx="1"/>
          </p:nvPr>
        </p:nvSpPr>
        <p:spPr>
          <a:xfrm>
            <a:off x="478172" y="1342089"/>
            <a:ext cx="8665828" cy="3801411"/>
          </a:xfrm>
        </p:spPr>
        <p:txBody>
          <a:bodyPr/>
          <a:lstStyle/>
          <a:p>
            <a:pPr marL="137160" indent="0">
              <a:spcBef>
                <a:spcPts val="0"/>
              </a:spcBef>
              <a:buSzPts val="1440"/>
              <a:buNone/>
            </a:pPr>
            <a:r>
              <a:rPr lang="en-US" sz="2800" dirty="0">
                <a:latin typeface="Roboto Condensed" panose="02000000000000000000" pitchFamily="2" charset="0"/>
                <a:ea typeface="Roboto Condensed" panose="02000000000000000000" pitchFamily="2" charset="0"/>
              </a:rPr>
              <a:t>A good TA shows their students they care about them!</a:t>
            </a:r>
          </a:p>
          <a:p>
            <a:pPr marL="480060" indent="-342900">
              <a:spcBef>
                <a:spcPts val="0"/>
              </a:spcBef>
              <a:buSzPts val="1440"/>
              <a:buFont typeface="Wingdings" pitchFamily="2" charset="2"/>
              <a:buChar char="§"/>
            </a:pPr>
            <a:endParaRPr lang="en-US" dirty="0">
              <a:latin typeface="Roboto Condensed" panose="02000000000000000000" pitchFamily="2" charset="0"/>
              <a:ea typeface="Roboto Condensed" panose="02000000000000000000" pitchFamily="2" charset="0"/>
            </a:endParaRPr>
          </a:p>
          <a:p>
            <a:pPr marL="137160" indent="0">
              <a:spcBef>
                <a:spcPts val="0"/>
              </a:spcBef>
              <a:buSzPts val="1440"/>
              <a:buNone/>
            </a:pPr>
            <a:r>
              <a:rPr lang="en-US" dirty="0">
                <a:latin typeface="Roboto Condensed" panose="02000000000000000000" pitchFamily="2" charset="0"/>
                <a:ea typeface="Roboto Condensed" panose="02000000000000000000" pitchFamily="2" charset="0"/>
              </a:rPr>
              <a:t>How can you do this?</a:t>
            </a:r>
          </a:p>
          <a:p>
            <a:pPr marL="937260" lvl="1" indent="-342900">
              <a:spcBef>
                <a:spcPts val="0"/>
              </a:spcBef>
              <a:buSzPts val="1440"/>
              <a:buFont typeface="Wingdings" pitchFamily="2" charset="2"/>
              <a:buChar char="§"/>
            </a:pPr>
            <a:r>
              <a:rPr lang="en-US" dirty="0">
                <a:latin typeface="Roboto Condensed" panose="02000000000000000000" pitchFamily="2" charset="0"/>
                <a:ea typeface="Roboto Condensed" panose="02000000000000000000" pitchFamily="2" charset="0"/>
              </a:rPr>
              <a:t>Try to be authentic</a:t>
            </a:r>
          </a:p>
          <a:p>
            <a:pPr marL="937260" lvl="1" indent="-342900">
              <a:spcBef>
                <a:spcPts val="0"/>
              </a:spcBef>
              <a:buSzPts val="1440"/>
              <a:buFont typeface="Wingdings" pitchFamily="2" charset="2"/>
              <a:buChar char="§"/>
            </a:pPr>
            <a:r>
              <a:rPr lang="en-US" dirty="0">
                <a:latin typeface="Roboto Condensed" panose="02000000000000000000" pitchFamily="2" charset="0"/>
                <a:ea typeface="Roboto Condensed" panose="02000000000000000000" pitchFamily="2" charset="0"/>
              </a:rPr>
              <a:t>Learn student names (name tents)</a:t>
            </a:r>
          </a:p>
          <a:p>
            <a:pPr marL="937260" lvl="1" indent="-342900">
              <a:spcBef>
                <a:spcPts val="0"/>
              </a:spcBef>
              <a:buSzPts val="1440"/>
              <a:buFont typeface="Wingdings" pitchFamily="2" charset="2"/>
              <a:buChar char="§"/>
            </a:pPr>
            <a:r>
              <a:rPr lang="en-US" dirty="0">
                <a:latin typeface="Roboto Condensed" panose="02000000000000000000" pitchFamily="2" charset="0"/>
                <a:ea typeface="Roboto Condensed" panose="02000000000000000000" pitchFamily="2" charset="0"/>
              </a:rPr>
              <a:t>Model and promote vulnerability</a:t>
            </a:r>
          </a:p>
          <a:p>
            <a:pPr marL="937260" lvl="1" indent="-342900">
              <a:spcBef>
                <a:spcPts val="0"/>
              </a:spcBef>
              <a:buSzPts val="1440"/>
              <a:buFont typeface="Wingdings" pitchFamily="2" charset="2"/>
              <a:buChar char="§"/>
            </a:pPr>
            <a:r>
              <a:rPr lang="en-US" dirty="0">
                <a:latin typeface="Roboto Condensed" panose="02000000000000000000" pitchFamily="2" charset="0"/>
                <a:ea typeface="Roboto Condensed" panose="02000000000000000000" pitchFamily="2" charset="0"/>
              </a:rPr>
              <a:t>Encourage students to practice self care</a:t>
            </a:r>
          </a:p>
          <a:p>
            <a:pPr marL="937260" lvl="1" indent="-342900">
              <a:spcBef>
                <a:spcPts val="0"/>
              </a:spcBef>
              <a:buSzPts val="1440"/>
              <a:buFont typeface="Wingdings" pitchFamily="2" charset="2"/>
              <a:buChar char="§"/>
            </a:pPr>
            <a:r>
              <a:rPr lang="en-US" dirty="0">
                <a:latin typeface="Roboto Condensed" panose="02000000000000000000" pitchFamily="2" charset="0"/>
                <a:ea typeface="Roboto Condensed" panose="02000000000000000000" pitchFamily="2" charset="0"/>
              </a:rPr>
              <a:t>Work for them </a:t>
            </a:r>
          </a:p>
          <a:p>
            <a:pPr marL="137160" indent="0">
              <a:spcBef>
                <a:spcPts val="0"/>
              </a:spcBef>
              <a:buSzPts val="1440"/>
              <a:buNone/>
            </a:pPr>
            <a:endParaRPr lang="en-US" dirty="0">
              <a:latin typeface="Roboto Condensed" panose="02000000000000000000" pitchFamily="2" charset="0"/>
              <a:ea typeface="Roboto Condensed" panose="02000000000000000000" pitchFamily="2" charset="0"/>
            </a:endParaRPr>
          </a:p>
          <a:p>
            <a:pPr marL="137160" indent="0">
              <a:spcBef>
                <a:spcPts val="0"/>
              </a:spcBef>
              <a:buSzPts val="1440"/>
              <a:buNone/>
            </a:pPr>
            <a:r>
              <a:rPr lang="en-US" b="1" dirty="0">
                <a:latin typeface="Roboto Condensed" panose="02000000000000000000" pitchFamily="2" charset="0"/>
                <a:ea typeface="Roboto Condensed" panose="02000000000000000000" pitchFamily="2" charset="0"/>
              </a:rPr>
              <a:t>Promoting Wellbeing Centered Learning Environments</a:t>
            </a:r>
            <a:r>
              <a:rPr lang="en-US" dirty="0">
                <a:latin typeface="Roboto Condensed" panose="02000000000000000000" pitchFamily="2" charset="0"/>
                <a:ea typeface="Roboto Condensed" panose="02000000000000000000" pitchFamily="2" charset="0"/>
              </a:rPr>
              <a:t> PDF for </a:t>
            </a:r>
          </a:p>
          <a:p>
            <a:pPr marL="137160" indent="0">
              <a:spcBef>
                <a:spcPts val="0"/>
              </a:spcBef>
              <a:buSzPts val="1440"/>
              <a:buNone/>
            </a:pPr>
            <a:r>
              <a:rPr lang="en-US" dirty="0">
                <a:latin typeface="Roboto Condensed" panose="02000000000000000000" pitchFamily="2" charset="0"/>
                <a:ea typeface="Roboto Condensed" panose="02000000000000000000" pitchFamily="2" charset="0"/>
              </a:rPr>
              <a:t>more info</a:t>
            </a:r>
          </a:p>
        </p:txBody>
      </p:sp>
      <p:grpSp>
        <p:nvGrpSpPr>
          <p:cNvPr id="5" name="Google Shape;669;p37">
            <a:extLst>
              <a:ext uri="{FF2B5EF4-FFF2-40B4-BE49-F238E27FC236}">
                <a16:creationId xmlns:a16="http://schemas.microsoft.com/office/drawing/2014/main" id="{027740EE-3827-B740-B26B-FF6A06A74247}"/>
              </a:ext>
            </a:extLst>
          </p:cNvPr>
          <p:cNvGrpSpPr/>
          <p:nvPr/>
        </p:nvGrpSpPr>
        <p:grpSpPr>
          <a:xfrm>
            <a:off x="307771" y="487956"/>
            <a:ext cx="304551" cy="575438"/>
            <a:chOff x="3384375" y="2267500"/>
            <a:chExt cx="203375" cy="507825"/>
          </a:xfrm>
        </p:grpSpPr>
        <p:sp>
          <p:nvSpPr>
            <p:cNvPr id="6" name="Google Shape;670;p37">
              <a:extLst>
                <a:ext uri="{FF2B5EF4-FFF2-40B4-BE49-F238E27FC236}">
                  <a16:creationId xmlns:a16="http://schemas.microsoft.com/office/drawing/2014/main" id="{142B937E-C76F-5042-87DF-5E7C340DBD92}"/>
                </a:ext>
              </a:extLst>
            </p:cNvPr>
            <p:cNvSpPr/>
            <p:nvPr/>
          </p:nvSpPr>
          <p:spPr>
            <a:xfrm>
              <a:off x="3384375" y="2373425"/>
              <a:ext cx="203375" cy="401900"/>
            </a:xfrm>
            <a:custGeom>
              <a:avLst/>
              <a:gdLst/>
              <a:ahLst/>
              <a:cxnLst/>
              <a:rect l="l" t="t" r="r" b="b"/>
              <a:pathLst>
                <a:path w="8135" h="16076" fill="none" extrusionOk="0">
                  <a:moveTo>
                    <a:pt x="4896" y="1"/>
                  </a:moveTo>
                  <a:lnTo>
                    <a:pt x="4896" y="1"/>
                  </a:lnTo>
                  <a:lnTo>
                    <a:pt x="4701" y="74"/>
                  </a:lnTo>
                  <a:lnTo>
                    <a:pt x="4506" y="147"/>
                  </a:lnTo>
                  <a:lnTo>
                    <a:pt x="4287" y="196"/>
                  </a:lnTo>
                  <a:lnTo>
                    <a:pt x="4068" y="196"/>
                  </a:lnTo>
                  <a:lnTo>
                    <a:pt x="4068" y="196"/>
                  </a:lnTo>
                  <a:lnTo>
                    <a:pt x="3848" y="196"/>
                  </a:lnTo>
                  <a:lnTo>
                    <a:pt x="3654" y="147"/>
                  </a:lnTo>
                  <a:lnTo>
                    <a:pt x="3434" y="98"/>
                  </a:lnTo>
                  <a:lnTo>
                    <a:pt x="3240" y="1"/>
                  </a:lnTo>
                  <a:lnTo>
                    <a:pt x="3240" y="1"/>
                  </a:lnTo>
                  <a:lnTo>
                    <a:pt x="2996" y="50"/>
                  </a:lnTo>
                  <a:lnTo>
                    <a:pt x="2777" y="98"/>
                  </a:lnTo>
                  <a:lnTo>
                    <a:pt x="2558" y="171"/>
                  </a:lnTo>
                  <a:lnTo>
                    <a:pt x="2363" y="269"/>
                  </a:lnTo>
                  <a:lnTo>
                    <a:pt x="2168" y="366"/>
                  </a:lnTo>
                  <a:lnTo>
                    <a:pt x="1973" y="464"/>
                  </a:lnTo>
                  <a:lnTo>
                    <a:pt x="1803" y="585"/>
                  </a:lnTo>
                  <a:lnTo>
                    <a:pt x="1632" y="731"/>
                  </a:lnTo>
                  <a:lnTo>
                    <a:pt x="1486" y="878"/>
                  </a:lnTo>
                  <a:lnTo>
                    <a:pt x="1340" y="1024"/>
                  </a:lnTo>
                  <a:lnTo>
                    <a:pt x="1072" y="1365"/>
                  </a:lnTo>
                  <a:lnTo>
                    <a:pt x="853" y="1779"/>
                  </a:lnTo>
                  <a:lnTo>
                    <a:pt x="658" y="2193"/>
                  </a:lnTo>
                  <a:lnTo>
                    <a:pt x="488" y="2680"/>
                  </a:lnTo>
                  <a:lnTo>
                    <a:pt x="341" y="3167"/>
                  </a:lnTo>
                  <a:lnTo>
                    <a:pt x="244" y="3727"/>
                  </a:lnTo>
                  <a:lnTo>
                    <a:pt x="147" y="4287"/>
                  </a:lnTo>
                  <a:lnTo>
                    <a:pt x="73" y="4896"/>
                  </a:lnTo>
                  <a:lnTo>
                    <a:pt x="49" y="5529"/>
                  </a:lnTo>
                  <a:lnTo>
                    <a:pt x="25" y="6187"/>
                  </a:lnTo>
                  <a:lnTo>
                    <a:pt x="0" y="6869"/>
                  </a:lnTo>
                  <a:lnTo>
                    <a:pt x="0" y="6869"/>
                  </a:lnTo>
                  <a:lnTo>
                    <a:pt x="25" y="7015"/>
                  </a:lnTo>
                  <a:lnTo>
                    <a:pt x="49" y="7161"/>
                  </a:lnTo>
                  <a:lnTo>
                    <a:pt x="98" y="7307"/>
                  </a:lnTo>
                  <a:lnTo>
                    <a:pt x="171" y="7405"/>
                  </a:lnTo>
                  <a:lnTo>
                    <a:pt x="268" y="7502"/>
                  </a:lnTo>
                  <a:lnTo>
                    <a:pt x="390" y="7575"/>
                  </a:lnTo>
                  <a:lnTo>
                    <a:pt x="512" y="7624"/>
                  </a:lnTo>
                  <a:lnTo>
                    <a:pt x="658" y="7648"/>
                  </a:lnTo>
                  <a:lnTo>
                    <a:pt x="658" y="7648"/>
                  </a:lnTo>
                  <a:lnTo>
                    <a:pt x="804" y="7624"/>
                  </a:lnTo>
                  <a:lnTo>
                    <a:pt x="926" y="7575"/>
                  </a:lnTo>
                  <a:lnTo>
                    <a:pt x="1048" y="7502"/>
                  </a:lnTo>
                  <a:lnTo>
                    <a:pt x="1145" y="7405"/>
                  </a:lnTo>
                  <a:lnTo>
                    <a:pt x="1218" y="7307"/>
                  </a:lnTo>
                  <a:lnTo>
                    <a:pt x="1267" y="7161"/>
                  </a:lnTo>
                  <a:lnTo>
                    <a:pt x="1291" y="7015"/>
                  </a:lnTo>
                  <a:lnTo>
                    <a:pt x="1316" y="6869"/>
                  </a:lnTo>
                  <a:lnTo>
                    <a:pt x="1316" y="6869"/>
                  </a:lnTo>
                  <a:lnTo>
                    <a:pt x="1340" y="6260"/>
                  </a:lnTo>
                  <a:lnTo>
                    <a:pt x="1413" y="5554"/>
                  </a:lnTo>
                  <a:lnTo>
                    <a:pt x="1510" y="4847"/>
                  </a:lnTo>
                  <a:lnTo>
                    <a:pt x="1632" y="4141"/>
                  </a:lnTo>
                  <a:lnTo>
                    <a:pt x="1754" y="3532"/>
                  </a:lnTo>
                  <a:lnTo>
                    <a:pt x="1876" y="3021"/>
                  </a:lnTo>
                  <a:lnTo>
                    <a:pt x="1998" y="2680"/>
                  </a:lnTo>
                  <a:lnTo>
                    <a:pt x="2046" y="2607"/>
                  </a:lnTo>
                  <a:lnTo>
                    <a:pt x="2095" y="2582"/>
                  </a:lnTo>
                  <a:lnTo>
                    <a:pt x="2095" y="2582"/>
                  </a:lnTo>
                  <a:lnTo>
                    <a:pt x="2095" y="2631"/>
                  </a:lnTo>
                  <a:lnTo>
                    <a:pt x="2119" y="2729"/>
                  </a:lnTo>
                  <a:lnTo>
                    <a:pt x="2119" y="3143"/>
                  </a:lnTo>
                  <a:lnTo>
                    <a:pt x="2071" y="4555"/>
                  </a:lnTo>
                  <a:lnTo>
                    <a:pt x="1949" y="6577"/>
                  </a:lnTo>
                  <a:lnTo>
                    <a:pt x="1827" y="8842"/>
                  </a:lnTo>
                  <a:lnTo>
                    <a:pt x="1535" y="13128"/>
                  </a:lnTo>
                  <a:lnTo>
                    <a:pt x="1389" y="15077"/>
                  </a:lnTo>
                  <a:lnTo>
                    <a:pt x="1389" y="15077"/>
                  </a:lnTo>
                  <a:lnTo>
                    <a:pt x="1389" y="15247"/>
                  </a:lnTo>
                  <a:lnTo>
                    <a:pt x="1413" y="15418"/>
                  </a:lnTo>
                  <a:lnTo>
                    <a:pt x="1462" y="15564"/>
                  </a:lnTo>
                  <a:lnTo>
                    <a:pt x="1559" y="15710"/>
                  </a:lnTo>
                  <a:lnTo>
                    <a:pt x="1657" y="15856"/>
                  </a:lnTo>
                  <a:lnTo>
                    <a:pt x="1778" y="15953"/>
                  </a:lnTo>
                  <a:lnTo>
                    <a:pt x="1924" y="16026"/>
                  </a:lnTo>
                  <a:lnTo>
                    <a:pt x="2095" y="16075"/>
                  </a:lnTo>
                  <a:lnTo>
                    <a:pt x="2095" y="16075"/>
                  </a:lnTo>
                  <a:lnTo>
                    <a:pt x="2217" y="16075"/>
                  </a:lnTo>
                  <a:lnTo>
                    <a:pt x="2217" y="16075"/>
                  </a:lnTo>
                  <a:lnTo>
                    <a:pt x="2387" y="16075"/>
                  </a:lnTo>
                  <a:lnTo>
                    <a:pt x="2509" y="16026"/>
                  </a:lnTo>
                  <a:lnTo>
                    <a:pt x="2655" y="15953"/>
                  </a:lnTo>
                  <a:lnTo>
                    <a:pt x="2777" y="15880"/>
                  </a:lnTo>
                  <a:lnTo>
                    <a:pt x="2874" y="15758"/>
                  </a:lnTo>
                  <a:lnTo>
                    <a:pt x="2947" y="15637"/>
                  </a:lnTo>
                  <a:lnTo>
                    <a:pt x="3020" y="15491"/>
                  </a:lnTo>
                  <a:lnTo>
                    <a:pt x="3045" y="15344"/>
                  </a:lnTo>
                  <a:lnTo>
                    <a:pt x="3702" y="8525"/>
                  </a:lnTo>
                  <a:lnTo>
                    <a:pt x="3702" y="8525"/>
                  </a:lnTo>
                  <a:lnTo>
                    <a:pt x="3727" y="8452"/>
                  </a:lnTo>
                  <a:lnTo>
                    <a:pt x="3775" y="8330"/>
                  </a:lnTo>
                  <a:lnTo>
                    <a:pt x="3824" y="8282"/>
                  </a:lnTo>
                  <a:lnTo>
                    <a:pt x="3873" y="8208"/>
                  </a:lnTo>
                  <a:lnTo>
                    <a:pt x="3970" y="8184"/>
                  </a:lnTo>
                  <a:lnTo>
                    <a:pt x="4068" y="8160"/>
                  </a:lnTo>
                  <a:lnTo>
                    <a:pt x="4068" y="8160"/>
                  </a:lnTo>
                  <a:lnTo>
                    <a:pt x="4165" y="8184"/>
                  </a:lnTo>
                  <a:lnTo>
                    <a:pt x="4263" y="8208"/>
                  </a:lnTo>
                  <a:lnTo>
                    <a:pt x="4311" y="8282"/>
                  </a:lnTo>
                  <a:lnTo>
                    <a:pt x="4360" y="8330"/>
                  </a:lnTo>
                  <a:lnTo>
                    <a:pt x="4409" y="8452"/>
                  </a:lnTo>
                  <a:lnTo>
                    <a:pt x="4433" y="8525"/>
                  </a:lnTo>
                  <a:lnTo>
                    <a:pt x="5091" y="15344"/>
                  </a:lnTo>
                  <a:lnTo>
                    <a:pt x="5091" y="15344"/>
                  </a:lnTo>
                  <a:lnTo>
                    <a:pt x="5115" y="15491"/>
                  </a:lnTo>
                  <a:lnTo>
                    <a:pt x="5188" y="15637"/>
                  </a:lnTo>
                  <a:lnTo>
                    <a:pt x="5261" y="15758"/>
                  </a:lnTo>
                  <a:lnTo>
                    <a:pt x="5358" y="15880"/>
                  </a:lnTo>
                  <a:lnTo>
                    <a:pt x="5480" y="15953"/>
                  </a:lnTo>
                  <a:lnTo>
                    <a:pt x="5626" y="16026"/>
                  </a:lnTo>
                  <a:lnTo>
                    <a:pt x="5748" y="16075"/>
                  </a:lnTo>
                  <a:lnTo>
                    <a:pt x="5919" y="16075"/>
                  </a:lnTo>
                  <a:lnTo>
                    <a:pt x="5919" y="16075"/>
                  </a:lnTo>
                  <a:lnTo>
                    <a:pt x="6040" y="16075"/>
                  </a:lnTo>
                  <a:lnTo>
                    <a:pt x="6040" y="16075"/>
                  </a:lnTo>
                  <a:lnTo>
                    <a:pt x="6211" y="16026"/>
                  </a:lnTo>
                  <a:lnTo>
                    <a:pt x="6357" y="15953"/>
                  </a:lnTo>
                  <a:lnTo>
                    <a:pt x="6479" y="15856"/>
                  </a:lnTo>
                  <a:lnTo>
                    <a:pt x="6576" y="15710"/>
                  </a:lnTo>
                  <a:lnTo>
                    <a:pt x="6674" y="15564"/>
                  </a:lnTo>
                  <a:lnTo>
                    <a:pt x="6722" y="15418"/>
                  </a:lnTo>
                  <a:lnTo>
                    <a:pt x="6747" y="15247"/>
                  </a:lnTo>
                  <a:lnTo>
                    <a:pt x="6747" y="15077"/>
                  </a:lnTo>
                  <a:lnTo>
                    <a:pt x="6747" y="15077"/>
                  </a:lnTo>
                  <a:lnTo>
                    <a:pt x="6601" y="13128"/>
                  </a:lnTo>
                  <a:lnTo>
                    <a:pt x="6333" y="8890"/>
                  </a:lnTo>
                  <a:lnTo>
                    <a:pt x="6187" y="6601"/>
                  </a:lnTo>
                  <a:lnTo>
                    <a:pt x="6089" y="4604"/>
                  </a:lnTo>
                  <a:lnTo>
                    <a:pt x="6040" y="3167"/>
                  </a:lnTo>
                  <a:lnTo>
                    <a:pt x="6040" y="2753"/>
                  </a:lnTo>
                  <a:lnTo>
                    <a:pt x="6040" y="2582"/>
                  </a:lnTo>
                  <a:lnTo>
                    <a:pt x="6040" y="2582"/>
                  </a:lnTo>
                  <a:lnTo>
                    <a:pt x="6065" y="2582"/>
                  </a:lnTo>
                  <a:lnTo>
                    <a:pt x="6089" y="2582"/>
                  </a:lnTo>
                  <a:lnTo>
                    <a:pt x="6138" y="2680"/>
                  </a:lnTo>
                  <a:lnTo>
                    <a:pt x="6235" y="2996"/>
                  </a:lnTo>
                  <a:lnTo>
                    <a:pt x="6381" y="3484"/>
                  </a:lnTo>
                  <a:lnTo>
                    <a:pt x="6503" y="4117"/>
                  </a:lnTo>
                  <a:lnTo>
                    <a:pt x="6625" y="4823"/>
                  </a:lnTo>
                  <a:lnTo>
                    <a:pt x="6722" y="5554"/>
                  </a:lnTo>
                  <a:lnTo>
                    <a:pt x="6795" y="6260"/>
                  </a:lnTo>
                  <a:lnTo>
                    <a:pt x="6820" y="6869"/>
                  </a:lnTo>
                  <a:lnTo>
                    <a:pt x="6820" y="6869"/>
                  </a:lnTo>
                  <a:lnTo>
                    <a:pt x="6844" y="7015"/>
                  </a:lnTo>
                  <a:lnTo>
                    <a:pt x="6869" y="7161"/>
                  </a:lnTo>
                  <a:lnTo>
                    <a:pt x="6917" y="7307"/>
                  </a:lnTo>
                  <a:lnTo>
                    <a:pt x="6990" y="7405"/>
                  </a:lnTo>
                  <a:lnTo>
                    <a:pt x="7088" y="7502"/>
                  </a:lnTo>
                  <a:lnTo>
                    <a:pt x="7209" y="7575"/>
                  </a:lnTo>
                  <a:lnTo>
                    <a:pt x="7331" y="7624"/>
                  </a:lnTo>
                  <a:lnTo>
                    <a:pt x="7477" y="7648"/>
                  </a:lnTo>
                  <a:lnTo>
                    <a:pt x="7477" y="7648"/>
                  </a:lnTo>
                  <a:lnTo>
                    <a:pt x="7624" y="7624"/>
                  </a:lnTo>
                  <a:lnTo>
                    <a:pt x="7745" y="7575"/>
                  </a:lnTo>
                  <a:lnTo>
                    <a:pt x="7867" y="7502"/>
                  </a:lnTo>
                  <a:lnTo>
                    <a:pt x="7964" y="7405"/>
                  </a:lnTo>
                  <a:lnTo>
                    <a:pt x="8038" y="7307"/>
                  </a:lnTo>
                  <a:lnTo>
                    <a:pt x="8086" y="7161"/>
                  </a:lnTo>
                  <a:lnTo>
                    <a:pt x="8111" y="7015"/>
                  </a:lnTo>
                  <a:lnTo>
                    <a:pt x="8135" y="6869"/>
                  </a:lnTo>
                  <a:lnTo>
                    <a:pt x="8135" y="6869"/>
                  </a:lnTo>
                  <a:lnTo>
                    <a:pt x="8111" y="5505"/>
                  </a:lnTo>
                  <a:lnTo>
                    <a:pt x="8086" y="4872"/>
                  </a:lnTo>
                  <a:lnTo>
                    <a:pt x="8038" y="4287"/>
                  </a:lnTo>
                  <a:lnTo>
                    <a:pt x="7964" y="3703"/>
                  </a:lnTo>
                  <a:lnTo>
                    <a:pt x="7867" y="3167"/>
                  </a:lnTo>
                  <a:lnTo>
                    <a:pt x="7745" y="2656"/>
                  </a:lnTo>
                  <a:lnTo>
                    <a:pt x="7599" y="2168"/>
                  </a:lnTo>
                  <a:lnTo>
                    <a:pt x="7404" y="1754"/>
                  </a:lnTo>
                  <a:lnTo>
                    <a:pt x="7185" y="1365"/>
                  </a:lnTo>
                  <a:lnTo>
                    <a:pt x="7063" y="1170"/>
                  </a:lnTo>
                  <a:lnTo>
                    <a:pt x="6917" y="999"/>
                  </a:lnTo>
                  <a:lnTo>
                    <a:pt x="6771" y="853"/>
                  </a:lnTo>
                  <a:lnTo>
                    <a:pt x="6625" y="707"/>
                  </a:lnTo>
                  <a:lnTo>
                    <a:pt x="6454" y="561"/>
                  </a:lnTo>
                  <a:lnTo>
                    <a:pt x="6260" y="439"/>
                  </a:lnTo>
                  <a:lnTo>
                    <a:pt x="6065" y="342"/>
                  </a:lnTo>
                  <a:lnTo>
                    <a:pt x="5870" y="244"/>
                  </a:lnTo>
                  <a:lnTo>
                    <a:pt x="5651" y="171"/>
                  </a:lnTo>
                  <a:lnTo>
                    <a:pt x="5407" y="98"/>
                  </a:lnTo>
                  <a:lnTo>
                    <a:pt x="5164" y="50"/>
                  </a:lnTo>
                  <a:lnTo>
                    <a:pt x="4896" y="1"/>
                  </a:lnTo>
                  <a:lnTo>
                    <a:pt x="4896"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71;p37">
              <a:extLst>
                <a:ext uri="{FF2B5EF4-FFF2-40B4-BE49-F238E27FC236}">
                  <a16:creationId xmlns:a16="http://schemas.microsoft.com/office/drawing/2014/main" id="{7B10E5FB-905D-DF4A-8C1A-22323C49B7B0}"/>
                </a:ext>
              </a:extLst>
            </p:cNvPr>
            <p:cNvSpPr/>
            <p:nvPr/>
          </p:nvSpPr>
          <p:spPr>
            <a:xfrm>
              <a:off x="3443425" y="2267500"/>
              <a:ext cx="85275" cy="93775"/>
            </a:xfrm>
            <a:custGeom>
              <a:avLst/>
              <a:gdLst/>
              <a:ahLst/>
              <a:cxnLst/>
              <a:rect l="l" t="t" r="r" b="b"/>
              <a:pathLst>
                <a:path w="3411" h="3751" fill="none" extrusionOk="0">
                  <a:moveTo>
                    <a:pt x="1" y="1705"/>
                  </a:moveTo>
                  <a:lnTo>
                    <a:pt x="1" y="1705"/>
                  </a:lnTo>
                  <a:lnTo>
                    <a:pt x="1" y="1510"/>
                  </a:lnTo>
                  <a:lnTo>
                    <a:pt x="25" y="1315"/>
                  </a:lnTo>
                  <a:lnTo>
                    <a:pt x="74" y="1145"/>
                  </a:lnTo>
                  <a:lnTo>
                    <a:pt x="123" y="999"/>
                  </a:lnTo>
                  <a:lnTo>
                    <a:pt x="196" y="852"/>
                  </a:lnTo>
                  <a:lnTo>
                    <a:pt x="293" y="706"/>
                  </a:lnTo>
                  <a:lnTo>
                    <a:pt x="391" y="585"/>
                  </a:lnTo>
                  <a:lnTo>
                    <a:pt x="488" y="463"/>
                  </a:lnTo>
                  <a:lnTo>
                    <a:pt x="610" y="341"/>
                  </a:lnTo>
                  <a:lnTo>
                    <a:pt x="756" y="268"/>
                  </a:lnTo>
                  <a:lnTo>
                    <a:pt x="902" y="171"/>
                  </a:lnTo>
                  <a:lnTo>
                    <a:pt x="1048" y="122"/>
                  </a:lnTo>
                  <a:lnTo>
                    <a:pt x="1194" y="49"/>
                  </a:lnTo>
                  <a:lnTo>
                    <a:pt x="1365" y="24"/>
                  </a:lnTo>
                  <a:lnTo>
                    <a:pt x="1535" y="0"/>
                  </a:lnTo>
                  <a:lnTo>
                    <a:pt x="1706" y="0"/>
                  </a:lnTo>
                  <a:lnTo>
                    <a:pt x="1706" y="0"/>
                  </a:lnTo>
                  <a:lnTo>
                    <a:pt x="1876" y="0"/>
                  </a:lnTo>
                  <a:lnTo>
                    <a:pt x="2047" y="24"/>
                  </a:lnTo>
                  <a:lnTo>
                    <a:pt x="2217" y="49"/>
                  </a:lnTo>
                  <a:lnTo>
                    <a:pt x="2363" y="122"/>
                  </a:lnTo>
                  <a:lnTo>
                    <a:pt x="2509" y="171"/>
                  </a:lnTo>
                  <a:lnTo>
                    <a:pt x="2656" y="268"/>
                  </a:lnTo>
                  <a:lnTo>
                    <a:pt x="2802" y="341"/>
                  </a:lnTo>
                  <a:lnTo>
                    <a:pt x="2923" y="463"/>
                  </a:lnTo>
                  <a:lnTo>
                    <a:pt x="3021" y="585"/>
                  </a:lnTo>
                  <a:lnTo>
                    <a:pt x="3118" y="706"/>
                  </a:lnTo>
                  <a:lnTo>
                    <a:pt x="3216" y="852"/>
                  </a:lnTo>
                  <a:lnTo>
                    <a:pt x="3289" y="999"/>
                  </a:lnTo>
                  <a:lnTo>
                    <a:pt x="3337" y="1145"/>
                  </a:lnTo>
                  <a:lnTo>
                    <a:pt x="3386" y="1315"/>
                  </a:lnTo>
                  <a:lnTo>
                    <a:pt x="3411" y="1510"/>
                  </a:lnTo>
                  <a:lnTo>
                    <a:pt x="3411" y="1705"/>
                  </a:lnTo>
                  <a:lnTo>
                    <a:pt x="3411" y="1705"/>
                  </a:lnTo>
                  <a:lnTo>
                    <a:pt x="3411" y="1900"/>
                  </a:lnTo>
                  <a:lnTo>
                    <a:pt x="3386" y="2095"/>
                  </a:lnTo>
                  <a:lnTo>
                    <a:pt x="3337" y="2265"/>
                  </a:lnTo>
                  <a:lnTo>
                    <a:pt x="3289" y="2460"/>
                  </a:lnTo>
                  <a:lnTo>
                    <a:pt x="3216" y="2630"/>
                  </a:lnTo>
                  <a:lnTo>
                    <a:pt x="3118" y="2801"/>
                  </a:lnTo>
                  <a:lnTo>
                    <a:pt x="3021" y="2971"/>
                  </a:lnTo>
                  <a:lnTo>
                    <a:pt x="2923" y="3117"/>
                  </a:lnTo>
                  <a:lnTo>
                    <a:pt x="2802" y="3264"/>
                  </a:lnTo>
                  <a:lnTo>
                    <a:pt x="2656" y="3385"/>
                  </a:lnTo>
                  <a:lnTo>
                    <a:pt x="2509" y="3483"/>
                  </a:lnTo>
                  <a:lnTo>
                    <a:pt x="2363" y="3580"/>
                  </a:lnTo>
                  <a:lnTo>
                    <a:pt x="2217" y="3653"/>
                  </a:lnTo>
                  <a:lnTo>
                    <a:pt x="2047" y="3702"/>
                  </a:lnTo>
                  <a:lnTo>
                    <a:pt x="1876" y="3751"/>
                  </a:lnTo>
                  <a:lnTo>
                    <a:pt x="1706" y="3751"/>
                  </a:lnTo>
                  <a:lnTo>
                    <a:pt x="1706" y="3751"/>
                  </a:lnTo>
                  <a:lnTo>
                    <a:pt x="1535" y="3751"/>
                  </a:lnTo>
                  <a:lnTo>
                    <a:pt x="1365" y="3702"/>
                  </a:lnTo>
                  <a:lnTo>
                    <a:pt x="1194" y="3653"/>
                  </a:lnTo>
                  <a:lnTo>
                    <a:pt x="1048" y="3580"/>
                  </a:lnTo>
                  <a:lnTo>
                    <a:pt x="902" y="3483"/>
                  </a:lnTo>
                  <a:lnTo>
                    <a:pt x="756" y="3385"/>
                  </a:lnTo>
                  <a:lnTo>
                    <a:pt x="610" y="3264"/>
                  </a:lnTo>
                  <a:lnTo>
                    <a:pt x="488" y="3117"/>
                  </a:lnTo>
                  <a:lnTo>
                    <a:pt x="391" y="2971"/>
                  </a:lnTo>
                  <a:lnTo>
                    <a:pt x="293" y="2801"/>
                  </a:lnTo>
                  <a:lnTo>
                    <a:pt x="196" y="2630"/>
                  </a:lnTo>
                  <a:lnTo>
                    <a:pt x="123" y="2460"/>
                  </a:lnTo>
                  <a:lnTo>
                    <a:pt x="74" y="2265"/>
                  </a:lnTo>
                  <a:lnTo>
                    <a:pt x="25" y="2095"/>
                  </a:lnTo>
                  <a:lnTo>
                    <a:pt x="1" y="1900"/>
                  </a:lnTo>
                  <a:lnTo>
                    <a:pt x="1" y="1705"/>
                  </a:lnTo>
                  <a:lnTo>
                    <a:pt x="1" y="170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3848997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How to do this virtually</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12</a:t>
            </a:fld>
            <a:endParaRPr/>
          </a:p>
        </p:txBody>
      </p:sp>
      <p:sp>
        <p:nvSpPr>
          <p:cNvPr id="7" name="Text Placeholder 6">
            <a:extLst>
              <a:ext uri="{FF2B5EF4-FFF2-40B4-BE49-F238E27FC236}">
                <a16:creationId xmlns:a16="http://schemas.microsoft.com/office/drawing/2014/main" id="{0082761A-88F8-414F-97A2-B915B8CDA04F}"/>
              </a:ext>
            </a:extLst>
          </p:cNvPr>
          <p:cNvSpPr>
            <a:spLocks noGrp="1"/>
          </p:cNvSpPr>
          <p:nvPr>
            <p:ph type="body" idx="1"/>
          </p:nvPr>
        </p:nvSpPr>
        <p:spPr>
          <a:xfrm>
            <a:off x="38600" y="1342089"/>
            <a:ext cx="9105400" cy="3801411"/>
          </a:xfrm>
        </p:spPr>
        <p:txBody>
          <a:bodyPr/>
          <a:lstStyle/>
          <a:p>
            <a:pPr marL="137160" indent="0">
              <a:spcBef>
                <a:spcPts val="0"/>
              </a:spcBef>
              <a:buSzPts val="1440"/>
              <a:buNone/>
            </a:pPr>
            <a:r>
              <a:rPr lang="en-US" sz="2400" dirty="0">
                <a:latin typeface="Roboto Condensed" panose="02000000000000000000" pitchFamily="2" charset="0"/>
                <a:ea typeface="Roboto Condensed" panose="02000000000000000000" pitchFamily="2" charset="0"/>
              </a:rPr>
              <a:t>Maddie Pickett – 1st year (Parekh Lab), </a:t>
            </a:r>
            <a:r>
              <a:rPr lang="en-US" sz="2400" dirty="0" err="1">
                <a:latin typeface="Roboto Condensed" panose="02000000000000000000" pitchFamily="2" charset="0"/>
                <a:ea typeface="Roboto Condensed" panose="02000000000000000000" pitchFamily="2" charset="0"/>
              </a:rPr>
              <a:t>TA’d</a:t>
            </a:r>
            <a:r>
              <a:rPr lang="en-US" sz="2400" dirty="0">
                <a:latin typeface="Roboto Condensed" panose="02000000000000000000" pitchFamily="2" charset="0"/>
                <a:ea typeface="Roboto Condensed" panose="02000000000000000000" pitchFamily="2" charset="0"/>
              </a:rPr>
              <a:t> Senior Capstone Design</a:t>
            </a:r>
          </a:p>
          <a:p>
            <a:pPr marL="137160" indent="0">
              <a:spcBef>
                <a:spcPts val="0"/>
              </a:spcBef>
              <a:buSzPts val="1440"/>
              <a:buNone/>
            </a:pPr>
            <a:endParaRPr lang="en-US" dirty="0">
              <a:latin typeface="Roboto Condensed" panose="02000000000000000000" pitchFamily="2" charset="0"/>
              <a:ea typeface="Roboto Condensed" panose="02000000000000000000" pitchFamily="2" charset="0"/>
            </a:endParaRPr>
          </a:p>
          <a:p>
            <a:pPr marL="480060" indent="-342900">
              <a:spcBef>
                <a:spcPts val="0"/>
              </a:spcBef>
              <a:buSzPct val="100000"/>
              <a:buFont typeface="Wingdings" pitchFamily="2" charset="2"/>
              <a:buChar char="§"/>
            </a:pPr>
            <a:r>
              <a:rPr lang="en-US" dirty="0">
                <a:latin typeface="Roboto Condensed" panose="02000000000000000000" pitchFamily="2" charset="0"/>
                <a:ea typeface="Roboto Condensed" panose="02000000000000000000" pitchFamily="2" charset="0"/>
              </a:rPr>
              <a:t>Can you talk to me about what it was like to engage with your student for an entire semester over Zoom? What were some of the challenges you had engaging students?</a:t>
            </a:r>
          </a:p>
          <a:p>
            <a:pPr marL="480060" indent="-342900">
              <a:spcBef>
                <a:spcPts val="0"/>
              </a:spcBef>
              <a:buSzPct val="100000"/>
              <a:buFont typeface="Wingdings" pitchFamily="2" charset="2"/>
              <a:buChar char="§"/>
            </a:pPr>
            <a:r>
              <a:rPr lang="en-US" dirty="0">
                <a:latin typeface="Roboto Condensed" panose="02000000000000000000" pitchFamily="2" charset="0"/>
                <a:ea typeface="Roboto Condensed" panose="02000000000000000000" pitchFamily="2" charset="0"/>
              </a:rPr>
              <a:t>How did you try and connect with students? What worked and didn’t work? </a:t>
            </a:r>
          </a:p>
          <a:p>
            <a:pPr marL="480060" indent="-342900">
              <a:spcBef>
                <a:spcPts val="0"/>
              </a:spcBef>
              <a:buSzPct val="100000"/>
              <a:buFont typeface="Wingdings" pitchFamily="2" charset="2"/>
              <a:buChar char="§"/>
            </a:pPr>
            <a:r>
              <a:rPr lang="en-US" dirty="0">
                <a:latin typeface="Roboto Condensed" panose="02000000000000000000" pitchFamily="2" charset="0"/>
                <a:ea typeface="Roboto Condensed" panose="02000000000000000000" pitchFamily="2" charset="0"/>
              </a:rPr>
              <a:t>Why did you feel motivated to connect with your students? Did you get anything out of it?</a:t>
            </a:r>
          </a:p>
        </p:txBody>
      </p:sp>
      <p:grpSp>
        <p:nvGrpSpPr>
          <p:cNvPr id="5" name="Google Shape;669;p37">
            <a:extLst>
              <a:ext uri="{FF2B5EF4-FFF2-40B4-BE49-F238E27FC236}">
                <a16:creationId xmlns:a16="http://schemas.microsoft.com/office/drawing/2014/main" id="{027740EE-3827-B740-B26B-FF6A06A74247}"/>
              </a:ext>
            </a:extLst>
          </p:cNvPr>
          <p:cNvGrpSpPr/>
          <p:nvPr/>
        </p:nvGrpSpPr>
        <p:grpSpPr>
          <a:xfrm>
            <a:off x="307771" y="487956"/>
            <a:ext cx="304551" cy="575438"/>
            <a:chOff x="3384375" y="2267500"/>
            <a:chExt cx="203375" cy="507825"/>
          </a:xfrm>
        </p:grpSpPr>
        <p:sp>
          <p:nvSpPr>
            <p:cNvPr id="6" name="Google Shape;670;p37">
              <a:extLst>
                <a:ext uri="{FF2B5EF4-FFF2-40B4-BE49-F238E27FC236}">
                  <a16:creationId xmlns:a16="http://schemas.microsoft.com/office/drawing/2014/main" id="{142B937E-C76F-5042-87DF-5E7C340DBD92}"/>
                </a:ext>
              </a:extLst>
            </p:cNvPr>
            <p:cNvSpPr/>
            <p:nvPr/>
          </p:nvSpPr>
          <p:spPr>
            <a:xfrm>
              <a:off x="3384375" y="2373425"/>
              <a:ext cx="203375" cy="401900"/>
            </a:xfrm>
            <a:custGeom>
              <a:avLst/>
              <a:gdLst/>
              <a:ahLst/>
              <a:cxnLst/>
              <a:rect l="l" t="t" r="r" b="b"/>
              <a:pathLst>
                <a:path w="8135" h="16076" fill="none" extrusionOk="0">
                  <a:moveTo>
                    <a:pt x="4896" y="1"/>
                  </a:moveTo>
                  <a:lnTo>
                    <a:pt x="4896" y="1"/>
                  </a:lnTo>
                  <a:lnTo>
                    <a:pt x="4701" y="74"/>
                  </a:lnTo>
                  <a:lnTo>
                    <a:pt x="4506" y="147"/>
                  </a:lnTo>
                  <a:lnTo>
                    <a:pt x="4287" y="196"/>
                  </a:lnTo>
                  <a:lnTo>
                    <a:pt x="4068" y="196"/>
                  </a:lnTo>
                  <a:lnTo>
                    <a:pt x="4068" y="196"/>
                  </a:lnTo>
                  <a:lnTo>
                    <a:pt x="3848" y="196"/>
                  </a:lnTo>
                  <a:lnTo>
                    <a:pt x="3654" y="147"/>
                  </a:lnTo>
                  <a:lnTo>
                    <a:pt x="3434" y="98"/>
                  </a:lnTo>
                  <a:lnTo>
                    <a:pt x="3240" y="1"/>
                  </a:lnTo>
                  <a:lnTo>
                    <a:pt x="3240" y="1"/>
                  </a:lnTo>
                  <a:lnTo>
                    <a:pt x="2996" y="50"/>
                  </a:lnTo>
                  <a:lnTo>
                    <a:pt x="2777" y="98"/>
                  </a:lnTo>
                  <a:lnTo>
                    <a:pt x="2558" y="171"/>
                  </a:lnTo>
                  <a:lnTo>
                    <a:pt x="2363" y="269"/>
                  </a:lnTo>
                  <a:lnTo>
                    <a:pt x="2168" y="366"/>
                  </a:lnTo>
                  <a:lnTo>
                    <a:pt x="1973" y="464"/>
                  </a:lnTo>
                  <a:lnTo>
                    <a:pt x="1803" y="585"/>
                  </a:lnTo>
                  <a:lnTo>
                    <a:pt x="1632" y="731"/>
                  </a:lnTo>
                  <a:lnTo>
                    <a:pt x="1486" y="878"/>
                  </a:lnTo>
                  <a:lnTo>
                    <a:pt x="1340" y="1024"/>
                  </a:lnTo>
                  <a:lnTo>
                    <a:pt x="1072" y="1365"/>
                  </a:lnTo>
                  <a:lnTo>
                    <a:pt x="853" y="1779"/>
                  </a:lnTo>
                  <a:lnTo>
                    <a:pt x="658" y="2193"/>
                  </a:lnTo>
                  <a:lnTo>
                    <a:pt x="488" y="2680"/>
                  </a:lnTo>
                  <a:lnTo>
                    <a:pt x="341" y="3167"/>
                  </a:lnTo>
                  <a:lnTo>
                    <a:pt x="244" y="3727"/>
                  </a:lnTo>
                  <a:lnTo>
                    <a:pt x="147" y="4287"/>
                  </a:lnTo>
                  <a:lnTo>
                    <a:pt x="73" y="4896"/>
                  </a:lnTo>
                  <a:lnTo>
                    <a:pt x="49" y="5529"/>
                  </a:lnTo>
                  <a:lnTo>
                    <a:pt x="25" y="6187"/>
                  </a:lnTo>
                  <a:lnTo>
                    <a:pt x="0" y="6869"/>
                  </a:lnTo>
                  <a:lnTo>
                    <a:pt x="0" y="6869"/>
                  </a:lnTo>
                  <a:lnTo>
                    <a:pt x="25" y="7015"/>
                  </a:lnTo>
                  <a:lnTo>
                    <a:pt x="49" y="7161"/>
                  </a:lnTo>
                  <a:lnTo>
                    <a:pt x="98" y="7307"/>
                  </a:lnTo>
                  <a:lnTo>
                    <a:pt x="171" y="7405"/>
                  </a:lnTo>
                  <a:lnTo>
                    <a:pt x="268" y="7502"/>
                  </a:lnTo>
                  <a:lnTo>
                    <a:pt x="390" y="7575"/>
                  </a:lnTo>
                  <a:lnTo>
                    <a:pt x="512" y="7624"/>
                  </a:lnTo>
                  <a:lnTo>
                    <a:pt x="658" y="7648"/>
                  </a:lnTo>
                  <a:lnTo>
                    <a:pt x="658" y="7648"/>
                  </a:lnTo>
                  <a:lnTo>
                    <a:pt x="804" y="7624"/>
                  </a:lnTo>
                  <a:lnTo>
                    <a:pt x="926" y="7575"/>
                  </a:lnTo>
                  <a:lnTo>
                    <a:pt x="1048" y="7502"/>
                  </a:lnTo>
                  <a:lnTo>
                    <a:pt x="1145" y="7405"/>
                  </a:lnTo>
                  <a:lnTo>
                    <a:pt x="1218" y="7307"/>
                  </a:lnTo>
                  <a:lnTo>
                    <a:pt x="1267" y="7161"/>
                  </a:lnTo>
                  <a:lnTo>
                    <a:pt x="1291" y="7015"/>
                  </a:lnTo>
                  <a:lnTo>
                    <a:pt x="1316" y="6869"/>
                  </a:lnTo>
                  <a:lnTo>
                    <a:pt x="1316" y="6869"/>
                  </a:lnTo>
                  <a:lnTo>
                    <a:pt x="1340" y="6260"/>
                  </a:lnTo>
                  <a:lnTo>
                    <a:pt x="1413" y="5554"/>
                  </a:lnTo>
                  <a:lnTo>
                    <a:pt x="1510" y="4847"/>
                  </a:lnTo>
                  <a:lnTo>
                    <a:pt x="1632" y="4141"/>
                  </a:lnTo>
                  <a:lnTo>
                    <a:pt x="1754" y="3532"/>
                  </a:lnTo>
                  <a:lnTo>
                    <a:pt x="1876" y="3021"/>
                  </a:lnTo>
                  <a:lnTo>
                    <a:pt x="1998" y="2680"/>
                  </a:lnTo>
                  <a:lnTo>
                    <a:pt x="2046" y="2607"/>
                  </a:lnTo>
                  <a:lnTo>
                    <a:pt x="2095" y="2582"/>
                  </a:lnTo>
                  <a:lnTo>
                    <a:pt x="2095" y="2582"/>
                  </a:lnTo>
                  <a:lnTo>
                    <a:pt x="2095" y="2631"/>
                  </a:lnTo>
                  <a:lnTo>
                    <a:pt x="2119" y="2729"/>
                  </a:lnTo>
                  <a:lnTo>
                    <a:pt x="2119" y="3143"/>
                  </a:lnTo>
                  <a:lnTo>
                    <a:pt x="2071" y="4555"/>
                  </a:lnTo>
                  <a:lnTo>
                    <a:pt x="1949" y="6577"/>
                  </a:lnTo>
                  <a:lnTo>
                    <a:pt x="1827" y="8842"/>
                  </a:lnTo>
                  <a:lnTo>
                    <a:pt x="1535" y="13128"/>
                  </a:lnTo>
                  <a:lnTo>
                    <a:pt x="1389" y="15077"/>
                  </a:lnTo>
                  <a:lnTo>
                    <a:pt x="1389" y="15077"/>
                  </a:lnTo>
                  <a:lnTo>
                    <a:pt x="1389" y="15247"/>
                  </a:lnTo>
                  <a:lnTo>
                    <a:pt x="1413" y="15418"/>
                  </a:lnTo>
                  <a:lnTo>
                    <a:pt x="1462" y="15564"/>
                  </a:lnTo>
                  <a:lnTo>
                    <a:pt x="1559" y="15710"/>
                  </a:lnTo>
                  <a:lnTo>
                    <a:pt x="1657" y="15856"/>
                  </a:lnTo>
                  <a:lnTo>
                    <a:pt x="1778" y="15953"/>
                  </a:lnTo>
                  <a:lnTo>
                    <a:pt x="1924" y="16026"/>
                  </a:lnTo>
                  <a:lnTo>
                    <a:pt x="2095" y="16075"/>
                  </a:lnTo>
                  <a:lnTo>
                    <a:pt x="2095" y="16075"/>
                  </a:lnTo>
                  <a:lnTo>
                    <a:pt x="2217" y="16075"/>
                  </a:lnTo>
                  <a:lnTo>
                    <a:pt x="2217" y="16075"/>
                  </a:lnTo>
                  <a:lnTo>
                    <a:pt x="2387" y="16075"/>
                  </a:lnTo>
                  <a:lnTo>
                    <a:pt x="2509" y="16026"/>
                  </a:lnTo>
                  <a:lnTo>
                    <a:pt x="2655" y="15953"/>
                  </a:lnTo>
                  <a:lnTo>
                    <a:pt x="2777" y="15880"/>
                  </a:lnTo>
                  <a:lnTo>
                    <a:pt x="2874" y="15758"/>
                  </a:lnTo>
                  <a:lnTo>
                    <a:pt x="2947" y="15637"/>
                  </a:lnTo>
                  <a:lnTo>
                    <a:pt x="3020" y="15491"/>
                  </a:lnTo>
                  <a:lnTo>
                    <a:pt x="3045" y="15344"/>
                  </a:lnTo>
                  <a:lnTo>
                    <a:pt x="3702" y="8525"/>
                  </a:lnTo>
                  <a:lnTo>
                    <a:pt x="3702" y="8525"/>
                  </a:lnTo>
                  <a:lnTo>
                    <a:pt x="3727" y="8452"/>
                  </a:lnTo>
                  <a:lnTo>
                    <a:pt x="3775" y="8330"/>
                  </a:lnTo>
                  <a:lnTo>
                    <a:pt x="3824" y="8282"/>
                  </a:lnTo>
                  <a:lnTo>
                    <a:pt x="3873" y="8208"/>
                  </a:lnTo>
                  <a:lnTo>
                    <a:pt x="3970" y="8184"/>
                  </a:lnTo>
                  <a:lnTo>
                    <a:pt x="4068" y="8160"/>
                  </a:lnTo>
                  <a:lnTo>
                    <a:pt x="4068" y="8160"/>
                  </a:lnTo>
                  <a:lnTo>
                    <a:pt x="4165" y="8184"/>
                  </a:lnTo>
                  <a:lnTo>
                    <a:pt x="4263" y="8208"/>
                  </a:lnTo>
                  <a:lnTo>
                    <a:pt x="4311" y="8282"/>
                  </a:lnTo>
                  <a:lnTo>
                    <a:pt x="4360" y="8330"/>
                  </a:lnTo>
                  <a:lnTo>
                    <a:pt x="4409" y="8452"/>
                  </a:lnTo>
                  <a:lnTo>
                    <a:pt x="4433" y="8525"/>
                  </a:lnTo>
                  <a:lnTo>
                    <a:pt x="5091" y="15344"/>
                  </a:lnTo>
                  <a:lnTo>
                    <a:pt x="5091" y="15344"/>
                  </a:lnTo>
                  <a:lnTo>
                    <a:pt x="5115" y="15491"/>
                  </a:lnTo>
                  <a:lnTo>
                    <a:pt x="5188" y="15637"/>
                  </a:lnTo>
                  <a:lnTo>
                    <a:pt x="5261" y="15758"/>
                  </a:lnTo>
                  <a:lnTo>
                    <a:pt x="5358" y="15880"/>
                  </a:lnTo>
                  <a:lnTo>
                    <a:pt x="5480" y="15953"/>
                  </a:lnTo>
                  <a:lnTo>
                    <a:pt x="5626" y="16026"/>
                  </a:lnTo>
                  <a:lnTo>
                    <a:pt x="5748" y="16075"/>
                  </a:lnTo>
                  <a:lnTo>
                    <a:pt x="5919" y="16075"/>
                  </a:lnTo>
                  <a:lnTo>
                    <a:pt x="5919" y="16075"/>
                  </a:lnTo>
                  <a:lnTo>
                    <a:pt x="6040" y="16075"/>
                  </a:lnTo>
                  <a:lnTo>
                    <a:pt x="6040" y="16075"/>
                  </a:lnTo>
                  <a:lnTo>
                    <a:pt x="6211" y="16026"/>
                  </a:lnTo>
                  <a:lnTo>
                    <a:pt x="6357" y="15953"/>
                  </a:lnTo>
                  <a:lnTo>
                    <a:pt x="6479" y="15856"/>
                  </a:lnTo>
                  <a:lnTo>
                    <a:pt x="6576" y="15710"/>
                  </a:lnTo>
                  <a:lnTo>
                    <a:pt x="6674" y="15564"/>
                  </a:lnTo>
                  <a:lnTo>
                    <a:pt x="6722" y="15418"/>
                  </a:lnTo>
                  <a:lnTo>
                    <a:pt x="6747" y="15247"/>
                  </a:lnTo>
                  <a:lnTo>
                    <a:pt x="6747" y="15077"/>
                  </a:lnTo>
                  <a:lnTo>
                    <a:pt x="6747" y="15077"/>
                  </a:lnTo>
                  <a:lnTo>
                    <a:pt x="6601" y="13128"/>
                  </a:lnTo>
                  <a:lnTo>
                    <a:pt x="6333" y="8890"/>
                  </a:lnTo>
                  <a:lnTo>
                    <a:pt x="6187" y="6601"/>
                  </a:lnTo>
                  <a:lnTo>
                    <a:pt x="6089" y="4604"/>
                  </a:lnTo>
                  <a:lnTo>
                    <a:pt x="6040" y="3167"/>
                  </a:lnTo>
                  <a:lnTo>
                    <a:pt x="6040" y="2753"/>
                  </a:lnTo>
                  <a:lnTo>
                    <a:pt x="6040" y="2582"/>
                  </a:lnTo>
                  <a:lnTo>
                    <a:pt x="6040" y="2582"/>
                  </a:lnTo>
                  <a:lnTo>
                    <a:pt x="6065" y="2582"/>
                  </a:lnTo>
                  <a:lnTo>
                    <a:pt x="6089" y="2582"/>
                  </a:lnTo>
                  <a:lnTo>
                    <a:pt x="6138" y="2680"/>
                  </a:lnTo>
                  <a:lnTo>
                    <a:pt x="6235" y="2996"/>
                  </a:lnTo>
                  <a:lnTo>
                    <a:pt x="6381" y="3484"/>
                  </a:lnTo>
                  <a:lnTo>
                    <a:pt x="6503" y="4117"/>
                  </a:lnTo>
                  <a:lnTo>
                    <a:pt x="6625" y="4823"/>
                  </a:lnTo>
                  <a:lnTo>
                    <a:pt x="6722" y="5554"/>
                  </a:lnTo>
                  <a:lnTo>
                    <a:pt x="6795" y="6260"/>
                  </a:lnTo>
                  <a:lnTo>
                    <a:pt x="6820" y="6869"/>
                  </a:lnTo>
                  <a:lnTo>
                    <a:pt x="6820" y="6869"/>
                  </a:lnTo>
                  <a:lnTo>
                    <a:pt x="6844" y="7015"/>
                  </a:lnTo>
                  <a:lnTo>
                    <a:pt x="6869" y="7161"/>
                  </a:lnTo>
                  <a:lnTo>
                    <a:pt x="6917" y="7307"/>
                  </a:lnTo>
                  <a:lnTo>
                    <a:pt x="6990" y="7405"/>
                  </a:lnTo>
                  <a:lnTo>
                    <a:pt x="7088" y="7502"/>
                  </a:lnTo>
                  <a:lnTo>
                    <a:pt x="7209" y="7575"/>
                  </a:lnTo>
                  <a:lnTo>
                    <a:pt x="7331" y="7624"/>
                  </a:lnTo>
                  <a:lnTo>
                    <a:pt x="7477" y="7648"/>
                  </a:lnTo>
                  <a:lnTo>
                    <a:pt x="7477" y="7648"/>
                  </a:lnTo>
                  <a:lnTo>
                    <a:pt x="7624" y="7624"/>
                  </a:lnTo>
                  <a:lnTo>
                    <a:pt x="7745" y="7575"/>
                  </a:lnTo>
                  <a:lnTo>
                    <a:pt x="7867" y="7502"/>
                  </a:lnTo>
                  <a:lnTo>
                    <a:pt x="7964" y="7405"/>
                  </a:lnTo>
                  <a:lnTo>
                    <a:pt x="8038" y="7307"/>
                  </a:lnTo>
                  <a:lnTo>
                    <a:pt x="8086" y="7161"/>
                  </a:lnTo>
                  <a:lnTo>
                    <a:pt x="8111" y="7015"/>
                  </a:lnTo>
                  <a:lnTo>
                    <a:pt x="8135" y="6869"/>
                  </a:lnTo>
                  <a:lnTo>
                    <a:pt x="8135" y="6869"/>
                  </a:lnTo>
                  <a:lnTo>
                    <a:pt x="8111" y="5505"/>
                  </a:lnTo>
                  <a:lnTo>
                    <a:pt x="8086" y="4872"/>
                  </a:lnTo>
                  <a:lnTo>
                    <a:pt x="8038" y="4287"/>
                  </a:lnTo>
                  <a:lnTo>
                    <a:pt x="7964" y="3703"/>
                  </a:lnTo>
                  <a:lnTo>
                    <a:pt x="7867" y="3167"/>
                  </a:lnTo>
                  <a:lnTo>
                    <a:pt x="7745" y="2656"/>
                  </a:lnTo>
                  <a:lnTo>
                    <a:pt x="7599" y="2168"/>
                  </a:lnTo>
                  <a:lnTo>
                    <a:pt x="7404" y="1754"/>
                  </a:lnTo>
                  <a:lnTo>
                    <a:pt x="7185" y="1365"/>
                  </a:lnTo>
                  <a:lnTo>
                    <a:pt x="7063" y="1170"/>
                  </a:lnTo>
                  <a:lnTo>
                    <a:pt x="6917" y="999"/>
                  </a:lnTo>
                  <a:lnTo>
                    <a:pt x="6771" y="853"/>
                  </a:lnTo>
                  <a:lnTo>
                    <a:pt x="6625" y="707"/>
                  </a:lnTo>
                  <a:lnTo>
                    <a:pt x="6454" y="561"/>
                  </a:lnTo>
                  <a:lnTo>
                    <a:pt x="6260" y="439"/>
                  </a:lnTo>
                  <a:lnTo>
                    <a:pt x="6065" y="342"/>
                  </a:lnTo>
                  <a:lnTo>
                    <a:pt x="5870" y="244"/>
                  </a:lnTo>
                  <a:lnTo>
                    <a:pt x="5651" y="171"/>
                  </a:lnTo>
                  <a:lnTo>
                    <a:pt x="5407" y="98"/>
                  </a:lnTo>
                  <a:lnTo>
                    <a:pt x="5164" y="50"/>
                  </a:lnTo>
                  <a:lnTo>
                    <a:pt x="4896" y="1"/>
                  </a:lnTo>
                  <a:lnTo>
                    <a:pt x="4896"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71;p37">
              <a:extLst>
                <a:ext uri="{FF2B5EF4-FFF2-40B4-BE49-F238E27FC236}">
                  <a16:creationId xmlns:a16="http://schemas.microsoft.com/office/drawing/2014/main" id="{7B10E5FB-905D-DF4A-8C1A-22323C49B7B0}"/>
                </a:ext>
              </a:extLst>
            </p:cNvPr>
            <p:cNvSpPr/>
            <p:nvPr/>
          </p:nvSpPr>
          <p:spPr>
            <a:xfrm>
              <a:off x="3443425" y="2267500"/>
              <a:ext cx="85275" cy="93775"/>
            </a:xfrm>
            <a:custGeom>
              <a:avLst/>
              <a:gdLst/>
              <a:ahLst/>
              <a:cxnLst/>
              <a:rect l="l" t="t" r="r" b="b"/>
              <a:pathLst>
                <a:path w="3411" h="3751" fill="none" extrusionOk="0">
                  <a:moveTo>
                    <a:pt x="1" y="1705"/>
                  </a:moveTo>
                  <a:lnTo>
                    <a:pt x="1" y="1705"/>
                  </a:lnTo>
                  <a:lnTo>
                    <a:pt x="1" y="1510"/>
                  </a:lnTo>
                  <a:lnTo>
                    <a:pt x="25" y="1315"/>
                  </a:lnTo>
                  <a:lnTo>
                    <a:pt x="74" y="1145"/>
                  </a:lnTo>
                  <a:lnTo>
                    <a:pt x="123" y="999"/>
                  </a:lnTo>
                  <a:lnTo>
                    <a:pt x="196" y="852"/>
                  </a:lnTo>
                  <a:lnTo>
                    <a:pt x="293" y="706"/>
                  </a:lnTo>
                  <a:lnTo>
                    <a:pt x="391" y="585"/>
                  </a:lnTo>
                  <a:lnTo>
                    <a:pt x="488" y="463"/>
                  </a:lnTo>
                  <a:lnTo>
                    <a:pt x="610" y="341"/>
                  </a:lnTo>
                  <a:lnTo>
                    <a:pt x="756" y="268"/>
                  </a:lnTo>
                  <a:lnTo>
                    <a:pt x="902" y="171"/>
                  </a:lnTo>
                  <a:lnTo>
                    <a:pt x="1048" y="122"/>
                  </a:lnTo>
                  <a:lnTo>
                    <a:pt x="1194" y="49"/>
                  </a:lnTo>
                  <a:lnTo>
                    <a:pt x="1365" y="24"/>
                  </a:lnTo>
                  <a:lnTo>
                    <a:pt x="1535" y="0"/>
                  </a:lnTo>
                  <a:lnTo>
                    <a:pt x="1706" y="0"/>
                  </a:lnTo>
                  <a:lnTo>
                    <a:pt x="1706" y="0"/>
                  </a:lnTo>
                  <a:lnTo>
                    <a:pt x="1876" y="0"/>
                  </a:lnTo>
                  <a:lnTo>
                    <a:pt x="2047" y="24"/>
                  </a:lnTo>
                  <a:lnTo>
                    <a:pt x="2217" y="49"/>
                  </a:lnTo>
                  <a:lnTo>
                    <a:pt x="2363" y="122"/>
                  </a:lnTo>
                  <a:lnTo>
                    <a:pt x="2509" y="171"/>
                  </a:lnTo>
                  <a:lnTo>
                    <a:pt x="2656" y="268"/>
                  </a:lnTo>
                  <a:lnTo>
                    <a:pt x="2802" y="341"/>
                  </a:lnTo>
                  <a:lnTo>
                    <a:pt x="2923" y="463"/>
                  </a:lnTo>
                  <a:lnTo>
                    <a:pt x="3021" y="585"/>
                  </a:lnTo>
                  <a:lnTo>
                    <a:pt x="3118" y="706"/>
                  </a:lnTo>
                  <a:lnTo>
                    <a:pt x="3216" y="852"/>
                  </a:lnTo>
                  <a:lnTo>
                    <a:pt x="3289" y="999"/>
                  </a:lnTo>
                  <a:lnTo>
                    <a:pt x="3337" y="1145"/>
                  </a:lnTo>
                  <a:lnTo>
                    <a:pt x="3386" y="1315"/>
                  </a:lnTo>
                  <a:lnTo>
                    <a:pt x="3411" y="1510"/>
                  </a:lnTo>
                  <a:lnTo>
                    <a:pt x="3411" y="1705"/>
                  </a:lnTo>
                  <a:lnTo>
                    <a:pt x="3411" y="1705"/>
                  </a:lnTo>
                  <a:lnTo>
                    <a:pt x="3411" y="1900"/>
                  </a:lnTo>
                  <a:lnTo>
                    <a:pt x="3386" y="2095"/>
                  </a:lnTo>
                  <a:lnTo>
                    <a:pt x="3337" y="2265"/>
                  </a:lnTo>
                  <a:lnTo>
                    <a:pt x="3289" y="2460"/>
                  </a:lnTo>
                  <a:lnTo>
                    <a:pt x="3216" y="2630"/>
                  </a:lnTo>
                  <a:lnTo>
                    <a:pt x="3118" y="2801"/>
                  </a:lnTo>
                  <a:lnTo>
                    <a:pt x="3021" y="2971"/>
                  </a:lnTo>
                  <a:lnTo>
                    <a:pt x="2923" y="3117"/>
                  </a:lnTo>
                  <a:lnTo>
                    <a:pt x="2802" y="3264"/>
                  </a:lnTo>
                  <a:lnTo>
                    <a:pt x="2656" y="3385"/>
                  </a:lnTo>
                  <a:lnTo>
                    <a:pt x="2509" y="3483"/>
                  </a:lnTo>
                  <a:lnTo>
                    <a:pt x="2363" y="3580"/>
                  </a:lnTo>
                  <a:lnTo>
                    <a:pt x="2217" y="3653"/>
                  </a:lnTo>
                  <a:lnTo>
                    <a:pt x="2047" y="3702"/>
                  </a:lnTo>
                  <a:lnTo>
                    <a:pt x="1876" y="3751"/>
                  </a:lnTo>
                  <a:lnTo>
                    <a:pt x="1706" y="3751"/>
                  </a:lnTo>
                  <a:lnTo>
                    <a:pt x="1706" y="3751"/>
                  </a:lnTo>
                  <a:lnTo>
                    <a:pt x="1535" y="3751"/>
                  </a:lnTo>
                  <a:lnTo>
                    <a:pt x="1365" y="3702"/>
                  </a:lnTo>
                  <a:lnTo>
                    <a:pt x="1194" y="3653"/>
                  </a:lnTo>
                  <a:lnTo>
                    <a:pt x="1048" y="3580"/>
                  </a:lnTo>
                  <a:lnTo>
                    <a:pt x="902" y="3483"/>
                  </a:lnTo>
                  <a:lnTo>
                    <a:pt x="756" y="3385"/>
                  </a:lnTo>
                  <a:lnTo>
                    <a:pt x="610" y="3264"/>
                  </a:lnTo>
                  <a:lnTo>
                    <a:pt x="488" y="3117"/>
                  </a:lnTo>
                  <a:lnTo>
                    <a:pt x="391" y="2971"/>
                  </a:lnTo>
                  <a:lnTo>
                    <a:pt x="293" y="2801"/>
                  </a:lnTo>
                  <a:lnTo>
                    <a:pt x="196" y="2630"/>
                  </a:lnTo>
                  <a:lnTo>
                    <a:pt x="123" y="2460"/>
                  </a:lnTo>
                  <a:lnTo>
                    <a:pt x="74" y="2265"/>
                  </a:lnTo>
                  <a:lnTo>
                    <a:pt x="25" y="2095"/>
                  </a:lnTo>
                  <a:lnTo>
                    <a:pt x="1" y="1900"/>
                  </a:lnTo>
                  <a:lnTo>
                    <a:pt x="1" y="1705"/>
                  </a:lnTo>
                  <a:lnTo>
                    <a:pt x="1" y="170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2294569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Failure Resume</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13</a:t>
            </a:fld>
            <a:endParaRPr/>
          </a:p>
        </p:txBody>
      </p:sp>
      <p:grpSp>
        <p:nvGrpSpPr>
          <p:cNvPr id="16" name="Google Shape;628;p37">
            <a:extLst>
              <a:ext uri="{FF2B5EF4-FFF2-40B4-BE49-F238E27FC236}">
                <a16:creationId xmlns:a16="http://schemas.microsoft.com/office/drawing/2014/main" id="{75847F3C-5FAD-6D4E-923F-FFB682312FD5}"/>
              </a:ext>
            </a:extLst>
          </p:cNvPr>
          <p:cNvGrpSpPr>
            <a:grpSpLocks noChangeAspect="1"/>
          </p:cNvGrpSpPr>
          <p:nvPr/>
        </p:nvGrpSpPr>
        <p:grpSpPr>
          <a:xfrm>
            <a:off x="225377" y="565363"/>
            <a:ext cx="415878" cy="420624"/>
            <a:chOff x="5290150" y="1636700"/>
            <a:chExt cx="425025" cy="429875"/>
          </a:xfrm>
        </p:grpSpPr>
        <p:sp>
          <p:nvSpPr>
            <p:cNvPr id="17" name="Google Shape;629;p37">
              <a:extLst>
                <a:ext uri="{FF2B5EF4-FFF2-40B4-BE49-F238E27FC236}">
                  <a16:creationId xmlns:a16="http://schemas.microsoft.com/office/drawing/2014/main" id="{AC30ED20-3AFE-D64C-B2E5-C18F88CB4DD6}"/>
                </a:ext>
              </a:extLst>
            </p:cNvPr>
            <p:cNvSpPr/>
            <p:nvPr/>
          </p:nvSpPr>
          <p:spPr>
            <a:xfrm>
              <a:off x="5396700" y="1939925"/>
              <a:ext cx="211900" cy="126650"/>
            </a:xfrm>
            <a:custGeom>
              <a:avLst/>
              <a:gdLst/>
              <a:ahLst/>
              <a:cxnLst/>
              <a:rect l="l" t="t" r="r" b="b"/>
              <a:pathLst>
                <a:path w="8476" h="5066" fill="none" extrusionOk="0">
                  <a:moveTo>
                    <a:pt x="3167" y="0"/>
                  </a:moveTo>
                  <a:lnTo>
                    <a:pt x="3167" y="2825"/>
                  </a:lnTo>
                  <a:lnTo>
                    <a:pt x="3167" y="2825"/>
                  </a:lnTo>
                  <a:lnTo>
                    <a:pt x="2606" y="2947"/>
                  </a:lnTo>
                  <a:lnTo>
                    <a:pt x="2071" y="3093"/>
                  </a:lnTo>
                  <a:lnTo>
                    <a:pt x="1584" y="3288"/>
                  </a:lnTo>
                  <a:lnTo>
                    <a:pt x="1145" y="3483"/>
                  </a:lnTo>
                  <a:lnTo>
                    <a:pt x="780" y="3702"/>
                  </a:lnTo>
                  <a:lnTo>
                    <a:pt x="609" y="3848"/>
                  </a:lnTo>
                  <a:lnTo>
                    <a:pt x="463" y="3970"/>
                  </a:lnTo>
                  <a:lnTo>
                    <a:pt x="317" y="4116"/>
                  </a:lnTo>
                  <a:lnTo>
                    <a:pt x="195" y="4262"/>
                  </a:lnTo>
                  <a:lnTo>
                    <a:pt x="74" y="4408"/>
                  </a:lnTo>
                  <a:lnTo>
                    <a:pt x="0" y="4579"/>
                  </a:lnTo>
                  <a:lnTo>
                    <a:pt x="0" y="4579"/>
                  </a:lnTo>
                  <a:lnTo>
                    <a:pt x="171" y="4652"/>
                  </a:lnTo>
                  <a:lnTo>
                    <a:pt x="414" y="4725"/>
                  </a:lnTo>
                  <a:lnTo>
                    <a:pt x="780" y="4822"/>
                  </a:lnTo>
                  <a:lnTo>
                    <a:pt x="1340" y="4895"/>
                  </a:lnTo>
                  <a:lnTo>
                    <a:pt x="2095" y="4993"/>
                  </a:lnTo>
                  <a:lnTo>
                    <a:pt x="3045" y="5042"/>
                  </a:lnTo>
                  <a:lnTo>
                    <a:pt x="4238" y="5066"/>
                  </a:lnTo>
                  <a:lnTo>
                    <a:pt x="4238" y="5066"/>
                  </a:lnTo>
                  <a:lnTo>
                    <a:pt x="5432" y="5042"/>
                  </a:lnTo>
                  <a:lnTo>
                    <a:pt x="6381" y="4993"/>
                  </a:lnTo>
                  <a:lnTo>
                    <a:pt x="7136" y="4895"/>
                  </a:lnTo>
                  <a:lnTo>
                    <a:pt x="7697" y="4822"/>
                  </a:lnTo>
                  <a:lnTo>
                    <a:pt x="8062" y="4725"/>
                  </a:lnTo>
                  <a:lnTo>
                    <a:pt x="8305" y="4652"/>
                  </a:lnTo>
                  <a:lnTo>
                    <a:pt x="8476" y="4579"/>
                  </a:lnTo>
                  <a:lnTo>
                    <a:pt x="8476" y="4579"/>
                  </a:lnTo>
                  <a:lnTo>
                    <a:pt x="8403" y="4408"/>
                  </a:lnTo>
                  <a:lnTo>
                    <a:pt x="8281" y="4262"/>
                  </a:lnTo>
                  <a:lnTo>
                    <a:pt x="8159" y="4116"/>
                  </a:lnTo>
                  <a:lnTo>
                    <a:pt x="8013" y="3970"/>
                  </a:lnTo>
                  <a:lnTo>
                    <a:pt x="7867" y="3848"/>
                  </a:lnTo>
                  <a:lnTo>
                    <a:pt x="7697" y="3702"/>
                  </a:lnTo>
                  <a:lnTo>
                    <a:pt x="7331" y="3483"/>
                  </a:lnTo>
                  <a:lnTo>
                    <a:pt x="6893" y="3288"/>
                  </a:lnTo>
                  <a:lnTo>
                    <a:pt x="6406" y="3093"/>
                  </a:lnTo>
                  <a:lnTo>
                    <a:pt x="5870" y="2947"/>
                  </a:lnTo>
                  <a:lnTo>
                    <a:pt x="5310" y="2825"/>
                  </a:lnTo>
                  <a:lnTo>
                    <a:pt x="531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30;p37">
              <a:extLst>
                <a:ext uri="{FF2B5EF4-FFF2-40B4-BE49-F238E27FC236}">
                  <a16:creationId xmlns:a16="http://schemas.microsoft.com/office/drawing/2014/main" id="{98ED7F79-2032-4B4D-AAD5-0AF3666B8FED}"/>
                </a:ext>
              </a:extLst>
            </p:cNvPr>
            <p:cNvSpPr/>
            <p:nvPr/>
          </p:nvSpPr>
          <p:spPr>
            <a:xfrm>
              <a:off x="5290150" y="1636700"/>
              <a:ext cx="425025" cy="294100"/>
            </a:xfrm>
            <a:custGeom>
              <a:avLst/>
              <a:gdLst/>
              <a:ahLst/>
              <a:cxnLst/>
              <a:rect l="l" t="t" r="r" b="b"/>
              <a:pathLst>
                <a:path w="17001" h="11764" fill="none" extrusionOk="0">
                  <a:moveTo>
                    <a:pt x="15928" y="1072"/>
                  </a:moveTo>
                  <a:lnTo>
                    <a:pt x="13785" y="1072"/>
                  </a:lnTo>
                  <a:lnTo>
                    <a:pt x="13785" y="1072"/>
                  </a:lnTo>
                  <a:lnTo>
                    <a:pt x="13810" y="487"/>
                  </a:lnTo>
                  <a:lnTo>
                    <a:pt x="13810" y="487"/>
                  </a:lnTo>
                  <a:lnTo>
                    <a:pt x="13785" y="390"/>
                  </a:lnTo>
                  <a:lnTo>
                    <a:pt x="13761" y="293"/>
                  </a:lnTo>
                  <a:lnTo>
                    <a:pt x="13688" y="220"/>
                  </a:lnTo>
                  <a:lnTo>
                    <a:pt x="13639" y="146"/>
                  </a:lnTo>
                  <a:lnTo>
                    <a:pt x="13566" y="98"/>
                  </a:lnTo>
                  <a:lnTo>
                    <a:pt x="13469" y="49"/>
                  </a:lnTo>
                  <a:lnTo>
                    <a:pt x="13371" y="25"/>
                  </a:lnTo>
                  <a:lnTo>
                    <a:pt x="13274" y="0"/>
                  </a:lnTo>
                  <a:lnTo>
                    <a:pt x="8500" y="0"/>
                  </a:lnTo>
                  <a:lnTo>
                    <a:pt x="3727" y="0"/>
                  </a:lnTo>
                  <a:lnTo>
                    <a:pt x="3727" y="0"/>
                  </a:lnTo>
                  <a:lnTo>
                    <a:pt x="3629" y="25"/>
                  </a:lnTo>
                  <a:lnTo>
                    <a:pt x="3532" y="49"/>
                  </a:lnTo>
                  <a:lnTo>
                    <a:pt x="3434" y="98"/>
                  </a:lnTo>
                  <a:lnTo>
                    <a:pt x="3361" y="146"/>
                  </a:lnTo>
                  <a:lnTo>
                    <a:pt x="3313" y="220"/>
                  </a:lnTo>
                  <a:lnTo>
                    <a:pt x="3240" y="293"/>
                  </a:lnTo>
                  <a:lnTo>
                    <a:pt x="3215" y="390"/>
                  </a:lnTo>
                  <a:lnTo>
                    <a:pt x="3191" y="487"/>
                  </a:lnTo>
                  <a:lnTo>
                    <a:pt x="3191" y="487"/>
                  </a:lnTo>
                  <a:lnTo>
                    <a:pt x="3215" y="1072"/>
                  </a:lnTo>
                  <a:lnTo>
                    <a:pt x="1072" y="1072"/>
                  </a:lnTo>
                  <a:lnTo>
                    <a:pt x="1072" y="1072"/>
                  </a:lnTo>
                  <a:lnTo>
                    <a:pt x="853" y="1096"/>
                  </a:lnTo>
                  <a:lnTo>
                    <a:pt x="658" y="1145"/>
                  </a:lnTo>
                  <a:lnTo>
                    <a:pt x="487" y="1242"/>
                  </a:lnTo>
                  <a:lnTo>
                    <a:pt x="317" y="1389"/>
                  </a:lnTo>
                  <a:lnTo>
                    <a:pt x="195" y="1535"/>
                  </a:lnTo>
                  <a:lnTo>
                    <a:pt x="98" y="1730"/>
                  </a:lnTo>
                  <a:lnTo>
                    <a:pt x="25" y="1924"/>
                  </a:lnTo>
                  <a:lnTo>
                    <a:pt x="0" y="2144"/>
                  </a:lnTo>
                  <a:lnTo>
                    <a:pt x="0" y="2144"/>
                  </a:lnTo>
                  <a:lnTo>
                    <a:pt x="25" y="2606"/>
                  </a:lnTo>
                  <a:lnTo>
                    <a:pt x="49" y="3069"/>
                  </a:lnTo>
                  <a:lnTo>
                    <a:pt x="98" y="3507"/>
                  </a:lnTo>
                  <a:lnTo>
                    <a:pt x="171" y="3946"/>
                  </a:lnTo>
                  <a:lnTo>
                    <a:pt x="268" y="4336"/>
                  </a:lnTo>
                  <a:lnTo>
                    <a:pt x="366" y="4725"/>
                  </a:lnTo>
                  <a:lnTo>
                    <a:pt x="487" y="5115"/>
                  </a:lnTo>
                  <a:lnTo>
                    <a:pt x="634" y="5480"/>
                  </a:lnTo>
                  <a:lnTo>
                    <a:pt x="780" y="5821"/>
                  </a:lnTo>
                  <a:lnTo>
                    <a:pt x="926" y="6138"/>
                  </a:lnTo>
                  <a:lnTo>
                    <a:pt x="1096" y="6454"/>
                  </a:lnTo>
                  <a:lnTo>
                    <a:pt x="1291" y="6747"/>
                  </a:lnTo>
                  <a:lnTo>
                    <a:pt x="1462" y="7039"/>
                  </a:lnTo>
                  <a:lnTo>
                    <a:pt x="1656" y="7307"/>
                  </a:lnTo>
                  <a:lnTo>
                    <a:pt x="2071" y="7794"/>
                  </a:lnTo>
                  <a:lnTo>
                    <a:pt x="2509" y="8232"/>
                  </a:lnTo>
                  <a:lnTo>
                    <a:pt x="2923" y="8598"/>
                  </a:lnTo>
                  <a:lnTo>
                    <a:pt x="3337" y="8914"/>
                  </a:lnTo>
                  <a:lnTo>
                    <a:pt x="3751" y="9158"/>
                  </a:lnTo>
                  <a:lnTo>
                    <a:pt x="4141" y="9353"/>
                  </a:lnTo>
                  <a:lnTo>
                    <a:pt x="4506" y="9499"/>
                  </a:lnTo>
                  <a:lnTo>
                    <a:pt x="4823" y="9596"/>
                  </a:lnTo>
                  <a:lnTo>
                    <a:pt x="5091" y="9645"/>
                  </a:lnTo>
                  <a:lnTo>
                    <a:pt x="5091" y="9645"/>
                  </a:lnTo>
                  <a:lnTo>
                    <a:pt x="5407" y="10108"/>
                  </a:lnTo>
                  <a:lnTo>
                    <a:pt x="5748" y="10546"/>
                  </a:lnTo>
                  <a:lnTo>
                    <a:pt x="5919" y="10717"/>
                  </a:lnTo>
                  <a:lnTo>
                    <a:pt x="6113" y="10887"/>
                  </a:lnTo>
                  <a:lnTo>
                    <a:pt x="6308" y="11057"/>
                  </a:lnTo>
                  <a:lnTo>
                    <a:pt x="6527" y="11204"/>
                  </a:lnTo>
                  <a:lnTo>
                    <a:pt x="6747" y="11325"/>
                  </a:lnTo>
                  <a:lnTo>
                    <a:pt x="6966" y="11447"/>
                  </a:lnTo>
                  <a:lnTo>
                    <a:pt x="7209" y="11545"/>
                  </a:lnTo>
                  <a:lnTo>
                    <a:pt x="7453" y="11618"/>
                  </a:lnTo>
                  <a:lnTo>
                    <a:pt x="7697" y="11691"/>
                  </a:lnTo>
                  <a:lnTo>
                    <a:pt x="7964" y="11739"/>
                  </a:lnTo>
                  <a:lnTo>
                    <a:pt x="8232" y="11764"/>
                  </a:lnTo>
                  <a:lnTo>
                    <a:pt x="8500" y="11764"/>
                  </a:lnTo>
                  <a:lnTo>
                    <a:pt x="8500" y="11764"/>
                  </a:lnTo>
                  <a:lnTo>
                    <a:pt x="8768" y="11764"/>
                  </a:lnTo>
                  <a:lnTo>
                    <a:pt x="9036" y="11739"/>
                  </a:lnTo>
                  <a:lnTo>
                    <a:pt x="9304" y="11691"/>
                  </a:lnTo>
                  <a:lnTo>
                    <a:pt x="9547" y="11618"/>
                  </a:lnTo>
                  <a:lnTo>
                    <a:pt x="9791" y="11545"/>
                  </a:lnTo>
                  <a:lnTo>
                    <a:pt x="10035" y="11447"/>
                  </a:lnTo>
                  <a:lnTo>
                    <a:pt x="10254" y="11325"/>
                  </a:lnTo>
                  <a:lnTo>
                    <a:pt x="10473" y="11204"/>
                  </a:lnTo>
                  <a:lnTo>
                    <a:pt x="10692" y="11057"/>
                  </a:lnTo>
                  <a:lnTo>
                    <a:pt x="10887" y="10887"/>
                  </a:lnTo>
                  <a:lnTo>
                    <a:pt x="11082" y="10717"/>
                  </a:lnTo>
                  <a:lnTo>
                    <a:pt x="11252" y="10546"/>
                  </a:lnTo>
                  <a:lnTo>
                    <a:pt x="11593" y="10108"/>
                  </a:lnTo>
                  <a:lnTo>
                    <a:pt x="11910" y="9645"/>
                  </a:lnTo>
                  <a:lnTo>
                    <a:pt x="11910" y="9645"/>
                  </a:lnTo>
                  <a:lnTo>
                    <a:pt x="12178" y="9596"/>
                  </a:lnTo>
                  <a:lnTo>
                    <a:pt x="12494" y="9523"/>
                  </a:lnTo>
                  <a:lnTo>
                    <a:pt x="12860" y="9377"/>
                  </a:lnTo>
                  <a:lnTo>
                    <a:pt x="13249" y="9182"/>
                  </a:lnTo>
                  <a:lnTo>
                    <a:pt x="13663" y="8939"/>
                  </a:lnTo>
                  <a:lnTo>
                    <a:pt x="14077" y="8622"/>
                  </a:lnTo>
                  <a:lnTo>
                    <a:pt x="14516" y="8257"/>
                  </a:lnTo>
                  <a:lnTo>
                    <a:pt x="14930" y="7843"/>
                  </a:lnTo>
                  <a:lnTo>
                    <a:pt x="15344" y="7356"/>
                  </a:lnTo>
                  <a:lnTo>
                    <a:pt x="15539" y="7088"/>
                  </a:lnTo>
                  <a:lnTo>
                    <a:pt x="15709" y="6795"/>
                  </a:lnTo>
                  <a:lnTo>
                    <a:pt x="15904" y="6503"/>
                  </a:lnTo>
                  <a:lnTo>
                    <a:pt x="16075" y="6186"/>
                  </a:lnTo>
                  <a:lnTo>
                    <a:pt x="16221" y="5870"/>
                  </a:lnTo>
                  <a:lnTo>
                    <a:pt x="16367" y="5505"/>
                  </a:lnTo>
                  <a:lnTo>
                    <a:pt x="16513" y="5164"/>
                  </a:lnTo>
                  <a:lnTo>
                    <a:pt x="16635" y="4774"/>
                  </a:lnTo>
                  <a:lnTo>
                    <a:pt x="16732" y="4384"/>
                  </a:lnTo>
                  <a:lnTo>
                    <a:pt x="16830" y="3970"/>
                  </a:lnTo>
                  <a:lnTo>
                    <a:pt x="16903" y="3532"/>
                  </a:lnTo>
                  <a:lnTo>
                    <a:pt x="16951" y="3093"/>
                  </a:lnTo>
                  <a:lnTo>
                    <a:pt x="16976" y="2606"/>
                  </a:lnTo>
                  <a:lnTo>
                    <a:pt x="17000" y="2144"/>
                  </a:lnTo>
                  <a:lnTo>
                    <a:pt x="17000" y="2144"/>
                  </a:lnTo>
                  <a:lnTo>
                    <a:pt x="16976" y="1924"/>
                  </a:lnTo>
                  <a:lnTo>
                    <a:pt x="16903" y="1730"/>
                  </a:lnTo>
                  <a:lnTo>
                    <a:pt x="16805" y="1535"/>
                  </a:lnTo>
                  <a:lnTo>
                    <a:pt x="16683" y="1389"/>
                  </a:lnTo>
                  <a:lnTo>
                    <a:pt x="16513" y="1242"/>
                  </a:lnTo>
                  <a:lnTo>
                    <a:pt x="16343" y="1145"/>
                  </a:lnTo>
                  <a:lnTo>
                    <a:pt x="16148" y="1096"/>
                  </a:lnTo>
                  <a:lnTo>
                    <a:pt x="15928" y="1072"/>
                  </a:lnTo>
                  <a:lnTo>
                    <a:pt x="15928" y="1072"/>
                  </a:lnTo>
                  <a:close/>
                  <a:moveTo>
                    <a:pt x="1072" y="2144"/>
                  </a:moveTo>
                  <a:lnTo>
                    <a:pt x="3240" y="2144"/>
                  </a:lnTo>
                  <a:lnTo>
                    <a:pt x="3240" y="2144"/>
                  </a:lnTo>
                  <a:lnTo>
                    <a:pt x="3288" y="3118"/>
                  </a:lnTo>
                  <a:lnTo>
                    <a:pt x="3361" y="4019"/>
                  </a:lnTo>
                  <a:lnTo>
                    <a:pt x="3483" y="4823"/>
                  </a:lnTo>
                  <a:lnTo>
                    <a:pt x="3605" y="5602"/>
                  </a:lnTo>
                  <a:lnTo>
                    <a:pt x="3775" y="6333"/>
                  </a:lnTo>
                  <a:lnTo>
                    <a:pt x="3995" y="7039"/>
                  </a:lnTo>
                  <a:lnTo>
                    <a:pt x="4214" y="7745"/>
                  </a:lnTo>
                  <a:lnTo>
                    <a:pt x="4506" y="8451"/>
                  </a:lnTo>
                  <a:lnTo>
                    <a:pt x="4506" y="8451"/>
                  </a:lnTo>
                  <a:lnTo>
                    <a:pt x="4262" y="8378"/>
                  </a:lnTo>
                  <a:lnTo>
                    <a:pt x="4043" y="8281"/>
                  </a:lnTo>
                  <a:lnTo>
                    <a:pt x="3824" y="8159"/>
                  </a:lnTo>
                  <a:lnTo>
                    <a:pt x="3629" y="8037"/>
                  </a:lnTo>
                  <a:lnTo>
                    <a:pt x="3434" y="7891"/>
                  </a:lnTo>
                  <a:lnTo>
                    <a:pt x="3240" y="7745"/>
                  </a:lnTo>
                  <a:lnTo>
                    <a:pt x="2899" y="7404"/>
                  </a:lnTo>
                  <a:lnTo>
                    <a:pt x="2582" y="7015"/>
                  </a:lnTo>
                  <a:lnTo>
                    <a:pt x="2290" y="6601"/>
                  </a:lnTo>
                  <a:lnTo>
                    <a:pt x="2046" y="6186"/>
                  </a:lnTo>
                  <a:lnTo>
                    <a:pt x="1827" y="5724"/>
                  </a:lnTo>
                  <a:lnTo>
                    <a:pt x="1632" y="5237"/>
                  </a:lnTo>
                  <a:lnTo>
                    <a:pt x="1486" y="4774"/>
                  </a:lnTo>
                  <a:lnTo>
                    <a:pt x="1340" y="4287"/>
                  </a:lnTo>
                  <a:lnTo>
                    <a:pt x="1242" y="3824"/>
                  </a:lnTo>
                  <a:lnTo>
                    <a:pt x="1169" y="3361"/>
                  </a:lnTo>
                  <a:lnTo>
                    <a:pt x="1121" y="2923"/>
                  </a:lnTo>
                  <a:lnTo>
                    <a:pt x="1072" y="2509"/>
                  </a:lnTo>
                  <a:lnTo>
                    <a:pt x="1072" y="2144"/>
                  </a:lnTo>
                  <a:lnTo>
                    <a:pt x="1072" y="2144"/>
                  </a:lnTo>
                  <a:close/>
                  <a:moveTo>
                    <a:pt x="10595" y="4628"/>
                  </a:moveTo>
                  <a:lnTo>
                    <a:pt x="9718" y="5407"/>
                  </a:lnTo>
                  <a:lnTo>
                    <a:pt x="9718" y="5407"/>
                  </a:lnTo>
                  <a:lnTo>
                    <a:pt x="9669" y="5480"/>
                  </a:lnTo>
                  <a:lnTo>
                    <a:pt x="9621" y="5578"/>
                  </a:lnTo>
                  <a:lnTo>
                    <a:pt x="9596" y="5675"/>
                  </a:lnTo>
                  <a:lnTo>
                    <a:pt x="9596" y="5772"/>
                  </a:lnTo>
                  <a:lnTo>
                    <a:pt x="9864" y="6941"/>
                  </a:lnTo>
                  <a:lnTo>
                    <a:pt x="9864" y="6941"/>
                  </a:lnTo>
                  <a:lnTo>
                    <a:pt x="9864" y="7015"/>
                  </a:lnTo>
                  <a:lnTo>
                    <a:pt x="9840" y="7063"/>
                  </a:lnTo>
                  <a:lnTo>
                    <a:pt x="9791" y="7063"/>
                  </a:lnTo>
                  <a:lnTo>
                    <a:pt x="9718" y="7039"/>
                  </a:lnTo>
                  <a:lnTo>
                    <a:pt x="8695" y="6454"/>
                  </a:lnTo>
                  <a:lnTo>
                    <a:pt x="8695" y="6454"/>
                  </a:lnTo>
                  <a:lnTo>
                    <a:pt x="8598" y="6406"/>
                  </a:lnTo>
                  <a:lnTo>
                    <a:pt x="8500" y="6406"/>
                  </a:lnTo>
                  <a:lnTo>
                    <a:pt x="8403" y="6406"/>
                  </a:lnTo>
                  <a:lnTo>
                    <a:pt x="8305" y="6454"/>
                  </a:lnTo>
                  <a:lnTo>
                    <a:pt x="7282" y="7039"/>
                  </a:lnTo>
                  <a:lnTo>
                    <a:pt x="7282" y="7039"/>
                  </a:lnTo>
                  <a:lnTo>
                    <a:pt x="7209" y="7063"/>
                  </a:lnTo>
                  <a:lnTo>
                    <a:pt x="7161" y="7063"/>
                  </a:lnTo>
                  <a:lnTo>
                    <a:pt x="7136" y="7015"/>
                  </a:lnTo>
                  <a:lnTo>
                    <a:pt x="7136" y="6941"/>
                  </a:lnTo>
                  <a:lnTo>
                    <a:pt x="7404" y="5772"/>
                  </a:lnTo>
                  <a:lnTo>
                    <a:pt x="7404" y="5772"/>
                  </a:lnTo>
                  <a:lnTo>
                    <a:pt x="7404" y="5675"/>
                  </a:lnTo>
                  <a:lnTo>
                    <a:pt x="7380" y="5578"/>
                  </a:lnTo>
                  <a:lnTo>
                    <a:pt x="7331" y="5480"/>
                  </a:lnTo>
                  <a:lnTo>
                    <a:pt x="7282" y="5407"/>
                  </a:lnTo>
                  <a:lnTo>
                    <a:pt x="6406" y="4628"/>
                  </a:lnTo>
                  <a:lnTo>
                    <a:pt x="6406" y="4628"/>
                  </a:lnTo>
                  <a:lnTo>
                    <a:pt x="6357" y="4579"/>
                  </a:lnTo>
                  <a:lnTo>
                    <a:pt x="6333" y="4506"/>
                  </a:lnTo>
                  <a:lnTo>
                    <a:pt x="6381" y="4482"/>
                  </a:lnTo>
                  <a:lnTo>
                    <a:pt x="6454" y="4457"/>
                  </a:lnTo>
                  <a:lnTo>
                    <a:pt x="7623" y="4336"/>
                  </a:lnTo>
                  <a:lnTo>
                    <a:pt x="7623" y="4336"/>
                  </a:lnTo>
                  <a:lnTo>
                    <a:pt x="7721" y="4311"/>
                  </a:lnTo>
                  <a:lnTo>
                    <a:pt x="7818" y="4262"/>
                  </a:lnTo>
                  <a:lnTo>
                    <a:pt x="7891" y="4189"/>
                  </a:lnTo>
                  <a:lnTo>
                    <a:pt x="7940" y="4116"/>
                  </a:lnTo>
                  <a:lnTo>
                    <a:pt x="8403" y="3045"/>
                  </a:lnTo>
                  <a:lnTo>
                    <a:pt x="8403" y="3045"/>
                  </a:lnTo>
                  <a:lnTo>
                    <a:pt x="8452" y="2972"/>
                  </a:lnTo>
                  <a:lnTo>
                    <a:pt x="8500" y="2947"/>
                  </a:lnTo>
                  <a:lnTo>
                    <a:pt x="8549" y="2972"/>
                  </a:lnTo>
                  <a:lnTo>
                    <a:pt x="8598" y="3045"/>
                  </a:lnTo>
                  <a:lnTo>
                    <a:pt x="9060" y="4116"/>
                  </a:lnTo>
                  <a:lnTo>
                    <a:pt x="9060" y="4116"/>
                  </a:lnTo>
                  <a:lnTo>
                    <a:pt x="9109" y="4189"/>
                  </a:lnTo>
                  <a:lnTo>
                    <a:pt x="9182" y="4262"/>
                  </a:lnTo>
                  <a:lnTo>
                    <a:pt x="9280" y="4311"/>
                  </a:lnTo>
                  <a:lnTo>
                    <a:pt x="9377" y="4336"/>
                  </a:lnTo>
                  <a:lnTo>
                    <a:pt x="10546" y="4457"/>
                  </a:lnTo>
                  <a:lnTo>
                    <a:pt x="10546" y="4457"/>
                  </a:lnTo>
                  <a:lnTo>
                    <a:pt x="10619" y="4482"/>
                  </a:lnTo>
                  <a:lnTo>
                    <a:pt x="10668" y="4506"/>
                  </a:lnTo>
                  <a:lnTo>
                    <a:pt x="10643" y="4579"/>
                  </a:lnTo>
                  <a:lnTo>
                    <a:pt x="10595" y="4628"/>
                  </a:lnTo>
                  <a:lnTo>
                    <a:pt x="10595" y="4628"/>
                  </a:lnTo>
                  <a:close/>
                  <a:moveTo>
                    <a:pt x="12494" y="8451"/>
                  </a:moveTo>
                  <a:lnTo>
                    <a:pt x="12494" y="8451"/>
                  </a:lnTo>
                  <a:lnTo>
                    <a:pt x="12787" y="7745"/>
                  </a:lnTo>
                  <a:lnTo>
                    <a:pt x="13006" y="7039"/>
                  </a:lnTo>
                  <a:lnTo>
                    <a:pt x="13225" y="6333"/>
                  </a:lnTo>
                  <a:lnTo>
                    <a:pt x="13396" y="5602"/>
                  </a:lnTo>
                  <a:lnTo>
                    <a:pt x="13517" y="4823"/>
                  </a:lnTo>
                  <a:lnTo>
                    <a:pt x="13639" y="4019"/>
                  </a:lnTo>
                  <a:lnTo>
                    <a:pt x="13712" y="3118"/>
                  </a:lnTo>
                  <a:lnTo>
                    <a:pt x="13761" y="2144"/>
                  </a:lnTo>
                  <a:lnTo>
                    <a:pt x="15928" y="2144"/>
                  </a:lnTo>
                  <a:lnTo>
                    <a:pt x="15928" y="2144"/>
                  </a:lnTo>
                  <a:lnTo>
                    <a:pt x="15928" y="2509"/>
                  </a:lnTo>
                  <a:lnTo>
                    <a:pt x="15880" y="2923"/>
                  </a:lnTo>
                  <a:lnTo>
                    <a:pt x="15831" y="3361"/>
                  </a:lnTo>
                  <a:lnTo>
                    <a:pt x="15758" y="3824"/>
                  </a:lnTo>
                  <a:lnTo>
                    <a:pt x="15661" y="4287"/>
                  </a:lnTo>
                  <a:lnTo>
                    <a:pt x="15514" y="4774"/>
                  </a:lnTo>
                  <a:lnTo>
                    <a:pt x="15368" y="5237"/>
                  </a:lnTo>
                  <a:lnTo>
                    <a:pt x="15173" y="5724"/>
                  </a:lnTo>
                  <a:lnTo>
                    <a:pt x="14954" y="6186"/>
                  </a:lnTo>
                  <a:lnTo>
                    <a:pt x="14711" y="6601"/>
                  </a:lnTo>
                  <a:lnTo>
                    <a:pt x="14418" y="7015"/>
                  </a:lnTo>
                  <a:lnTo>
                    <a:pt x="14102" y="7404"/>
                  </a:lnTo>
                  <a:lnTo>
                    <a:pt x="13761" y="7745"/>
                  </a:lnTo>
                  <a:lnTo>
                    <a:pt x="13566" y="7891"/>
                  </a:lnTo>
                  <a:lnTo>
                    <a:pt x="13371" y="8037"/>
                  </a:lnTo>
                  <a:lnTo>
                    <a:pt x="13176" y="8159"/>
                  </a:lnTo>
                  <a:lnTo>
                    <a:pt x="12957" y="8281"/>
                  </a:lnTo>
                  <a:lnTo>
                    <a:pt x="12738" y="8378"/>
                  </a:lnTo>
                  <a:lnTo>
                    <a:pt x="12494" y="8451"/>
                  </a:lnTo>
                  <a:lnTo>
                    <a:pt x="12494" y="845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Text Placeholder 2">
            <a:extLst>
              <a:ext uri="{FF2B5EF4-FFF2-40B4-BE49-F238E27FC236}">
                <a16:creationId xmlns:a16="http://schemas.microsoft.com/office/drawing/2014/main" id="{1BCB825D-013D-A04F-88B1-19070C0F307E}"/>
              </a:ext>
            </a:extLst>
          </p:cNvPr>
          <p:cNvSpPr>
            <a:spLocks noGrp="1"/>
          </p:cNvSpPr>
          <p:nvPr>
            <p:ph type="body" idx="1"/>
          </p:nvPr>
        </p:nvSpPr>
        <p:spPr>
          <a:xfrm>
            <a:off x="0" y="1328264"/>
            <a:ext cx="9105400" cy="3815236"/>
          </a:xfrm>
        </p:spPr>
        <p:txBody>
          <a:bodyPr/>
          <a:lstStyle/>
          <a:p>
            <a:pPr marL="101600" indent="0">
              <a:buNone/>
            </a:pPr>
            <a:r>
              <a:rPr lang="en-US" sz="2400" dirty="0">
                <a:latin typeface="Roboto Condensed" panose="02000000000000000000" pitchFamily="2" charset="0"/>
                <a:ea typeface="Roboto Condensed" panose="02000000000000000000" pitchFamily="2" charset="0"/>
              </a:rPr>
              <a:t>What: a list of setbacks and challenges that have shaped a person’s life (</a:t>
            </a:r>
            <a:r>
              <a:rPr lang="en-US" sz="1800" dirty="0">
                <a:latin typeface="Roboto Condensed" panose="02000000000000000000" pitchFamily="2" charset="0"/>
                <a:ea typeface="Roboto Condensed" panose="02000000000000000000" pitchFamily="2" charset="0"/>
                <a:hlinkClick r:id="rId3"/>
              </a:rPr>
              <a:t>https://www.nature.com/articles/nj7322-467a</a:t>
            </a:r>
            <a:r>
              <a:rPr lang="en-US" sz="1800" dirty="0">
                <a:latin typeface="Roboto Condensed" panose="02000000000000000000" pitchFamily="2" charset="0"/>
                <a:ea typeface="Roboto Condensed" panose="02000000000000000000" pitchFamily="2" charset="0"/>
              </a:rPr>
              <a:t> (2010)</a:t>
            </a:r>
            <a:r>
              <a:rPr lang="en-US" sz="2400" dirty="0">
                <a:latin typeface="Roboto Condensed" panose="02000000000000000000" pitchFamily="2" charset="0"/>
                <a:ea typeface="Roboto Condensed" panose="02000000000000000000" pitchFamily="2" charset="0"/>
              </a:rPr>
              <a:t>)</a:t>
            </a:r>
            <a:endParaRPr lang="en-US" sz="1800" dirty="0">
              <a:latin typeface="Roboto Condensed" panose="02000000000000000000" pitchFamily="2" charset="0"/>
              <a:ea typeface="Roboto Condensed" panose="02000000000000000000" pitchFamily="2" charset="0"/>
            </a:endParaRPr>
          </a:p>
          <a:p>
            <a:pPr marL="101600" indent="0">
              <a:buNone/>
            </a:pPr>
            <a:endParaRPr lang="en-US" sz="2400" dirty="0">
              <a:latin typeface="Roboto Condensed" panose="02000000000000000000" pitchFamily="2" charset="0"/>
              <a:ea typeface="Roboto Condensed" panose="02000000000000000000" pitchFamily="2" charset="0"/>
            </a:endParaRPr>
          </a:p>
          <a:p>
            <a:pPr marL="101600" indent="0">
              <a:buNone/>
            </a:pPr>
            <a:r>
              <a:rPr lang="en-US" sz="2400" dirty="0">
                <a:latin typeface="Roboto Condensed" panose="02000000000000000000" pitchFamily="2" charset="0"/>
                <a:ea typeface="Roboto Condensed" panose="02000000000000000000" pitchFamily="2" charset="0"/>
              </a:rPr>
              <a:t>Why?</a:t>
            </a:r>
          </a:p>
          <a:p>
            <a:pPr>
              <a:buFont typeface="Wingdings" pitchFamily="2" charset="2"/>
              <a:buChar char="§"/>
            </a:pPr>
            <a:r>
              <a:rPr lang="en-US" dirty="0">
                <a:latin typeface="Roboto Condensed" panose="02000000000000000000" pitchFamily="2" charset="0"/>
                <a:ea typeface="Roboto Condensed" panose="02000000000000000000" pitchFamily="2" charset="0"/>
              </a:rPr>
              <a:t>Fosters connection via vulnerability</a:t>
            </a:r>
          </a:p>
          <a:p>
            <a:pPr>
              <a:buFont typeface="Wingdings" pitchFamily="2" charset="2"/>
              <a:buChar char="§"/>
            </a:pPr>
            <a:r>
              <a:rPr lang="en-US" dirty="0">
                <a:latin typeface="Roboto Condensed" panose="02000000000000000000" pitchFamily="2" charset="0"/>
                <a:ea typeface="Roboto Condensed" panose="02000000000000000000" pitchFamily="2" charset="0"/>
              </a:rPr>
              <a:t>Models resilience/ promotes a growth mindset</a:t>
            </a:r>
          </a:p>
          <a:p>
            <a:pPr>
              <a:buFont typeface="Wingdings" pitchFamily="2" charset="2"/>
              <a:buChar char="§"/>
            </a:pPr>
            <a:r>
              <a:rPr lang="en-US" dirty="0">
                <a:latin typeface="Roboto Condensed" panose="02000000000000000000" pitchFamily="2" charset="0"/>
                <a:ea typeface="Roboto Condensed" panose="02000000000000000000" pitchFamily="2" charset="0"/>
              </a:rPr>
              <a:t>Normalizes failure as a part of learning and success</a:t>
            </a:r>
          </a:p>
          <a:p>
            <a:pPr marL="101600" indent="0">
              <a:buNone/>
            </a:pPr>
            <a:endParaRPr lang="en-US" dirty="0">
              <a:latin typeface="Roboto Condensed" panose="02000000000000000000" pitchFamily="2" charset="0"/>
              <a:ea typeface="Roboto Condensed" panose="02000000000000000000" pitchFamily="2" charset="0"/>
            </a:endParaRPr>
          </a:p>
          <a:p>
            <a:pPr marL="101600" indent="0">
              <a:buNone/>
            </a:pPr>
            <a:endParaRPr lang="en-US" dirty="0">
              <a:latin typeface="Roboto Condensed" panose="02000000000000000000" pitchFamily="2" charset="0"/>
              <a:ea typeface="Roboto Condensed" panose="02000000000000000000" pitchFamily="2" charset="0"/>
            </a:endParaRP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p:txBody>
      </p:sp>
    </p:spTree>
    <p:extLst>
      <p:ext uri="{BB962C8B-B14F-4D97-AF65-F5344CB8AC3E}">
        <p14:creationId xmlns:p14="http://schemas.microsoft.com/office/powerpoint/2010/main" val="41937042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EBE4959-2B68-2645-81AC-5727253DADB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pic>
        <p:nvPicPr>
          <p:cNvPr id="5" name="Picture 4">
            <a:extLst>
              <a:ext uri="{FF2B5EF4-FFF2-40B4-BE49-F238E27FC236}">
                <a16:creationId xmlns:a16="http://schemas.microsoft.com/office/drawing/2014/main" id="{D5C0B6CA-62C8-D94F-8190-99C91452C717}"/>
              </a:ext>
            </a:extLst>
          </p:cNvPr>
          <p:cNvPicPr>
            <a:picLocks noChangeAspect="1"/>
          </p:cNvPicPr>
          <p:nvPr/>
        </p:nvPicPr>
        <p:blipFill>
          <a:blip r:embed="rId3"/>
          <a:stretch>
            <a:fillRect/>
          </a:stretch>
        </p:blipFill>
        <p:spPr>
          <a:xfrm>
            <a:off x="3762591" y="0"/>
            <a:ext cx="5381409" cy="5138274"/>
          </a:xfrm>
          <a:prstGeom prst="rect">
            <a:avLst/>
          </a:prstGeom>
        </p:spPr>
      </p:pic>
      <p:sp>
        <p:nvSpPr>
          <p:cNvPr id="7" name="Text Placeholder 2">
            <a:extLst>
              <a:ext uri="{FF2B5EF4-FFF2-40B4-BE49-F238E27FC236}">
                <a16:creationId xmlns:a16="http://schemas.microsoft.com/office/drawing/2014/main" id="{E116F3D8-76F9-2047-A65C-DD09E5339E96}"/>
              </a:ext>
            </a:extLst>
          </p:cNvPr>
          <p:cNvSpPr txBox="1">
            <a:spLocks/>
          </p:cNvSpPr>
          <p:nvPr/>
        </p:nvSpPr>
        <p:spPr>
          <a:xfrm>
            <a:off x="220717" y="821264"/>
            <a:ext cx="3247698" cy="381523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101600"/>
            <a:r>
              <a:rPr lang="en-US" sz="2800" b="1" dirty="0">
                <a:solidFill>
                  <a:srgbClr val="434E61"/>
                </a:solidFill>
                <a:latin typeface="Roboto Condensed" panose="02000000000000000000" pitchFamily="2" charset="0"/>
                <a:ea typeface="Roboto Condensed" panose="02000000000000000000" pitchFamily="2" charset="0"/>
              </a:rPr>
              <a:t>Failure Resume Template</a:t>
            </a:r>
            <a:endParaRPr lang="en-US" sz="2000" b="1" dirty="0">
              <a:solidFill>
                <a:srgbClr val="434E61"/>
              </a:solidFill>
              <a:latin typeface="Roboto Condensed" panose="02000000000000000000" pitchFamily="2" charset="0"/>
              <a:ea typeface="Roboto Condensed" panose="02000000000000000000" pitchFamily="2" charset="0"/>
            </a:endParaRPr>
          </a:p>
          <a:p>
            <a:pPr marL="101600"/>
            <a:endParaRPr lang="en-US" sz="2000" b="1" dirty="0">
              <a:solidFill>
                <a:srgbClr val="434E61"/>
              </a:solidFill>
              <a:latin typeface="Roboto Condensed" panose="02000000000000000000" pitchFamily="2" charset="0"/>
              <a:ea typeface="Roboto Condensed" panose="02000000000000000000" pitchFamily="2" charset="0"/>
            </a:endParaRPr>
          </a:p>
          <a:p>
            <a:pPr marL="387350" indent="-285750">
              <a:buFont typeface="Wingdings" pitchFamily="2" charset="2"/>
              <a:buChar char="§"/>
            </a:pPr>
            <a:r>
              <a:rPr lang="en-US" sz="2000" dirty="0">
                <a:solidFill>
                  <a:srgbClr val="434E61"/>
                </a:solidFill>
                <a:latin typeface="Roboto Condensed" panose="02000000000000000000" pitchFamily="2" charset="0"/>
                <a:ea typeface="Roboto Condensed" panose="02000000000000000000" pitchFamily="2" charset="0"/>
              </a:rPr>
              <a:t>Will be in resources folder shared to you all </a:t>
            </a:r>
          </a:p>
          <a:p>
            <a:pPr marL="101600"/>
            <a:endParaRPr lang="en-US" sz="2000" dirty="0">
              <a:solidFill>
                <a:srgbClr val="434E61"/>
              </a:solidFill>
              <a:latin typeface="Roboto Condensed" panose="02000000000000000000" pitchFamily="2" charset="0"/>
              <a:ea typeface="Roboto Condensed" panose="02000000000000000000" pitchFamily="2" charset="0"/>
            </a:endParaRPr>
          </a:p>
          <a:p>
            <a:pPr marL="387350" indent="-285750">
              <a:buFont typeface="Wingdings" pitchFamily="2" charset="2"/>
              <a:buChar char="§"/>
            </a:pPr>
            <a:r>
              <a:rPr lang="en-US" sz="2000" dirty="0">
                <a:solidFill>
                  <a:srgbClr val="434E61"/>
                </a:solidFill>
                <a:latin typeface="Roboto Condensed" panose="02000000000000000000" pitchFamily="2" charset="0"/>
                <a:ea typeface="Roboto Condensed" panose="02000000000000000000" pitchFamily="2" charset="0"/>
              </a:rPr>
              <a:t>General Sections: Missed Experiences, Awards not received, educational setbacks</a:t>
            </a:r>
          </a:p>
          <a:p>
            <a:pPr marL="101600" lvl="8"/>
            <a:endParaRPr lang="en-US" sz="2000" dirty="0">
              <a:latin typeface="Roboto Condensed" panose="02000000000000000000" pitchFamily="2" charset="0"/>
              <a:ea typeface="Roboto Condensed" panose="02000000000000000000" pitchFamily="2" charset="0"/>
            </a:endParaRPr>
          </a:p>
          <a:p>
            <a:pPr marL="387350" lvl="8" indent="-285750">
              <a:buFont typeface="Wingdings" pitchFamily="2" charset="2"/>
              <a:buChar char="§"/>
            </a:pPr>
            <a:endParaRPr lang="en-US" dirty="0">
              <a:latin typeface="Roboto Condensed" panose="02000000000000000000" pitchFamily="2" charset="0"/>
              <a:ea typeface="Roboto Condensed" panose="02000000000000000000" pitchFamily="2" charset="0"/>
            </a:endParaRPr>
          </a:p>
          <a:p>
            <a:pPr marL="101600"/>
            <a:endParaRPr lang="en-US" dirty="0">
              <a:latin typeface="Roboto Condensed" panose="02000000000000000000" pitchFamily="2" charset="0"/>
              <a:ea typeface="Roboto Condensed" panose="02000000000000000000" pitchFamily="2" charset="0"/>
            </a:endParaRP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p:txBody>
      </p:sp>
    </p:spTree>
    <p:extLst>
      <p:ext uri="{BB962C8B-B14F-4D97-AF65-F5344CB8AC3E}">
        <p14:creationId xmlns:p14="http://schemas.microsoft.com/office/powerpoint/2010/main" val="16215576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Connecting with Students</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15</a:t>
            </a:fld>
            <a:endParaRPr/>
          </a:p>
        </p:txBody>
      </p:sp>
      <p:sp>
        <p:nvSpPr>
          <p:cNvPr id="7" name="Text Placeholder 6">
            <a:extLst>
              <a:ext uri="{FF2B5EF4-FFF2-40B4-BE49-F238E27FC236}">
                <a16:creationId xmlns:a16="http://schemas.microsoft.com/office/drawing/2014/main" id="{0082761A-88F8-414F-97A2-B915B8CDA04F}"/>
              </a:ext>
            </a:extLst>
          </p:cNvPr>
          <p:cNvSpPr>
            <a:spLocks noGrp="1"/>
          </p:cNvSpPr>
          <p:nvPr>
            <p:ph type="body" idx="1"/>
          </p:nvPr>
        </p:nvSpPr>
        <p:spPr>
          <a:xfrm>
            <a:off x="478172" y="1342089"/>
            <a:ext cx="8665828" cy="3801411"/>
          </a:xfrm>
        </p:spPr>
        <p:txBody>
          <a:bodyPr/>
          <a:lstStyle/>
          <a:p>
            <a:pPr marL="137160" indent="0">
              <a:spcBef>
                <a:spcPts val="0"/>
              </a:spcBef>
              <a:buSzPts val="1440"/>
              <a:buNone/>
            </a:pPr>
            <a:r>
              <a:rPr lang="en-US" b="1" dirty="0">
                <a:latin typeface="Roboto Condensed" panose="02000000000000000000" pitchFamily="2" charset="0"/>
                <a:ea typeface="Roboto Condensed" panose="02000000000000000000" pitchFamily="2" charset="0"/>
              </a:rPr>
              <a:t>Summary</a:t>
            </a:r>
          </a:p>
          <a:p>
            <a:pPr marL="480060" indent="-342900">
              <a:spcBef>
                <a:spcPts val="0"/>
              </a:spcBef>
              <a:buSzPct val="100000"/>
              <a:buFont typeface="Wingdings" pitchFamily="2" charset="2"/>
              <a:buChar char="§"/>
            </a:pPr>
            <a:r>
              <a:rPr lang="en-US" dirty="0">
                <a:latin typeface="Roboto Condensed" panose="02000000000000000000" pitchFamily="2" charset="0"/>
                <a:ea typeface="Roboto Condensed" panose="02000000000000000000" pitchFamily="2" charset="0"/>
              </a:rPr>
              <a:t>This is difficult to do in virtual environment no matter who you are or how hard you try</a:t>
            </a:r>
          </a:p>
          <a:p>
            <a:pPr marL="480060" indent="-342900">
              <a:spcBef>
                <a:spcPts val="0"/>
              </a:spcBef>
              <a:buSzPct val="100000"/>
              <a:buFont typeface="Wingdings" pitchFamily="2" charset="2"/>
              <a:buChar char="§"/>
            </a:pPr>
            <a:r>
              <a:rPr lang="en-US" dirty="0">
                <a:latin typeface="Roboto Condensed" panose="02000000000000000000" pitchFamily="2" charset="0"/>
                <a:ea typeface="Roboto Condensed" panose="02000000000000000000" pitchFamily="2" charset="0"/>
              </a:rPr>
              <a:t>Vulnerability promotes connection</a:t>
            </a:r>
          </a:p>
          <a:p>
            <a:pPr marL="937260" lvl="1" indent="-342900">
              <a:spcBef>
                <a:spcPts val="0"/>
              </a:spcBef>
              <a:buSzPct val="100000"/>
              <a:buFont typeface="Wingdings" pitchFamily="2" charset="2"/>
              <a:buChar char="§"/>
            </a:pPr>
            <a:r>
              <a:rPr lang="en-US" dirty="0">
                <a:latin typeface="Roboto Condensed" panose="02000000000000000000" pitchFamily="2" charset="0"/>
                <a:ea typeface="Roboto Condensed" panose="02000000000000000000" pitchFamily="2" charset="0"/>
              </a:rPr>
              <a:t>Talk about non-academic topics to engage them</a:t>
            </a:r>
          </a:p>
          <a:p>
            <a:pPr marL="937260" lvl="1" indent="-342900">
              <a:spcBef>
                <a:spcPts val="0"/>
              </a:spcBef>
              <a:buSzPct val="100000"/>
              <a:buFont typeface="Wingdings" pitchFamily="2" charset="2"/>
              <a:buChar char="§"/>
            </a:pPr>
            <a:r>
              <a:rPr lang="en-US" dirty="0">
                <a:latin typeface="Roboto Condensed" panose="02000000000000000000" pitchFamily="2" charset="0"/>
                <a:ea typeface="Roboto Condensed" panose="02000000000000000000" pitchFamily="2" charset="0"/>
              </a:rPr>
              <a:t>Humanize yourself in their eyes</a:t>
            </a:r>
          </a:p>
          <a:p>
            <a:pPr marL="937260" lvl="1" indent="-342900">
              <a:spcBef>
                <a:spcPts val="0"/>
              </a:spcBef>
              <a:buSzPct val="100000"/>
              <a:buFont typeface="Wingdings" pitchFamily="2" charset="2"/>
              <a:buChar char="§"/>
            </a:pPr>
            <a:r>
              <a:rPr lang="en-US" dirty="0">
                <a:latin typeface="Roboto Condensed" panose="02000000000000000000" pitchFamily="2" charset="0"/>
                <a:ea typeface="Roboto Condensed" panose="02000000000000000000" pitchFamily="2" charset="0"/>
              </a:rPr>
              <a:t>A Failure Resume can be a great tool to drive this home and create an inclusive culture in your class</a:t>
            </a:r>
          </a:p>
          <a:p>
            <a:pPr marL="480060" indent="-342900">
              <a:spcBef>
                <a:spcPts val="0"/>
              </a:spcBef>
              <a:buSzPct val="100000"/>
              <a:buFont typeface="Wingdings" pitchFamily="2" charset="2"/>
              <a:buChar char="§"/>
            </a:pPr>
            <a:endParaRPr lang="en-US" dirty="0">
              <a:latin typeface="Roboto Condensed" panose="02000000000000000000" pitchFamily="2" charset="0"/>
              <a:ea typeface="Roboto Condensed" panose="02000000000000000000" pitchFamily="2" charset="0"/>
            </a:endParaRPr>
          </a:p>
        </p:txBody>
      </p:sp>
      <p:grpSp>
        <p:nvGrpSpPr>
          <p:cNvPr id="5" name="Google Shape;669;p37">
            <a:extLst>
              <a:ext uri="{FF2B5EF4-FFF2-40B4-BE49-F238E27FC236}">
                <a16:creationId xmlns:a16="http://schemas.microsoft.com/office/drawing/2014/main" id="{027740EE-3827-B740-B26B-FF6A06A74247}"/>
              </a:ext>
            </a:extLst>
          </p:cNvPr>
          <p:cNvGrpSpPr/>
          <p:nvPr/>
        </p:nvGrpSpPr>
        <p:grpSpPr>
          <a:xfrm>
            <a:off x="307771" y="487956"/>
            <a:ext cx="304551" cy="575438"/>
            <a:chOff x="3384375" y="2267500"/>
            <a:chExt cx="203375" cy="507825"/>
          </a:xfrm>
        </p:grpSpPr>
        <p:sp>
          <p:nvSpPr>
            <p:cNvPr id="6" name="Google Shape;670;p37">
              <a:extLst>
                <a:ext uri="{FF2B5EF4-FFF2-40B4-BE49-F238E27FC236}">
                  <a16:creationId xmlns:a16="http://schemas.microsoft.com/office/drawing/2014/main" id="{142B937E-C76F-5042-87DF-5E7C340DBD92}"/>
                </a:ext>
              </a:extLst>
            </p:cNvPr>
            <p:cNvSpPr/>
            <p:nvPr/>
          </p:nvSpPr>
          <p:spPr>
            <a:xfrm>
              <a:off x="3384375" y="2373425"/>
              <a:ext cx="203375" cy="401900"/>
            </a:xfrm>
            <a:custGeom>
              <a:avLst/>
              <a:gdLst/>
              <a:ahLst/>
              <a:cxnLst/>
              <a:rect l="l" t="t" r="r" b="b"/>
              <a:pathLst>
                <a:path w="8135" h="16076" fill="none" extrusionOk="0">
                  <a:moveTo>
                    <a:pt x="4896" y="1"/>
                  </a:moveTo>
                  <a:lnTo>
                    <a:pt x="4896" y="1"/>
                  </a:lnTo>
                  <a:lnTo>
                    <a:pt x="4701" y="74"/>
                  </a:lnTo>
                  <a:lnTo>
                    <a:pt x="4506" y="147"/>
                  </a:lnTo>
                  <a:lnTo>
                    <a:pt x="4287" y="196"/>
                  </a:lnTo>
                  <a:lnTo>
                    <a:pt x="4068" y="196"/>
                  </a:lnTo>
                  <a:lnTo>
                    <a:pt x="4068" y="196"/>
                  </a:lnTo>
                  <a:lnTo>
                    <a:pt x="3848" y="196"/>
                  </a:lnTo>
                  <a:lnTo>
                    <a:pt x="3654" y="147"/>
                  </a:lnTo>
                  <a:lnTo>
                    <a:pt x="3434" y="98"/>
                  </a:lnTo>
                  <a:lnTo>
                    <a:pt x="3240" y="1"/>
                  </a:lnTo>
                  <a:lnTo>
                    <a:pt x="3240" y="1"/>
                  </a:lnTo>
                  <a:lnTo>
                    <a:pt x="2996" y="50"/>
                  </a:lnTo>
                  <a:lnTo>
                    <a:pt x="2777" y="98"/>
                  </a:lnTo>
                  <a:lnTo>
                    <a:pt x="2558" y="171"/>
                  </a:lnTo>
                  <a:lnTo>
                    <a:pt x="2363" y="269"/>
                  </a:lnTo>
                  <a:lnTo>
                    <a:pt x="2168" y="366"/>
                  </a:lnTo>
                  <a:lnTo>
                    <a:pt x="1973" y="464"/>
                  </a:lnTo>
                  <a:lnTo>
                    <a:pt x="1803" y="585"/>
                  </a:lnTo>
                  <a:lnTo>
                    <a:pt x="1632" y="731"/>
                  </a:lnTo>
                  <a:lnTo>
                    <a:pt x="1486" y="878"/>
                  </a:lnTo>
                  <a:lnTo>
                    <a:pt x="1340" y="1024"/>
                  </a:lnTo>
                  <a:lnTo>
                    <a:pt x="1072" y="1365"/>
                  </a:lnTo>
                  <a:lnTo>
                    <a:pt x="853" y="1779"/>
                  </a:lnTo>
                  <a:lnTo>
                    <a:pt x="658" y="2193"/>
                  </a:lnTo>
                  <a:lnTo>
                    <a:pt x="488" y="2680"/>
                  </a:lnTo>
                  <a:lnTo>
                    <a:pt x="341" y="3167"/>
                  </a:lnTo>
                  <a:lnTo>
                    <a:pt x="244" y="3727"/>
                  </a:lnTo>
                  <a:lnTo>
                    <a:pt x="147" y="4287"/>
                  </a:lnTo>
                  <a:lnTo>
                    <a:pt x="73" y="4896"/>
                  </a:lnTo>
                  <a:lnTo>
                    <a:pt x="49" y="5529"/>
                  </a:lnTo>
                  <a:lnTo>
                    <a:pt x="25" y="6187"/>
                  </a:lnTo>
                  <a:lnTo>
                    <a:pt x="0" y="6869"/>
                  </a:lnTo>
                  <a:lnTo>
                    <a:pt x="0" y="6869"/>
                  </a:lnTo>
                  <a:lnTo>
                    <a:pt x="25" y="7015"/>
                  </a:lnTo>
                  <a:lnTo>
                    <a:pt x="49" y="7161"/>
                  </a:lnTo>
                  <a:lnTo>
                    <a:pt x="98" y="7307"/>
                  </a:lnTo>
                  <a:lnTo>
                    <a:pt x="171" y="7405"/>
                  </a:lnTo>
                  <a:lnTo>
                    <a:pt x="268" y="7502"/>
                  </a:lnTo>
                  <a:lnTo>
                    <a:pt x="390" y="7575"/>
                  </a:lnTo>
                  <a:lnTo>
                    <a:pt x="512" y="7624"/>
                  </a:lnTo>
                  <a:lnTo>
                    <a:pt x="658" y="7648"/>
                  </a:lnTo>
                  <a:lnTo>
                    <a:pt x="658" y="7648"/>
                  </a:lnTo>
                  <a:lnTo>
                    <a:pt x="804" y="7624"/>
                  </a:lnTo>
                  <a:lnTo>
                    <a:pt x="926" y="7575"/>
                  </a:lnTo>
                  <a:lnTo>
                    <a:pt x="1048" y="7502"/>
                  </a:lnTo>
                  <a:lnTo>
                    <a:pt x="1145" y="7405"/>
                  </a:lnTo>
                  <a:lnTo>
                    <a:pt x="1218" y="7307"/>
                  </a:lnTo>
                  <a:lnTo>
                    <a:pt x="1267" y="7161"/>
                  </a:lnTo>
                  <a:lnTo>
                    <a:pt x="1291" y="7015"/>
                  </a:lnTo>
                  <a:lnTo>
                    <a:pt x="1316" y="6869"/>
                  </a:lnTo>
                  <a:lnTo>
                    <a:pt x="1316" y="6869"/>
                  </a:lnTo>
                  <a:lnTo>
                    <a:pt x="1340" y="6260"/>
                  </a:lnTo>
                  <a:lnTo>
                    <a:pt x="1413" y="5554"/>
                  </a:lnTo>
                  <a:lnTo>
                    <a:pt x="1510" y="4847"/>
                  </a:lnTo>
                  <a:lnTo>
                    <a:pt x="1632" y="4141"/>
                  </a:lnTo>
                  <a:lnTo>
                    <a:pt x="1754" y="3532"/>
                  </a:lnTo>
                  <a:lnTo>
                    <a:pt x="1876" y="3021"/>
                  </a:lnTo>
                  <a:lnTo>
                    <a:pt x="1998" y="2680"/>
                  </a:lnTo>
                  <a:lnTo>
                    <a:pt x="2046" y="2607"/>
                  </a:lnTo>
                  <a:lnTo>
                    <a:pt x="2095" y="2582"/>
                  </a:lnTo>
                  <a:lnTo>
                    <a:pt x="2095" y="2582"/>
                  </a:lnTo>
                  <a:lnTo>
                    <a:pt x="2095" y="2631"/>
                  </a:lnTo>
                  <a:lnTo>
                    <a:pt x="2119" y="2729"/>
                  </a:lnTo>
                  <a:lnTo>
                    <a:pt x="2119" y="3143"/>
                  </a:lnTo>
                  <a:lnTo>
                    <a:pt x="2071" y="4555"/>
                  </a:lnTo>
                  <a:lnTo>
                    <a:pt x="1949" y="6577"/>
                  </a:lnTo>
                  <a:lnTo>
                    <a:pt x="1827" y="8842"/>
                  </a:lnTo>
                  <a:lnTo>
                    <a:pt x="1535" y="13128"/>
                  </a:lnTo>
                  <a:lnTo>
                    <a:pt x="1389" y="15077"/>
                  </a:lnTo>
                  <a:lnTo>
                    <a:pt x="1389" y="15077"/>
                  </a:lnTo>
                  <a:lnTo>
                    <a:pt x="1389" y="15247"/>
                  </a:lnTo>
                  <a:lnTo>
                    <a:pt x="1413" y="15418"/>
                  </a:lnTo>
                  <a:lnTo>
                    <a:pt x="1462" y="15564"/>
                  </a:lnTo>
                  <a:lnTo>
                    <a:pt x="1559" y="15710"/>
                  </a:lnTo>
                  <a:lnTo>
                    <a:pt x="1657" y="15856"/>
                  </a:lnTo>
                  <a:lnTo>
                    <a:pt x="1778" y="15953"/>
                  </a:lnTo>
                  <a:lnTo>
                    <a:pt x="1924" y="16026"/>
                  </a:lnTo>
                  <a:lnTo>
                    <a:pt x="2095" y="16075"/>
                  </a:lnTo>
                  <a:lnTo>
                    <a:pt x="2095" y="16075"/>
                  </a:lnTo>
                  <a:lnTo>
                    <a:pt x="2217" y="16075"/>
                  </a:lnTo>
                  <a:lnTo>
                    <a:pt x="2217" y="16075"/>
                  </a:lnTo>
                  <a:lnTo>
                    <a:pt x="2387" y="16075"/>
                  </a:lnTo>
                  <a:lnTo>
                    <a:pt x="2509" y="16026"/>
                  </a:lnTo>
                  <a:lnTo>
                    <a:pt x="2655" y="15953"/>
                  </a:lnTo>
                  <a:lnTo>
                    <a:pt x="2777" y="15880"/>
                  </a:lnTo>
                  <a:lnTo>
                    <a:pt x="2874" y="15758"/>
                  </a:lnTo>
                  <a:lnTo>
                    <a:pt x="2947" y="15637"/>
                  </a:lnTo>
                  <a:lnTo>
                    <a:pt x="3020" y="15491"/>
                  </a:lnTo>
                  <a:lnTo>
                    <a:pt x="3045" y="15344"/>
                  </a:lnTo>
                  <a:lnTo>
                    <a:pt x="3702" y="8525"/>
                  </a:lnTo>
                  <a:lnTo>
                    <a:pt x="3702" y="8525"/>
                  </a:lnTo>
                  <a:lnTo>
                    <a:pt x="3727" y="8452"/>
                  </a:lnTo>
                  <a:lnTo>
                    <a:pt x="3775" y="8330"/>
                  </a:lnTo>
                  <a:lnTo>
                    <a:pt x="3824" y="8282"/>
                  </a:lnTo>
                  <a:lnTo>
                    <a:pt x="3873" y="8208"/>
                  </a:lnTo>
                  <a:lnTo>
                    <a:pt x="3970" y="8184"/>
                  </a:lnTo>
                  <a:lnTo>
                    <a:pt x="4068" y="8160"/>
                  </a:lnTo>
                  <a:lnTo>
                    <a:pt x="4068" y="8160"/>
                  </a:lnTo>
                  <a:lnTo>
                    <a:pt x="4165" y="8184"/>
                  </a:lnTo>
                  <a:lnTo>
                    <a:pt x="4263" y="8208"/>
                  </a:lnTo>
                  <a:lnTo>
                    <a:pt x="4311" y="8282"/>
                  </a:lnTo>
                  <a:lnTo>
                    <a:pt x="4360" y="8330"/>
                  </a:lnTo>
                  <a:lnTo>
                    <a:pt x="4409" y="8452"/>
                  </a:lnTo>
                  <a:lnTo>
                    <a:pt x="4433" y="8525"/>
                  </a:lnTo>
                  <a:lnTo>
                    <a:pt x="5091" y="15344"/>
                  </a:lnTo>
                  <a:lnTo>
                    <a:pt x="5091" y="15344"/>
                  </a:lnTo>
                  <a:lnTo>
                    <a:pt x="5115" y="15491"/>
                  </a:lnTo>
                  <a:lnTo>
                    <a:pt x="5188" y="15637"/>
                  </a:lnTo>
                  <a:lnTo>
                    <a:pt x="5261" y="15758"/>
                  </a:lnTo>
                  <a:lnTo>
                    <a:pt x="5358" y="15880"/>
                  </a:lnTo>
                  <a:lnTo>
                    <a:pt x="5480" y="15953"/>
                  </a:lnTo>
                  <a:lnTo>
                    <a:pt x="5626" y="16026"/>
                  </a:lnTo>
                  <a:lnTo>
                    <a:pt x="5748" y="16075"/>
                  </a:lnTo>
                  <a:lnTo>
                    <a:pt x="5919" y="16075"/>
                  </a:lnTo>
                  <a:lnTo>
                    <a:pt x="5919" y="16075"/>
                  </a:lnTo>
                  <a:lnTo>
                    <a:pt x="6040" y="16075"/>
                  </a:lnTo>
                  <a:lnTo>
                    <a:pt x="6040" y="16075"/>
                  </a:lnTo>
                  <a:lnTo>
                    <a:pt x="6211" y="16026"/>
                  </a:lnTo>
                  <a:lnTo>
                    <a:pt x="6357" y="15953"/>
                  </a:lnTo>
                  <a:lnTo>
                    <a:pt x="6479" y="15856"/>
                  </a:lnTo>
                  <a:lnTo>
                    <a:pt x="6576" y="15710"/>
                  </a:lnTo>
                  <a:lnTo>
                    <a:pt x="6674" y="15564"/>
                  </a:lnTo>
                  <a:lnTo>
                    <a:pt x="6722" y="15418"/>
                  </a:lnTo>
                  <a:lnTo>
                    <a:pt x="6747" y="15247"/>
                  </a:lnTo>
                  <a:lnTo>
                    <a:pt x="6747" y="15077"/>
                  </a:lnTo>
                  <a:lnTo>
                    <a:pt x="6747" y="15077"/>
                  </a:lnTo>
                  <a:lnTo>
                    <a:pt x="6601" y="13128"/>
                  </a:lnTo>
                  <a:lnTo>
                    <a:pt x="6333" y="8890"/>
                  </a:lnTo>
                  <a:lnTo>
                    <a:pt x="6187" y="6601"/>
                  </a:lnTo>
                  <a:lnTo>
                    <a:pt x="6089" y="4604"/>
                  </a:lnTo>
                  <a:lnTo>
                    <a:pt x="6040" y="3167"/>
                  </a:lnTo>
                  <a:lnTo>
                    <a:pt x="6040" y="2753"/>
                  </a:lnTo>
                  <a:lnTo>
                    <a:pt x="6040" y="2582"/>
                  </a:lnTo>
                  <a:lnTo>
                    <a:pt x="6040" y="2582"/>
                  </a:lnTo>
                  <a:lnTo>
                    <a:pt x="6065" y="2582"/>
                  </a:lnTo>
                  <a:lnTo>
                    <a:pt x="6089" y="2582"/>
                  </a:lnTo>
                  <a:lnTo>
                    <a:pt x="6138" y="2680"/>
                  </a:lnTo>
                  <a:lnTo>
                    <a:pt x="6235" y="2996"/>
                  </a:lnTo>
                  <a:lnTo>
                    <a:pt x="6381" y="3484"/>
                  </a:lnTo>
                  <a:lnTo>
                    <a:pt x="6503" y="4117"/>
                  </a:lnTo>
                  <a:lnTo>
                    <a:pt x="6625" y="4823"/>
                  </a:lnTo>
                  <a:lnTo>
                    <a:pt x="6722" y="5554"/>
                  </a:lnTo>
                  <a:lnTo>
                    <a:pt x="6795" y="6260"/>
                  </a:lnTo>
                  <a:lnTo>
                    <a:pt x="6820" y="6869"/>
                  </a:lnTo>
                  <a:lnTo>
                    <a:pt x="6820" y="6869"/>
                  </a:lnTo>
                  <a:lnTo>
                    <a:pt x="6844" y="7015"/>
                  </a:lnTo>
                  <a:lnTo>
                    <a:pt x="6869" y="7161"/>
                  </a:lnTo>
                  <a:lnTo>
                    <a:pt x="6917" y="7307"/>
                  </a:lnTo>
                  <a:lnTo>
                    <a:pt x="6990" y="7405"/>
                  </a:lnTo>
                  <a:lnTo>
                    <a:pt x="7088" y="7502"/>
                  </a:lnTo>
                  <a:lnTo>
                    <a:pt x="7209" y="7575"/>
                  </a:lnTo>
                  <a:lnTo>
                    <a:pt x="7331" y="7624"/>
                  </a:lnTo>
                  <a:lnTo>
                    <a:pt x="7477" y="7648"/>
                  </a:lnTo>
                  <a:lnTo>
                    <a:pt x="7477" y="7648"/>
                  </a:lnTo>
                  <a:lnTo>
                    <a:pt x="7624" y="7624"/>
                  </a:lnTo>
                  <a:lnTo>
                    <a:pt x="7745" y="7575"/>
                  </a:lnTo>
                  <a:lnTo>
                    <a:pt x="7867" y="7502"/>
                  </a:lnTo>
                  <a:lnTo>
                    <a:pt x="7964" y="7405"/>
                  </a:lnTo>
                  <a:lnTo>
                    <a:pt x="8038" y="7307"/>
                  </a:lnTo>
                  <a:lnTo>
                    <a:pt x="8086" y="7161"/>
                  </a:lnTo>
                  <a:lnTo>
                    <a:pt x="8111" y="7015"/>
                  </a:lnTo>
                  <a:lnTo>
                    <a:pt x="8135" y="6869"/>
                  </a:lnTo>
                  <a:lnTo>
                    <a:pt x="8135" y="6869"/>
                  </a:lnTo>
                  <a:lnTo>
                    <a:pt x="8111" y="5505"/>
                  </a:lnTo>
                  <a:lnTo>
                    <a:pt x="8086" y="4872"/>
                  </a:lnTo>
                  <a:lnTo>
                    <a:pt x="8038" y="4287"/>
                  </a:lnTo>
                  <a:lnTo>
                    <a:pt x="7964" y="3703"/>
                  </a:lnTo>
                  <a:lnTo>
                    <a:pt x="7867" y="3167"/>
                  </a:lnTo>
                  <a:lnTo>
                    <a:pt x="7745" y="2656"/>
                  </a:lnTo>
                  <a:lnTo>
                    <a:pt x="7599" y="2168"/>
                  </a:lnTo>
                  <a:lnTo>
                    <a:pt x="7404" y="1754"/>
                  </a:lnTo>
                  <a:lnTo>
                    <a:pt x="7185" y="1365"/>
                  </a:lnTo>
                  <a:lnTo>
                    <a:pt x="7063" y="1170"/>
                  </a:lnTo>
                  <a:lnTo>
                    <a:pt x="6917" y="999"/>
                  </a:lnTo>
                  <a:lnTo>
                    <a:pt x="6771" y="853"/>
                  </a:lnTo>
                  <a:lnTo>
                    <a:pt x="6625" y="707"/>
                  </a:lnTo>
                  <a:lnTo>
                    <a:pt x="6454" y="561"/>
                  </a:lnTo>
                  <a:lnTo>
                    <a:pt x="6260" y="439"/>
                  </a:lnTo>
                  <a:lnTo>
                    <a:pt x="6065" y="342"/>
                  </a:lnTo>
                  <a:lnTo>
                    <a:pt x="5870" y="244"/>
                  </a:lnTo>
                  <a:lnTo>
                    <a:pt x="5651" y="171"/>
                  </a:lnTo>
                  <a:lnTo>
                    <a:pt x="5407" y="98"/>
                  </a:lnTo>
                  <a:lnTo>
                    <a:pt x="5164" y="50"/>
                  </a:lnTo>
                  <a:lnTo>
                    <a:pt x="4896" y="1"/>
                  </a:lnTo>
                  <a:lnTo>
                    <a:pt x="4896"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71;p37">
              <a:extLst>
                <a:ext uri="{FF2B5EF4-FFF2-40B4-BE49-F238E27FC236}">
                  <a16:creationId xmlns:a16="http://schemas.microsoft.com/office/drawing/2014/main" id="{7B10E5FB-905D-DF4A-8C1A-22323C49B7B0}"/>
                </a:ext>
              </a:extLst>
            </p:cNvPr>
            <p:cNvSpPr/>
            <p:nvPr/>
          </p:nvSpPr>
          <p:spPr>
            <a:xfrm>
              <a:off x="3443425" y="2267500"/>
              <a:ext cx="85275" cy="93775"/>
            </a:xfrm>
            <a:custGeom>
              <a:avLst/>
              <a:gdLst/>
              <a:ahLst/>
              <a:cxnLst/>
              <a:rect l="l" t="t" r="r" b="b"/>
              <a:pathLst>
                <a:path w="3411" h="3751" fill="none" extrusionOk="0">
                  <a:moveTo>
                    <a:pt x="1" y="1705"/>
                  </a:moveTo>
                  <a:lnTo>
                    <a:pt x="1" y="1705"/>
                  </a:lnTo>
                  <a:lnTo>
                    <a:pt x="1" y="1510"/>
                  </a:lnTo>
                  <a:lnTo>
                    <a:pt x="25" y="1315"/>
                  </a:lnTo>
                  <a:lnTo>
                    <a:pt x="74" y="1145"/>
                  </a:lnTo>
                  <a:lnTo>
                    <a:pt x="123" y="999"/>
                  </a:lnTo>
                  <a:lnTo>
                    <a:pt x="196" y="852"/>
                  </a:lnTo>
                  <a:lnTo>
                    <a:pt x="293" y="706"/>
                  </a:lnTo>
                  <a:lnTo>
                    <a:pt x="391" y="585"/>
                  </a:lnTo>
                  <a:lnTo>
                    <a:pt x="488" y="463"/>
                  </a:lnTo>
                  <a:lnTo>
                    <a:pt x="610" y="341"/>
                  </a:lnTo>
                  <a:lnTo>
                    <a:pt x="756" y="268"/>
                  </a:lnTo>
                  <a:lnTo>
                    <a:pt x="902" y="171"/>
                  </a:lnTo>
                  <a:lnTo>
                    <a:pt x="1048" y="122"/>
                  </a:lnTo>
                  <a:lnTo>
                    <a:pt x="1194" y="49"/>
                  </a:lnTo>
                  <a:lnTo>
                    <a:pt x="1365" y="24"/>
                  </a:lnTo>
                  <a:lnTo>
                    <a:pt x="1535" y="0"/>
                  </a:lnTo>
                  <a:lnTo>
                    <a:pt x="1706" y="0"/>
                  </a:lnTo>
                  <a:lnTo>
                    <a:pt x="1706" y="0"/>
                  </a:lnTo>
                  <a:lnTo>
                    <a:pt x="1876" y="0"/>
                  </a:lnTo>
                  <a:lnTo>
                    <a:pt x="2047" y="24"/>
                  </a:lnTo>
                  <a:lnTo>
                    <a:pt x="2217" y="49"/>
                  </a:lnTo>
                  <a:lnTo>
                    <a:pt x="2363" y="122"/>
                  </a:lnTo>
                  <a:lnTo>
                    <a:pt x="2509" y="171"/>
                  </a:lnTo>
                  <a:lnTo>
                    <a:pt x="2656" y="268"/>
                  </a:lnTo>
                  <a:lnTo>
                    <a:pt x="2802" y="341"/>
                  </a:lnTo>
                  <a:lnTo>
                    <a:pt x="2923" y="463"/>
                  </a:lnTo>
                  <a:lnTo>
                    <a:pt x="3021" y="585"/>
                  </a:lnTo>
                  <a:lnTo>
                    <a:pt x="3118" y="706"/>
                  </a:lnTo>
                  <a:lnTo>
                    <a:pt x="3216" y="852"/>
                  </a:lnTo>
                  <a:lnTo>
                    <a:pt x="3289" y="999"/>
                  </a:lnTo>
                  <a:lnTo>
                    <a:pt x="3337" y="1145"/>
                  </a:lnTo>
                  <a:lnTo>
                    <a:pt x="3386" y="1315"/>
                  </a:lnTo>
                  <a:lnTo>
                    <a:pt x="3411" y="1510"/>
                  </a:lnTo>
                  <a:lnTo>
                    <a:pt x="3411" y="1705"/>
                  </a:lnTo>
                  <a:lnTo>
                    <a:pt x="3411" y="1705"/>
                  </a:lnTo>
                  <a:lnTo>
                    <a:pt x="3411" y="1900"/>
                  </a:lnTo>
                  <a:lnTo>
                    <a:pt x="3386" y="2095"/>
                  </a:lnTo>
                  <a:lnTo>
                    <a:pt x="3337" y="2265"/>
                  </a:lnTo>
                  <a:lnTo>
                    <a:pt x="3289" y="2460"/>
                  </a:lnTo>
                  <a:lnTo>
                    <a:pt x="3216" y="2630"/>
                  </a:lnTo>
                  <a:lnTo>
                    <a:pt x="3118" y="2801"/>
                  </a:lnTo>
                  <a:lnTo>
                    <a:pt x="3021" y="2971"/>
                  </a:lnTo>
                  <a:lnTo>
                    <a:pt x="2923" y="3117"/>
                  </a:lnTo>
                  <a:lnTo>
                    <a:pt x="2802" y="3264"/>
                  </a:lnTo>
                  <a:lnTo>
                    <a:pt x="2656" y="3385"/>
                  </a:lnTo>
                  <a:lnTo>
                    <a:pt x="2509" y="3483"/>
                  </a:lnTo>
                  <a:lnTo>
                    <a:pt x="2363" y="3580"/>
                  </a:lnTo>
                  <a:lnTo>
                    <a:pt x="2217" y="3653"/>
                  </a:lnTo>
                  <a:lnTo>
                    <a:pt x="2047" y="3702"/>
                  </a:lnTo>
                  <a:lnTo>
                    <a:pt x="1876" y="3751"/>
                  </a:lnTo>
                  <a:lnTo>
                    <a:pt x="1706" y="3751"/>
                  </a:lnTo>
                  <a:lnTo>
                    <a:pt x="1706" y="3751"/>
                  </a:lnTo>
                  <a:lnTo>
                    <a:pt x="1535" y="3751"/>
                  </a:lnTo>
                  <a:lnTo>
                    <a:pt x="1365" y="3702"/>
                  </a:lnTo>
                  <a:lnTo>
                    <a:pt x="1194" y="3653"/>
                  </a:lnTo>
                  <a:lnTo>
                    <a:pt x="1048" y="3580"/>
                  </a:lnTo>
                  <a:lnTo>
                    <a:pt x="902" y="3483"/>
                  </a:lnTo>
                  <a:lnTo>
                    <a:pt x="756" y="3385"/>
                  </a:lnTo>
                  <a:lnTo>
                    <a:pt x="610" y="3264"/>
                  </a:lnTo>
                  <a:lnTo>
                    <a:pt x="488" y="3117"/>
                  </a:lnTo>
                  <a:lnTo>
                    <a:pt x="391" y="2971"/>
                  </a:lnTo>
                  <a:lnTo>
                    <a:pt x="293" y="2801"/>
                  </a:lnTo>
                  <a:lnTo>
                    <a:pt x="196" y="2630"/>
                  </a:lnTo>
                  <a:lnTo>
                    <a:pt x="123" y="2460"/>
                  </a:lnTo>
                  <a:lnTo>
                    <a:pt x="74" y="2265"/>
                  </a:lnTo>
                  <a:lnTo>
                    <a:pt x="25" y="2095"/>
                  </a:lnTo>
                  <a:lnTo>
                    <a:pt x="1" y="1900"/>
                  </a:lnTo>
                  <a:lnTo>
                    <a:pt x="1" y="1705"/>
                  </a:lnTo>
                  <a:lnTo>
                    <a:pt x="1" y="170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2935683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Inclusive Teaching</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16</a:t>
            </a:fld>
            <a:endParaRPr/>
          </a:p>
        </p:txBody>
      </p:sp>
      <p:grpSp>
        <p:nvGrpSpPr>
          <p:cNvPr id="16" name="Google Shape;628;p37">
            <a:extLst>
              <a:ext uri="{FF2B5EF4-FFF2-40B4-BE49-F238E27FC236}">
                <a16:creationId xmlns:a16="http://schemas.microsoft.com/office/drawing/2014/main" id="{75847F3C-5FAD-6D4E-923F-FFB682312FD5}"/>
              </a:ext>
            </a:extLst>
          </p:cNvPr>
          <p:cNvGrpSpPr>
            <a:grpSpLocks noChangeAspect="1"/>
          </p:cNvGrpSpPr>
          <p:nvPr/>
        </p:nvGrpSpPr>
        <p:grpSpPr>
          <a:xfrm>
            <a:off x="225377" y="565363"/>
            <a:ext cx="415878" cy="420624"/>
            <a:chOff x="5290150" y="1636700"/>
            <a:chExt cx="425025" cy="429875"/>
          </a:xfrm>
        </p:grpSpPr>
        <p:sp>
          <p:nvSpPr>
            <p:cNvPr id="17" name="Google Shape;629;p37">
              <a:extLst>
                <a:ext uri="{FF2B5EF4-FFF2-40B4-BE49-F238E27FC236}">
                  <a16:creationId xmlns:a16="http://schemas.microsoft.com/office/drawing/2014/main" id="{AC30ED20-3AFE-D64C-B2E5-C18F88CB4DD6}"/>
                </a:ext>
              </a:extLst>
            </p:cNvPr>
            <p:cNvSpPr/>
            <p:nvPr/>
          </p:nvSpPr>
          <p:spPr>
            <a:xfrm>
              <a:off x="5396700" y="1939925"/>
              <a:ext cx="211900" cy="126650"/>
            </a:xfrm>
            <a:custGeom>
              <a:avLst/>
              <a:gdLst/>
              <a:ahLst/>
              <a:cxnLst/>
              <a:rect l="l" t="t" r="r" b="b"/>
              <a:pathLst>
                <a:path w="8476" h="5066" fill="none" extrusionOk="0">
                  <a:moveTo>
                    <a:pt x="3167" y="0"/>
                  </a:moveTo>
                  <a:lnTo>
                    <a:pt x="3167" y="2825"/>
                  </a:lnTo>
                  <a:lnTo>
                    <a:pt x="3167" y="2825"/>
                  </a:lnTo>
                  <a:lnTo>
                    <a:pt x="2606" y="2947"/>
                  </a:lnTo>
                  <a:lnTo>
                    <a:pt x="2071" y="3093"/>
                  </a:lnTo>
                  <a:lnTo>
                    <a:pt x="1584" y="3288"/>
                  </a:lnTo>
                  <a:lnTo>
                    <a:pt x="1145" y="3483"/>
                  </a:lnTo>
                  <a:lnTo>
                    <a:pt x="780" y="3702"/>
                  </a:lnTo>
                  <a:lnTo>
                    <a:pt x="609" y="3848"/>
                  </a:lnTo>
                  <a:lnTo>
                    <a:pt x="463" y="3970"/>
                  </a:lnTo>
                  <a:lnTo>
                    <a:pt x="317" y="4116"/>
                  </a:lnTo>
                  <a:lnTo>
                    <a:pt x="195" y="4262"/>
                  </a:lnTo>
                  <a:lnTo>
                    <a:pt x="74" y="4408"/>
                  </a:lnTo>
                  <a:lnTo>
                    <a:pt x="0" y="4579"/>
                  </a:lnTo>
                  <a:lnTo>
                    <a:pt x="0" y="4579"/>
                  </a:lnTo>
                  <a:lnTo>
                    <a:pt x="171" y="4652"/>
                  </a:lnTo>
                  <a:lnTo>
                    <a:pt x="414" y="4725"/>
                  </a:lnTo>
                  <a:lnTo>
                    <a:pt x="780" y="4822"/>
                  </a:lnTo>
                  <a:lnTo>
                    <a:pt x="1340" y="4895"/>
                  </a:lnTo>
                  <a:lnTo>
                    <a:pt x="2095" y="4993"/>
                  </a:lnTo>
                  <a:lnTo>
                    <a:pt x="3045" y="5042"/>
                  </a:lnTo>
                  <a:lnTo>
                    <a:pt x="4238" y="5066"/>
                  </a:lnTo>
                  <a:lnTo>
                    <a:pt x="4238" y="5066"/>
                  </a:lnTo>
                  <a:lnTo>
                    <a:pt x="5432" y="5042"/>
                  </a:lnTo>
                  <a:lnTo>
                    <a:pt x="6381" y="4993"/>
                  </a:lnTo>
                  <a:lnTo>
                    <a:pt x="7136" y="4895"/>
                  </a:lnTo>
                  <a:lnTo>
                    <a:pt x="7697" y="4822"/>
                  </a:lnTo>
                  <a:lnTo>
                    <a:pt x="8062" y="4725"/>
                  </a:lnTo>
                  <a:lnTo>
                    <a:pt x="8305" y="4652"/>
                  </a:lnTo>
                  <a:lnTo>
                    <a:pt x="8476" y="4579"/>
                  </a:lnTo>
                  <a:lnTo>
                    <a:pt x="8476" y="4579"/>
                  </a:lnTo>
                  <a:lnTo>
                    <a:pt x="8403" y="4408"/>
                  </a:lnTo>
                  <a:lnTo>
                    <a:pt x="8281" y="4262"/>
                  </a:lnTo>
                  <a:lnTo>
                    <a:pt x="8159" y="4116"/>
                  </a:lnTo>
                  <a:lnTo>
                    <a:pt x="8013" y="3970"/>
                  </a:lnTo>
                  <a:lnTo>
                    <a:pt x="7867" y="3848"/>
                  </a:lnTo>
                  <a:lnTo>
                    <a:pt x="7697" y="3702"/>
                  </a:lnTo>
                  <a:lnTo>
                    <a:pt x="7331" y="3483"/>
                  </a:lnTo>
                  <a:lnTo>
                    <a:pt x="6893" y="3288"/>
                  </a:lnTo>
                  <a:lnTo>
                    <a:pt x="6406" y="3093"/>
                  </a:lnTo>
                  <a:lnTo>
                    <a:pt x="5870" y="2947"/>
                  </a:lnTo>
                  <a:lnTo>
                    <a:pt x="5310" y="2825"/>
                  </a:lnTo>
                  <a:lnTo>
                    <a:pt x="531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30;p37">
              <a:extLst>
                <a:ext uri="{FF2B5EF4-FFF2-40B4-BE49-F238E27FC236}">
                  <a16:creationId xmlns:a16="http://schemas.microsoft.com/office/drawing/2014/main" id="{98ED7F79-2032-4B4D-AAD5-0AF3666B8FED}"/>
                </a:ext>
              </a:extLst>
            </p:cNvPr>
            <p:cNvSpPr/>
            <p:nvPr/>
          </p:nvSpPr>
          <p:spPr>
            <a:xfrm>
              <a:off x="5290150" y="1636700"/>
              <a:ext cx="425025" cy="294100"/>
            </a:xfrm>
            <a:custGeom>
              <a:avLst/>
              <a:gdLst/>
              <a:ahLst/>
              <a:cxnLst/>
              <a:rect l="l" t="t" r="r" b="b"/>
              <a:pathLst>
                <a:path w="17001" h="11764" fill="none" extrusionOk="0">
                  <a:moveTo>
                    <a:pt x="15928" y="1072"/>
                  </a:moveTo>
                  <a:lnTo>
                    <a:pt x="13785" y="1072"/>
                  </a:lnTo>
                  <a:lnTo>
                    <a:pt x="13785" y="1072"/>
                  </a:lnTo>
                  <a:lnTo>
                    <a:pt x="13810" y="487"/>
                  </a:lnTo>
                  <a:lnTo>
                    <a:pt x="13810" y="487"/>
                  </a:lnTo>
                  <a:lnTo>
                    <a:pt x="13785" y="390"/>
                  </a:lnTo>
                  <a:lnTo>
                    <a:pt x="13761" y="293"/>
                  </a:lnTo>
                  <a:lnTo>
                    <a:pt x="13688" y="220"/>
                  </a:lnTo>
                  <a:lnTo>
                    <a:pt x="13639" y="146"/>
                  </a:lnTo>
                  <a:lnTo>
                    <a:pt x="13566" y="98"/>
                  </a:lnTo>
                  <a:lnTo>
                    <a:pt x="13469" y="49"/>
                  </a:lnTo>
                  <a:lnTo>
                    <a:pt x="13371" y="25"/>
                  </a:lnTo>
                  <a:lnTo>
                    <a:pt x="13274" y="0"/>
                  </a:lnTo>
                  <a:lnTo>
                    <a:pt x="8500" y="0"/>
                  </a:lnTo>
                  <a:lnTo>
                    <a:pt x="3727" y="0"/>
                  </a:lnTo>
                  <a:lnTo>
                    <a:pt x="3727" y="0"/>
                  </a:lnTo>
                  <a:lnTo>
                    <a:pt x="3629" y="25"/>
                  </a:lnTo>
                  <a:lnTo>
                    <a:pt x="3532" y="49"/>
                  </a:lnTo>
                  <a:lnTo>
                    <a:pt x="3434" y="98"/>
                  </a:lnTo>
                  <a:lnTo>
                    <a:pt x="3361" y="146"/>
                  </a:lnTo>
                  <a:lnTo>
                    <a:pt x="3313" y="220"/>
                  </a:lnTo>
                  <a:lnTo>
                    <a:pt x="3240" y="293"/>
                  </a:lnTo>
                  <a:lnTo>
                    <a:pt x="3215" y="390"/>
                  </a:lnTo>
                  <a:lnTo>
                    <a:pt x="3191" y="487"/>
                  </a:lnTo>
                  <a:lnTo>
                    <a:pt x="3191" y="487"/>
                  </a:lnTo>
                  <a:lnTo>
                    <a:pt x="3215" y="1072"/>
                  </a:lnTo>
                  <a:lnTo>
                    <a:pt x="1072" y="1072"/>
                  </a:lnTo>
                  <a:lnTo>
                    <a:pt x="1072" y="1072"/>
                  </a:lnTo>
                  <a:lnTo>
                    <a:pt x="853" y="1096"/>
                  </a:lnTo>
                  <a:lnTo>
                    <a:pt x="658" y="1145"/>
                  </a:lnTo>
                  <a:lnTo>
                    <a:pt x="487" y="1242"/>
                  </a:lnTo>
                  <a:lnTo>
                    <a:pt x="317" y="1389"/>
                  </a:lnTo>
                  <a:lnTo>
                    <a:pt x="195" y="1535"/>
                  </a:lnTo>
                  <a:lnTo>
                    <a:pt x="98" y="1730"/>
                  </a:lnTo>
                  <a:lnTo>
                    <a:pt x="25" y="1924"/>
                  </a:lnTo>
                  <a:lnTo>
                    <a:pt x="0" y="2144"/>
                  </a:lnTo>
                  <a:lnTo>
                    <a:pt x="0" y="2144"/>
                  </a:lnTo>
                  <a:lnTo>
                    <a:pt x="25" y="2606"/>
                  </a:lnTo>
                  <a:lnTo>
                    <a:pt x="49" y="3069"/>
                  </a:lnTo>
                  <a:lnTo>
                    <a:pt x="98" y="3507"/>
                  </a:lnTo>
                  <a:lnTo>
                    <a:pt x="171" y="3946"/>
                  </a:lnTo>
                  <a:lnTo>
                    <a:pt x="268" y="4336"/>
                  </a:lnTo>
                  <a:lnTo>
                    <a:pt x="366" y="4725"/>
                  </a:lnTo>
                  <a:lnTo>
                    <a:pt x="487" y="5115"/>
                  </a:lnTo>
                  <a:lnTo>
                    <a:pt x="634" y="5480"/>
                  </a:lnTo>
                  <a:lnTo>
                    <a:pt x="780" y="5821"/>
                  </a:lnTo>
                  <a:lnTo>
                    <a:pt x="926" y="6138"/>
                  </a:lnTo>
                  <a:lnTo>
                    <a:pt x="1096" y="6454"/>
                  </a:lnTo>
                  <a:lnTo>
                    <a:pt x="1291" y="6747"/>
                  </a:lnTo>
                  <a:lnTo>
                    <a:pt x="1462" y="7039"/>
                  </a:lnTo>
                  <a:lnTo>
                    <a:pt x="1656" y="7307"/>
                  </a:lnTo>
                  <a:lnTo>
                    <a:pt x="2071" y="7794"/>
                  </a:lnTo>
                  <a:lnTo>
                    <a:pt x="2509" y="8232"/>
                  </a:lnTo>
                  <a:lnTo>
                    <a:pt x="2923" y="8598"/>
                  </a:lnTo>
                  <a:lnTo>
                    <a:pt x="3337" y="8914"/>
                  </a:lnTo>
                  <a:lnTo>
                    <a:pt x="3751" y="9158"/>
                  </a:lnTo>
                  <a:lnTo>
                    <a:pt x="4141" y="9353"/>
                  </a:lnTo>
                  <a:lnTo>
                    <a:pt x="4506" y="9499"/>
                  </a:lnTo>
                  <a:lnTo>
                    <a:pt x="4823" y="9596"/>
                  </a:lnTo>
                  <a:lnTo>
                    <a:pt x="5091" y="9645"/>
                  </a:lnTo>
                  <a:lnTo>
                    <a:pt x="5091" y="9645"/>
                  </a:lnTo>
                  <a:lnTo>
                    <a:pt x="5407" y="10108"/>
                  </a:lnTo>
                  <a:lnTo>
                    <a:pt x="5748" y="10546"/>
                  </a:lnTo>
                  <a:lnTo>
                    <a:pt x="5919" y="10717"/>
                  </a:lnTo>
                  <a:lnTo>
                    <a:pt x="6113" y="10887"/>
                  </a:lnTo>
                  <a:lnTo>
                    <a:pt x="6308" y="11057"/>
                  </a:lnTo>
                  <a:lnTo>
                    <a:pt x="6527" y="11204"/>
                  </a:lnTo>
                  <a:lnTo>
                    <a:pt x="6747" y="11325"/>
                  </a:lnTo>
                  <a:lnTo>
                    <a:pt x="6966" y="11447"/>
                  </a:lnTo>
                  <a:lnTo>
                    <a:pt x="7209" y="11545"/>
                  </a:lnTo>
                  <a:lnTo>
                    <a:pt x="7453" y="11618"/>
                  </a:lnTo>
                  <a:lnTo>
                    <a:pt x="7697" y="11691"/>
                  </a:lnTo>
                  <a:lnTo>
                    <a:pt x="7964" y="11739"/>
                  </a:lnTo>
                  <a:lnTo>
                    <a:pt x="8232" y="11764"/>
                  </a:lnTo>
                  <a:lnTo>
                    <a:pt x="8500" y="11764"/>
                  </a:lnTo>
                  <a:lnTo>
                    <a:pt x="8500" y="11764"/>
                  </a:lnTo>
                  <a:lnTo>
                    <a:pt x="8768" y="11764"/>
                  </a:lnTo>
                  <a:lnTo>
                    <a:pt x="9036" y="11739"/>
                  </a:lnTo>
                  <a:lnTo>
                    <a:pt x="9304" y="11691"/>
                  </a:lnTo>
                  <a:lnTo>
                    <a:pt x="9547" y="11618"/>
                  </a:lnTo>
                  <a:lnTo>
                    <a:pt x="9791" y="11545"/>
                  </a:lnTo>
                  <a:lnTo>
                    <a:pt x="10035" y="11447"/>
                  </a:lnTo>
                  <a:lnTo>
                    <a:pt x="10254" y="11325"/>
                  </a:lnTo>
                  <a:lnTo>
                    <a:pt x="10473" y="11204"/>
                  </a:lnTo>
                  <a:lnTo>
                    <a:pt x="10692" y="11057"/>
                  </a:lnTo>
                  <a:lnTo>
                    <a:pt x="10887" y="10887"/>
                  </a:lnTo>
                  <a:lnTo>
                    <a:pt x="11082" y="10717"/>
                  </a:lnTo>
                  <a:lnTo>
                    <a:pt x="11252" y="10546"/>
                  </a:lnTo>
                  <a:lnTo>
                    <a:pt x="11593" y="10108"/>
                  </a:lnTo>
                  <a:lnTo>
                    <a:pt x="11910" y="9645"/>
                  </a:lnTo>
                  <a:lnTo>
                    <a:pt x="11910" y="9645"/>
                  </a:lnTo>
                  <a:lnTo>
                    <a:pt x="12178" y="9596"/>
                  </a:lnTo>
                  <a:lnTo>
                    <a:pt x="12494" y="9523"/>
                  </a:lnTo>
                  <a:lnTo>
                    <a:pt x="12860" y="9377"/>
                  </a:lnTo>
                  <a:lnTo>
                    <a:pt x="13249" y="9182"/>
                  </a:lnTo>
                  <a:lnTo>
                    <a:pt x="13663" y="8939"/>
                  </a:lnTo>
                  <a:lnTo>
                    <a:pt x="14077" y="8622"/>
                  </a:lnTo>
                  <a:lnTo>
                    <a:pt x="14516" y="8257"/>
                  </a:lnTo>
                  <a:lnTo>
                    <a:pt x="14930" y="7843"/>
                  </a:lnTo>
                  <a:lnTo>
                    <a:pt x="15344" y="7356"/>
                  </a:lnTo>
                  <a:lnTo>
                    <a:pt x="15539" y="7088"/>
                  </a:lnTo>
                  <a:lnTo>
                    <a:pt x="15709" y="6795"/>
                  </a:lnTo>
                  <a:lnTo>
                    <a:pt x="15904" y="6503"/>
                  </a:lnTo>
                  <a:lnTo>
                    <a:pt x="16075" y="6186"/>
                  </a:lnTo>
                  <a:lnTo>
                    <a:pt x="16221" y="5870"/>
                  </a:lnTo>
                  <a:lnTo>
                    <a:pt x="16367" y="5505"/>
                  </a:lnTo>
                  <a:lnTo>
                    <a:pt x="16513" y="5164"/>
                  </a:lnTo>
                  <a:lnTo>
                    <a:pt x="16635" y="4774"/>
                  </a:lnTo>
                  <a:lnTo>
                    <a:pt x="16732" y="4384"/>
                  </a:lnTo>
                  <a:lnTo>
                    <a:pt x="16830" y="3970"/>
                  </a:lnTo>
                  <a:lnTo>
                    <a:pt x="16903" y="3532"/>
                  </a:lnTo>
                  <a:lnTo>
                    <a:pt x="16951" y="3093"/>
                  </a:lnTo>
                  <a:lnTo>
                    <a:pt x="16976" y="2606"/>
                  </a:lnTo>
                  <a:lnTo>
                    <a:pt x="17000" y="2144"/>
                  </a:lnTo>
                  <a:lnTo>
                    <a:pt x="17000" y="2144"/>
                  </a:lnTo>
                  <a:lnTo>
                    <a:pt x="16976" y="1924"/>
                  </a:lnTo>
                  <a:lnTo>
                    <a:pt x="16903" y="1730"/>
                  </a:lnTo>
                  <a:lnTo>
                    <a:pt x="16805" y="1535"/>
                  </a:lnTo>
                  <a:lnTo>
                    <a:pt x="16683" y="1389"/>
                  </a:lnTo>
                  <a:lnTo>
                    <a:pt x="16513" y="1242"/>
                  </a:lnTo>
                  <a:lnTo>
                    <a:pt x="16343" y="1145"/>
                  </a:lnTo>
                  <a:lnTo>
                    <a:pt x="16148" y="1096"/>
                  </a:lnTo>
                  <a:lnTo>
                    <a:pt x="15928" y="1072"/>
                  </a:lnTo>
                  <a:lnTo>
                    <a:pt x="15928" y="1072"/>
                  </a:lnTo>
                  <a:close/>
                  <a:moveTo>
                    <a:pt x="1072" y="2144"/>
                  </a:moveTo>
                  <a:lnTo>
                    <a:pt x="3240" y="2144"/>
                  </a:lnTo>
                  <a:lnTo>
                    <a:pt x="3240" y="2144"/>
                  </a:lnTo>
                  <a:lnTo>
                    <a:pt x="3288" y="3118"/>
                  </a:lnTo>
                  <a:lnTo>
                    <a:pt x="3361" y="4019"/>
                  </a:lnTo>
                  <a:lnTo>
                    <a:pt x="3483" y="4823"/>
                  </a:lnTo>
                  <a:lnTo>
                    <a:pt x="3605" y="5602"/>
                  </a:lnTo>
                  <a:lnTo>
                    <a:pt x="3775" y="6333"/>
                  </a:lnTo>
                  <a:lnTo>
                    <a:pt x="3995" y="7039"/>
                  </a:lnTo>
                  <a:lnTo>
                    <a:pt x="4214" y="7745"/>
                  </a:lnTo>
                  <a:lnTo>
                    <a:pt x="4506" y="8451"/>
                  </a:lnTo>
                  <a:lnTo>
                    <a:pt x="4506" y="8451"/>
                  </a:lnTo>
                  <a:lnTo>
                    <a:pt x="4262" y="8378"/>
                  </a:lnTo>
                  <a:lnTo>
                    <a:pt x="4043" y="8281"/>
                  </a:lnTo>
                  <a:lnTo>
                    <a:pt x="3824" y="8159"/>
                  </a:lnTo>
                  <a:lnTo>
                    <a:pt x="3629" y="8037"/>
                  </a:lnTo>
                  <a:lnTo>
                    <a:pt x="3434" y="7891"/>
                  </a:lnTo>
                  <a:lnTo>
                    <a:pt x="3240" y="7745"/>
                  </a:lnTo>
                  <a:lnTo>
                    <a:pt x="2899" y="7404"/>
                  </a:lnTo>
                  <a:lnTo>
                    <a:pt x="2582" y="7015"/>
                  </a:lnTo>
                  <a:lnTo>
                    <a:pt x="2290" y="6601"/>
                  </a:lnTo>
                  <a:lnTo>
                    <a:pt x="2046" y="6186"/>
                  </a:lnTo>
                  <a:lnTo>
                    <a:pt x="1827" y="5724"/>
                  </a:lnTo>
                  <a:lnTo>
                    <a:pt x="1632" y="5237"/>
                  </a:lnTo>
                  <a:lnTo>
                    <a:pt x="1486" y="4774"/>
                  </a:lnTo>
                  <a:lnTo>
                    <a:pt x="1340" y="4287"/>
                  </a:lnTo>
                  <a:lnTo>
                    <a:pt x="1242" y="3824"/>
                  </a:lnTo>
                  <a:lnTo>
                    <a:pt x="1169" y="3361"/>
                  </a:lnTo>
                  <a:lnTo>
                    <a:pt x="1121" y="2923"/>
                  </a:lnTo>
                  <a:lnTo>
                    <a:pt x="1072" y="2509"/>
                  </a:lnTo>
                  <a:lnTo>
                    <a:pt x="1072" y="2144"/>
                  </a:lnTo>
                  <a:lnTo>
                    <a:pt x="1072" y="2144"/>
                  </a:lnTo>
                  <a:close/>
                  <a:moveTo>
                    <a:pt x="10595" y="4628"/>
                  </a:moveTo>
                  <a:lnTo>
                    <a:pt x="9718" y="5407"/>
                  </a:lnTo>
                  <a:lnTo>
                    <a:pt x="9718" y="5407"/>
                  </a:lnTo>
                  <a:lnTo>
                    <a:pt x="9669" y="5480"/>
                  </a:lnTo>
                  <a:lnTo>
                    <a:pt x="9621" y="5578"/>
                  </a:lnTo>
                  <a:lnTo>
                    <a:pt x="9596" y="5675"/>
                  </a:lnTo>
                  <a:lnTo>
                    <a:pt x="9596" y="5772"/>
                  </a:lnTo>
                  <a:lnTo>
                    <a:pt x="9864" y="6941"/>
                  </a:lnTo>
                  <a:lnTo>
                    <a:pt x="9864" y="6941"/>
                  </a:lnTo>
                  <a:lnTo>
                    <a:pt x="9864" y="7015"/>
                  </a:lnTo>
                  <a:lnTo>
                    <a:pt x="9840" y="7063"/>
                  </a:lnTo>
                  <a:lnTo>
                    <a:pt x="9791" y="7063"/>
                  </a:lnTo>
                  <a:lnTo>
                    <a:pt x="9718" y="7039"/>
                  </a:lnTo>
                  <a:lnTo>
                    <a:pt x="8695" y="6454"/>
                  </a:lnTo>
                  <a:lnTo>
                    <a:pt x="8695" y="6454"/>
                  </a:lnTo>
                  <a:lnTo>
                    <a:pt x="8598" y="6406"/>
                  </a:lnTo>
                  <a:lnTo>
                    <a:pt x="8500" y="6406"/>
                  </a:lnTo>
                  <a:lnTo>
                    <a:pt x="8403" y="6406"/>
                  </a:lnTo>
                  <a:lnTo>
                    <a:pt x="8305" y="6454"/>
                  </a:lnTo>
                  <a:lnTo>
                    <a:pt x="7282" y="7039"/>
                  </a:lnTo>
                  <a:lnTo>
                    <a:pt x="7282" y="7039"/>
                  </a:lnTo>
                  <a:lnTo>
                    <a:pt x="7209" y="7063"/>
                  </a:lnTo>
                  <a:lnTo>
                    <a:pt x="7161" y="7063"/>
                  </a:lnTo>
                  <a:lnTo>
                    <a:pt x="7136" y="7015"/>
                  </a:lnTo>
                  <a:lnTo>
                    <a:pt x="7136" y="6941"/>
                  </a:lnTo>
                  <a:lnTo>
                    <a:pt x="7404" y="5772"/>
                  </a:lnTo>
                  <a:lnTo>
                    <a:pt x="7404" y="5772"/>
                  </a:lnTo>
                  <a:lnTo>
                    <a:pt x="7404" y="5675"/>
                  </a:lnTo>
                  <a:lnTo>
                    <a:pt x="7380" y="5578"/>
                  </a:lnTo>
                  <a:lnTo>
                    <a:pt x="7331" y="5480"/>
                  </a:lnTo>
                  <a:lnTo>
                    <a:pt x="7282" y="5407"/>
                  </a:lnTo>
                  <a:lnTo>
                    <a:pt x="6406" y="4628"/>
                  </a:lnTo>
                  <a:lnTo>
                    <a:pt x="6406" y="4628"/>
                  </a:lnTo>
                  <a:lnTo>
                    <a:pt x="6357" y="4579"/>
                  </a:lnTo>
                  <a:lnTo>
                    <a:pt x="6333" y="4506"/>
                  </a:lnTo>
                  <a:lnTo>
                    <a:pt x="6381" y="4482"/>
                  </a:lnTo>
                  <a:lnTo>
                    <a:pt x="6454" y="4457"/>
                  </a:lnTo>
                  <a:lnTo>
                    <a:pt x="7623" y="4336"/>
                  </a:lnTo>
                  <a:lnTo>
                    <a:pt x="7623" y="4336"/>
                  </a:lnTo>
                  <a:lnTo>
                    <a:pt x="7721" y="4311"/>
                  </a:lnTo>
                  <a:lnTo>
                    <a:pt x="7818" y="4262"/>
                  </a:lnTo>
                  <a:lnTo>
                    <a:pt x="7891" y="4189"/>
                  </a:lnTo>
                  <a:lnTo>
                    <a:pt x="7940" y="4116"/>
                  </a:lnTo>
                  <a:lnTo>
                    <a:pt x="8403" y="3045"/>
                  </a:lnTo>
                  <a:lnTo>
                    <a:pt x="8403" y="3045"/>
                  </a:lnTo>
                  <a:lnTo>
                    <a:pt x="8452" y="2972"/>
                  </a:lnTo>
                  <a:lnTo>
                    <a:pt x="8500" y="2947"/>
                  </a:lnTo>
                  <a:lnTo>
                    <a:pt x="8549" y="2972"/>
                  </a:lnTo>
                  <a:lnTo>
                    <a:pt x="8598" y="3045"/>
                  </a:lnTo>
                  <a:lnTo>
                    <a:pt x="9060" y="4116"/>
                  </a:lnTo>
                  <a:lnTo>
                    <a:pt x="9060" y="4116"/>
                  </a:lnTo>
                  <a:lnTo>
                    <a:pt x="9109" y="4189"/>
                  </a:lnTo>
                  <a:lnTo>
                    <a:pt x="9182" y="4262"/>
                  </a:lnTo>
                  <a:lnTo>
                    <a:pt x="9280" y="4311"/>
                  </a:lnTo>
                  <a:lnTo>
                    <a:pt x="9377" y="4336"/>
                  </a:lnTo>
                  <a:lnTo>
                    <a:pt x="10546" y="4457"/>
                  </a:lnTo>
                  <a:lnTo>
                    <a:pt x="10546" y="4457"/>
                  </a:lnTo>
                  <a:lnTo>
                    <a:pt x="10619" y="4482"/>
                  </a:lnTo>
                  <a:lnTo>
                    <a:pt x="10668" y="4506"/>
                  </a:lnTo>
                  <a:lnTo>
                    <a:pt x="10643" y="4579"/>
                  </a:lnTo>
                  <a:lnTo>
                    <a:pt x="10595" y="4628"/>
                  </a:lnTo>
                  <a:lnTo>
                    <a:pt x="10595" y="4628"/>
                  </a:lnTo>
                  <a:close/>
                  <a:moveTo>
                    <a:pt x="12494" y="8451"/>
                  </a:moveTo>
                  <a:lnTo>
                    <a:pt x="12494" y="8451"/>
                  </a:lnTo>
                  <a:lnTo>
                    <a:pt x="12787" y="7745"/>
                  </a:lnTo>
                  <a:lnTo>
                    <a:pt x="13006" y="7039"/>
                  </a:lnTo>
                  <a:lnTo>
                    <a:pt x="13225" y="6333"/>
                  </a:lnTo>
                  <a:lnTo>
                    <a:pt x="13396" y="5602"/>
                  </a:lnTo>
                  <a:lnTo>
                    <a:pt x="13517" y="4823"/>
                  </a:lnTo>
                  <a:lnTo>
                    <a:pt x="13639" y="4019"/>
                  </a:lnTo>
                  <a:lnTo>
                    <a:pt x="13712" y="3118"/>
                  </a:lnTo>
                  <a:lnTo>
                    <a:pt x="13761" y="2144"/>
                  </a:lnTo>
                  <a:lnTo>
                    <a:pt x="15928" y="2144"/>
                  </a:lnTo>
                  <a:lnTo>
                    <a:pt x="15928" y="2144"/>
                  </a:lnTo>
                  <a:lnTo>
                    <a:pt x="15928" y="2509"/>
                  </a:lnTo>
                  <a:lnTo>
                    <a:pt x="15880" y="2923"/>
                  </a:lnTo>
                  <a:lnTo>
                    <a:pt x="15831" y="3361"/>
                  </a:lnTo>
                  <a:lnTo>
                    <a:pt x="15758" y="3824"/>
                  </a:lnTo>
                  <a:lnTo>
                    <a:pt x="15661" y="4287"/>
                  </a:lnTo>
                  <a:lnTo>
                    <a:pt x="15514" y="4774"/>
                  </a:lnTo>
                  <a:lnTo>
                    <a:pt x="15368" y="5237"/>
                  </a:lnTo>
                  <a:lnTo>
                    <a:pt x="15173" y="5724"/>
                  </a:lnTo>
                  <a:lnTo>
                    <a:pt x="14954" y="6186"/>
                  </a:lnTo>
                  <a:lnTo>
                    <a:pt x="14711" y="6601"/>
                  </a:lnTo>
                  <a:lnTo>
                    <a:pt x="14418" y="7015"/>
                  </a:lnTo>
                  <a:lnTo>
                    <a:pt x="14102" y="7404"/>
                  </a:lnTo>
                  <a:lnTo>
                    <a:pt x="13761" y="7745"/>
                  </a:lnTo>
                  <a:lnTo>
                    <a:pt x="13566" y="7891"/>
                  </a:lnTo>
                  <a:lnTo>
                    <a:pt x="13371" y="8037"/>
                  </a:lnTo>
                  <a:lnTo>
                    <a:pt x="13176" y="8159"/>
                  </a:lnTo>
                  <a:lnTo>
                    <a:pt x="12957" y="8281"/>
                  </a:lnTo>
                  <a:lnTo>
                    <a:pt x="12738" y="8378"/>
                  </a:lnTo>
                  <a:lnTo>
                    <a:pt x="12494" y="8451"/>
                  </a:lnTo>
                  <a:lnTo>
                    <a:pt x="12494" y="845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Text Placeholder 2">
            <a:extLst>
              <a:ext uri="{FF2B5EF4-FFF2-40B4-BE49-F238E27FC236}">
                <a16:creationId xmlns:a16="http://schemas.microsoft.com/office/drawing/2014/main" id="{1BCB825D-013D-A04F-88B1-19070C0F307E}"/>
              </a:ext>
            </a:extLst>
          </p:cNvPr>
          <p:cNvSpPr>
            <a:spLocks noGrp="1"/>
          </p:cNvSpPr>
          <p:nvPr>
            <p:ph type="body" idx="1"/>
          </p:nvPr>
        </p:nvSpPr>
        <p:spPr>
          <a:xfrm>
            <a:off x="0" y="1312550"/>
            <a:ext cx="9144000" cy="3830949"/>
          </a:xfrm>
        </p:spPr>
        <p:txBody>
          <a:bodyPr/>
          <a:lstStyle/>
          <a:p>
            <a:pPr>
              <a:buFont typeface="Wingdings" pitchFamily="2" charset="2"/>
              <a:buChar char="§"/>
            </a:pPr>
            <a:r>
              <a:rPr lang="en-US" dirty="0">
                <a:latin typeface="Roboto Condensed" panose="02000000000000000000" pitchFamily="2" charset="0"/>
                <a:ea typeface="Roboto Condensed" panose="02000000000000000000" pitchFamily="2" charset="0"/>
              </a:rPr>
              <a:t>How to do I engage as many students as possible?</a:t>
            </a:r>
          </a:p>
          <a:p>
            <a:pPr lvl="1">
              <a:buFont typeface="Wingdings" pitchFamily="2" charset="2"/>
              <a:buChar char="§"/>
            </a:pPr>
            <a:r>
              <a:rPr lang="en-US" dirty="0">
                <a:latin typeface="Roboto Condensed" panose="02000000000000000000" pitchFamily="2" charset="0"/>
                <a:ea typeface="Roboto Condensed" panose="02000000000000000000" pitchFamily="2" charset="0"/>
              </a:rPr>
              <a:t>Use a variety of teaching methods and modalities (verbal, visual, interactive, didactic, etc.) rather than relying on one mode of engagement</a:t>
            </a:r>
          </a:p>
          <a:p>
            <a:pPr lvl="1">
              <a:buFont typeface="Wingdings" pitchFamily="2" charset="2"/>
              <a:buChar char="§"/>
            </a:pPr>
            <a:r>
              <a:rPr lang="en-US" dirty="0">
                <a:latin typeface="Roboto Condensed" panose="02000000000000000000" pitchFamily="2" charset="0"/>
                <a:ea typeface="Roboto Condensed" panose="02000000000000000000" pitchFamily="2" charset="0"/>
              </a:rPr>
              <a:t>Establish ground rules for class participation and discussion. Ask for student input, and feel free to revisit (and revise) the rules during the semester as needed</a:t>
            </a:r>
          </a:p>
          <a:p>
            <a:pPr lvl="1">
              <a:buFont typeface="Wingdings" pitchFamily="2" charset="2"/>
              <a:buChar char="§"/>
            </a:pPr>
            <a:r>
              <a:rPr lang="en-US" dirty="0">
                <a:latin typeface="Roboto Condensed" panose="02000000000000000000" pitchFamily="2" charset="0"/>
                <a:ea typeface="Roboto Condensed" panose="02000000000000000000" pitchFamily="2" charset="0"/>
              </a:rPr>
              <a:t>Full Checklist in Grad Handbook</a:t>
            </a:r>
          </a:p>
          <a:p>
            <a:pPr lvl="1">
              <a:buFont typeface="Wingdings" pitchFamily="2" charset="2"/>
              <a:buChar char="§"/>
            </a:pPr>
            <a:r>
              <a:rPr lang="en-US" dirty="0">
                <a:latin typeface="Roboto Condensed" panose="02000000000000000000" pitchFamily="2" charset="0"/>
                <a:ea typeface="Roboto Condensed" panose="02000000000000000000" pitchFamily="2" charset="0"/>
                <a:hlinkClick r:id="rId3"/>
              </a:rPr>
              <a:t>https://facultyinnovate.utexas.edu/inclusive</a:t>
            </a:r>
            <a:endParaRPr lang="en-US" dirty="0">
              <a:latin typeface="Roboto Condensed" panose="02000000000000000000" pitchFamily="2" charset="0"/>
              <a:ea typeface="Roboto Condensed" panose="02000000000000000000" pitchFamily="2" charset="0"/>
            </a:endParaRPr>
          </a:p>
          <a:p>
            <a:pPr marL="101600" indent="0">
              <a:buNone/>
            </a:pPr>
            <a:endParaRPr lang="en-US" dirty="0">
              <a:latin typeface="Roboto Condensed" panose="02000000000000000000" pitchFamily="2" charset="0"/>
              <a:ea typeface="Roboto Condensed" panose="02000000000000000000" pitchFamily="2" charset="0"/>
            </a:endParaRP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p:txBody>
      </p:sp>
    </p:spTree>
    <p:extLst>
      <p:ext uri="{BB962C8B-B14F-4D97-AF65-F5344CB8AC3E}">
        <p14:creationId xmlns:p14="http://schemas.microsoft.com/office/powerpoint/2010/main" val="8185940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Inclusive Teaching</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17</a:t>
            </a:fld>
            <a:endParaRPr/>
          </a:p>
        </p:txBody>
      </p:sp>
      <p:grpSp>
        <p:nvGrpSpPr>
          <p:cNvPr id="16" name="Google Shape;628;p37">
            <a:extLst>
              <a:ext uri="{FF2B5EF4-FFF2-40B4-BE49-F238E27FC236}">
                <a16:creationId xmlns:a16="http://schemas.microsoft.com/office/drawing/2014/main" id="{75847F3C-5FAD-6D4E-923F-FFB682312FD5}"/>
              </a:ext>
            </a:extLst>
          </p:cNvPr>
          <p:cNvGrpSpPr>
            <a:grpSpLocks noChangeAspect="1"/>
          </p:cNvGrpSpPr>
          <p:nvPr/>
        </p:nvGrpSpPr>
        <p:grpSpPr>
          <a:xfrm>
            <a:off x="225377" y="565363"/>
            <a:ext cx="415878" cy="420624"/>
            <a:chOff x="5290150" y="1636700"/>
            <a:chExt cx="425025" cy="429875"/>
          </a:xfrm>
        </p:grpSpPr>
        <p:sp>
          <p:nvSpPr>
            <p:cNvPr id="17" name="Google Shape;629;p37">
              <a:extLst>
                <a:ext uri="{FF2B5EF4-FFF2-40B4-BE49-F238E27FC236}">
                  <a16:creationId xmlns:a16="http://schemas.microsoft.com/office/drawing/2014/main" id="{AC30ED20-3AFE-D64C-B2E5-C18F88CB4DD6}"/>
                </a:ext>
              </a:extLst>
            </p:cNvPr>
            <p:cNvSpPr/>
            <p:nvPr/>
          </p:nvSpPr>
          <p:spPr>
            <a:xfrm>
              <a:off x="5396700" y="1939925"/>
              <a:ext cx="211900" cy="126650"/>
            </a:xfrm>
            <a:custGeom>
              <a:avLst/>
              <a:gdLst/>
              <a:ahLst/>
              <a:cxnLst/>
              <a:rect l="l" t="t" r="r" b="b"/>
              <a:pathLst>
                <a:path w="8476" h="5066" fill="none" extrusionOk="0">
                  <a:moveTo>
                    <a:pt x="3167" y="0"/>
                  </a:moveTo>
                  <a:lnTo>
                    <a:pt x="3167" y="2825"/>
                  </a:lnTo>
                  <a:lnTo>
                    <a:pt x="3167" y="2825"/>
                  </a:lnTo>
                  <a:lnTo>
                    <a:pt x="2606" y="2947"/>
                  </a:lnTo>
                  <a:lnTo>
                    <a:pt x="2071" y="3093"/>
                  </a:lnTo>
                  <a:lnTo>
                    <a:pt x="1584" y="3288"/>
                  </a:lnTo>
                  <a:lnTo>
                    <a:pt x="1145" y="3483"/>
                  </a:lnTo>
                  <a:lnTo>
                    <a:pt x="780" y="3702"/>
                  </a:lnTo>
                  <a:lnTo>
                    <a:pt x="609" y="3848"/>
                  </a:lnTo>
                  <a:lnTo>
                    <a:pt x="463" y="3970"/>
                  </a:lnTo>
                  <a:lnTo>
                    <a:pt x="317" y="4116"/>
                  </a:lnTo>
                  <a:lnTo>
                    <a:pt x="195" y="4262"/>
                  </a:lnTo>
                  <a:lnTo>
                    <a:pt x="74" y="4408"/>
                  </a:lnTo>
                  <a:lnTo>
                    <a:pt x="0" y="4579"/>
                  </a:lnTo>
                  <a:lnTo>
                    <a:pt x="0" y="4579"/>
                  </a:lnTo>
                  <a:lnTo>
                    <a:pt x="171" y="4652"/>
                  </a:lnTo>
                  <a:lnTo>
                    <a:pt x="414" y="4725"/>
                  </a:lnTo>
                  <a:lnTo>
                    <a:pt x="780" y="4822"/>
                  </a:lnTo>
                  <a:lnTo>
                    <a:pt x="1340" y="4895"/>
                  </a:lnTo>
                  <a:lnTo>
                    <a:pt x="2095" y="4993"/>
                  </a:lnTo>
                  <a:lnTo>
                    <a:pt x="3045" y="5042"/>
                  </a:lnTo>
                  <a:lnTo>
                    <a:pt x="4238" y="5066"/>
                  </a:lnTo>
                  <a:lnTo>
                    <a:pt x="4238" y="5066"/>
                  </a:lnTo>
                  <a:lnTo>
                    <a:pt x="5432" y="5042"/>
                  </a:lnTo>
                  <a:lnTo>
                    <a:pt x="6381" y="4993"/>
                  </a:lnTo>
                  <a:lnTo>
                    <a:pt x="7136" y="4895"/>
                  </a:lnTo>
                  <a:lnTo>
                    <a:pt x="7697" y="4822"/>
                  </a:lnTo>
                  <a:lnTo>
                    <a:pt x="8062" y="4725"/>
                  </a:lnTo>
                  <a:lnTo>
                    <a:pt x="8305" y="4652"/>
                  </a:lnTo>
                  <a:lnTo>
                    <a:pt x="8476" y="4579"/>
                  </a:lnTo>
                  <a:lnTo>
                    <a:pt x="8476" y="4579"/>
                  </a:lnTo>
                  <a:lnTo>
                    <a:pt x="8403" y="4408"/>
                  </a:lnTo>
                  <a:lnTo>
                    <a:pt x="8281" y="4262"/>
                  </a:lnTo>
                  <a:lnTo>
                    <a:pt x="8159" y="4116"/>
                  </a:lnTo>
                  <a:lnTo>
                    <a:pt x="8013" y="3970"/>
                  </a:lnTo>
                  <a:lnTo>
                    <a:pt x="7867" y="3848"/>
                  </a:lnTo>
                  <a:lnTo>
                    <a:pt x="7697" y="3702"/>
                  </a:lnTo>
                  <a:lnTo>
                    <a:pt x="7331" y="3483"/>
                  </a:lnTo>
                  <a:lnTo>
                    <a:pt x="6893" y="3288"/>
                  </a:lnTo>
                  <a:lnTo>
                    <a:pt x="6406" y="3093"/>
                  </a:lnTo>
                  <a:lnTo>
                    <a:pt x="5870" y="2947"/>
                  </a:lnTo>
                  <a:lnTo>
                    <a:pt x="5310" y="2825"/>
                  </a:lnTo>
                  <a:lnTo>
                    <a:pt x="531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30;p37">
              <a:extLst>
                <a:ext uri="{FF2B5EF4-FFF2-40B4-BE49-F238E27FC236}">
                  <a16:creationId xmlns:a16="http://schemas.microsoft.com/office/drawing/2014/main" id="{98ED7F79-2032-4B4D-AAD5-0AF3666B8FED}"/>
                </a:ext>
              </a:extLst>
            </p:cNvPr>
            <p:cNvSpPr/>
            <p:nvPr/>
          </p:nvSpPr>
          <p:spPr>
            <a:xfrm>
              <a:off x="5290150" y="1636700"/>
              <a:ext cx="425025" cy="294100"/>
            </a:xfrm>
            <a:custGeom>
              <a:avLst/>
              <a:gdLst/>
              <a:ahLst/>
              <a:cxnLst/>
              <a:rect l="l" t="t" r="r" b="b"/>
              <a:pathLst>
                <a:path w="17001" h="11764" fill="none" extrusionOk="0">
                  <a:moveTo>
                    <a:pt x="15928" y="1072"/>
                  </a:moveTo>
                  <a:lnTo>
                    <a:pt x="13785" y="1072"/>
                  </a:lnTo>
                  <a:lnTo>
                    <a:pt x="13785" y="1072"/>
                  </a:lnTo>
                  <a:lnTo>
                    <a:pt x="13810" y="487"/>
                  </a:lnTo>
                  <a:lnTo>
                    <a:pt x="13810" y="487"/>
                  </a:lnTo>
                  <a:lnTo>
                    <a:pt x="13785" y="390"/>
                  </a:lnTo>
                  <a:lnTo>
                    <a:pt x="13761" y="293"/>
                  </a:lnTo>
                  <a:lnTo>
                    <a:pt x="13688" y="220"/>
                  </a:lnTo>
                  <a:lnTo>
                    <a:pt x="13639" y="146"/>
                  </a:lnTo>
                  <a:lnTo>
                    <a:pt x="13566" y="98"/>
                  </a:lnTo>
                  <a:lnTo>
                    <a:pt x="13469" y="49"/>
                  </a:lnTo>
                  <a:lnTo>
                    <a:pt x="13371" y="25"/>
                  </a:lnTo>
                  <a:lnTo>
                    <a:pt x="13274" y="0"/>
                  </a:lnTo>
                  <a:lnTo>
                    <a:pt x="8500" y="0"/>
                  </a:lnTo>
                  <a:lnTo>
                    <a:pt x="3727" y="0"/>
                  </a:lnTo>
                  <a:lnTo>
                    <a:pt x="3727" y="0"/>
                  </a:lnTo>
                  <a:lnTo>
                    <a:pt x="3629" y="25"/>
                  </a:lnTo>
                  <a:lnTo>
                    <a:pt x="3532" y="49"/>
                  </a:lnTo>
                  <a:lnTo>
                    <a:pt x="3434" y="98"/>
                  </a:lnTo>
                  <a:lnTo>
                    <a:pt x="3361" y="146"/>
                  </a:lnTo>
                  <a:lnTo>
                    <a:pt x="3313" y="220"/>
                  </a:lnTo>
                  <a:lnTo>
                    <a:pt x="3240" y="293"/>
                  </a:lnTo>
                  <a:lnTo>
                    <a:pt x="3215" y="390"/>
                  </a:lnTo>
                  <a:lnTo>
                    <a:pt x="3191" y="487"/>
                  </a:lnTo>
                  <a:lnTo>
                    <a:pt x="3191" y="487"/>
                  </a:lnTo>
                  <a:lnTo>
                    <a:pt x="3215" y="1072"/>
                  </a:lnTo>
                  <a:lnTo>
                    <a:pt x="1072" y="1072"/>
                  </a:lnTo>
                  <a:lnTo>
                    <a:pt x="1072" y="1072"/>
                  </a:lnTo>
                  <a:lnTo>
                    <a:pt x="853" y="1096"/>
                  </a:lnTo>
                  <a:lnTo>
                    <a:pt x="658" y="1145"/>
                  </a:lnTo>
                  <a:lnTo>
                    <a:pt x="487" y="1242"/>
                  </a:lnTo>
                  <a:lnTo>
                    <a:pt x="317" y="1389"/>
                  </a:lnTo>
                  <a:lnTo>
                    <a:pt x="195" y="1535"/>
                  </a:lnTo>
                  <a:lnTo>
                    <a:pt x="98" y="1730"/>
                  </a:lnTo>
                  <a:lnTo>
                    <a:pt x="25" y="1924"/>
                  </a:lnTo>
                  <a:lnTo>
                    <a:pt x="0" y="2144"/>
                  </a:lnTo>
                  <a:lnTo>
                    <a:pt x="0" y="2144"/>
                  </a:lnTo>
                  <a:lnTo>
                    <a:pt x="25" y="2606"/>
                  </a:lnTo>
                  <a:lnTo>
                    <a:pt x="49" y="3069"/>
                  </a:lnTo>
                  <a:lnTo>
                    <a:pt x="98" y="3507"/>
                  </a:lnTo>
                  <a:lnTo>
                    <a:pt x="171" y="3946"/>
                  </a:lnTo>
                  <a:lnTo>
                    <a:pt x="268" y="4336"/>
                  </a:lnTo>
                  <a:lnTo>
                    <a:pt x="366" y="4725"/>
                  </a:lnTo>
                  <a:lnTo>
                    <a:pt x="487" y="5115"/>
                  </a:lnTo>
                  <a:lnTo>
                    <a:pt x="634" y="5480"/>
                  </a:lnTo>
                  <a:lnTo>
                    <a:pt x="780" y="5821"/>
                  </a:lnTo>
                  <a:lnTo>
                    <a:pt x="926" y="6138"/>
                  </a:lnTo>
                  <a:lnTo>
                    <a:pt x="1096" y="6454"/>
                  </a:lnTo>
                  <a:lnTo>
                    <a:pt x="1291" y="6747"/>
                  </a:lnTo>
                  <a:lnTo>
                    <a:pt x="1462" y="7039"/>
                  </a:lnTo>
                  <a:lnTo>
                    <a:pt x="1656" y="7307"/>
                  </a:lnTo>
                  <a:lnTo>
                    <a:pt x="2071" y="7794"/>
                  </a:lnTo>
                  <a:lnTo>
                    <a:pt x="2509" y="8232"/>
                  </a:lnTo>
                  <a:lnTo>
                    <a:pt x="2923" y="8598"/>
                  </a:lnTo>
                  <a:lnTo>
                    <a:pt x="3337" y="8914"/>
                  </a:lnTo>
                  <a:lnTo>
                    <a:pt x="3751" y="9158"/>
                  </a:lnTo>
                  <a:lnTo>
                    <a:pt x="4141" y="9353"/>
                  </a:lnTo>
                  <a:lnTo>
                    <a:pt x="4506" y="9499"/>
                  </a:lnTo>
                  <a:lnTo>
                    <a:pt x="4823" y="9596"/>
                  </a:lnTo>
                  <a:lnTo>
                    <a:pt x="5091" y="9645"/>
                  </a:lnTo>
                  <a:lnTo>
                    <a:pt x="5091" y="9645"/>
                  </a:lnTo>
                  <a:lnTo>
                    <a:pt x="5407" y="10108"/>
                  </a:lnTo>
                  <a:lnTo>
                    <a:pt x="5748" y="10546"/>
                  </a:lnTo>
                  <a:lnTo>
                    <a:pt x="5919" y="10717"/>
                  </a:lnTo>
                  <a:lnTo>
                    <a:pt x="6113" y="10887"/>
                  </a:lnTo>
                  <a:lnTo>
                    <a:pt x="6308" y="11057"/>
                  </a:lnTo>
                  <a:lnTo>
                    <a:pt x="6527" y="11204"/>
                  </a:lnTo>
                  <a:lnTo>
                    <a:pt x="6747" y="11325"/>
                  </a:lnTo>
                  <a:lnTo>
                    <a:pt x="6966" y="11447"/>
                  </a:lnTo>
                  <a:lnTo>
                    <a:pt x="7209" y="11545"/>
                  </a:lnTo>
                  <a:lnTo>
                    <a:pt x="7453" y="11618"/>
                  </a:lnTo>
                  <a:lnTo>
                    <a:pt x="7697" y="11691"/>
                  </a:lnTo>
                  <a:lnTo>
                    <a:pt x="7964" y="11739"/>
                  </a:lnTo>
                  <a:lnTo>
                    <a:pt x="8232" y="11764"/>
                  </a:lnTo>
                  <a:lnTo>
                    <a:pt x="8500" y="11764"/>
                  </a:lnTo>
                  <a:lnTo>
                    <a:pt x="8500" y="11764"/>
                  </a:lnTo>
                  <a:lnTo>
                    <a:pt x="8768" y="11764"/>
                  </a:lnTo>
                  <a:lnTo>
                    <a:pt x="9036" y="11739"/>
                  </a:lnTo>
                  <a:lnTo>
                    <a:pt x="9304" y="11691"/>
                  </a:lnTo>
                  <a:lnTo>
                    <a:pt x="9547" y="11618"/>
                  </a:lnTo>
                  <a:lnTo>
                    <a:pt x="9791" y="11545"/>
                  </a:lnTo>
                  <a:lnTo>
                    <a:pt x="10035" y="11447"/>
                  </a:lnTo>
                  <a:lnTo>
                    <a:pt x="10254" y="11325"/>
                  </a:lnTo>
                  <a:lnTo>
                    <a:pt x="10473" y="11204"/>
                  </a:lnTo>
                  <a:lnTo>
                    <a:pt x="10692" y="11057"/>
                  </a:lnTo>
                  <a:lnTo>
                    <a:pt x="10887" y="10887"/>
                  </a:lnTo>
                  <a:lnTo>
                    <a:pt x="11082" y="10717"/>
                  </a:lnTo>
                  <a:lnTo>
                    <a:pt x="11252" y="10546"/>
                  </a:lnTo>
                  <a:lnTo>
                    <a:pt x="11593" y="10108"/>
                  </a:lnTo>
                  <a:lnTo>
                    <a:pt x="11910" y="9645"/>
                  </a:lnTo>
                  <a:lnTo>
                    <a:pt x="11910" y="9645"/>
                  </a:lnTo>
                  <a:lnTo>
                    <a:pt x="12178" y="9596"/>
                  </a:lnTo>
                  <a:lnTo>
                    <a:pt x="12494" y="9523"/>
                  </a:lnTo>
                  <a:lnTo>
                    <a:pt x="12860" y="9377"/>
                  </a:lnTo>
                  <a:lnTo>
                    <a:pt x="13249" y="9182"/>
                  </a:lnTo>
                  <a:lnTo>
                    <a:pt x="13663" y="8939"/>
                  </a:lnTo>
                  <a:lnTo>
                    <a:pt x="14077" y="8622"/>
                  </a:lnTo>
                  <a:lnTo>
                    <a:pt x="14516" y="8257"/>
                  </a:lnTo>
                  <a:lnTo>
                    <a:pt x="14930" y="7843"/>
                  </a:lnTo>
                  <a:lnTo>
                    <a:pt x="15344" y="7356"/>
                  </a:lnTo>
                  <a:lnTo>
                    <a:pt x="15539" y="7088"/>
                  </a:lnTo>
                  <a:lnTo>
                    <a:pt x="15709" y="6795"/>
                  </a:lnTo>
                  <a:lnTo>
                    <a:pt x="15904" y="6503"/>
                  </a:lnTo>
                  <a:lnTo>
                    <a:pt x="16075" y="6186"/>
                  </a:lnTo>
                  <a:lnTo>
                    <a:pt x="16221" y="5870"/>
                  </a:lnTo>
                  <a:lnTo>
                    <a:pt x="16367" y="5505"/>
                  </a:lnTo>
                  <a:lnTo>
                    <a:pt x="16513" y="5164"/>
                  </a:lnTo>
                  <a:lnTo>
                    <a:pt x="16635" y="4774"/>
                  </a:lnTo>
                  <a:lnTo>
                    <a:pt x="16732" y="4384"/>
                  </a:lnTo>
                  <a:lnTo>
                    <a:pt x="16830" y="3970"/>
                  </a:lnTo>
                  <a:lnTo>
                    <a:pt x="16903" y="3532"/>
                  </a:lnTo>
                  <a:lnTo>
                    <a:pt x="16951" y="3093"/>
                  </a:lnTo>
                  <a:lnTo>
                    <a:pt x="16976" y="2606"/>
                  </a:lnTo>
                  <a:lnTo>
                    <a:pt x="17000" y="2144"/>
                  </a:lnTo>
                  <a:lnTo>
                    <a:pt x="17000" y="2144"/>
                  </a:lnTo>
                  <a:lnTo>
                    <a:pt x="16976" y="1924"/>
                  </a:lnTo>
                  <a:lnTo>
                    <a:pt x="16903" y="1730"/>
                  </a:lnTo>
                  <a:lnTo>
                    <a:pt x="16805" y="1535"/>
                  </a:lnTo>
                  <a:lnTo>
                    <a:pt x="16683" y="1389"/>
                  </a:lnTo>
                  <a:lnTo>
                    <a:pt x="16513" y="1242"/>
                  </a:lnTo>
                  <a:lnTo>
                    <a:pt x="16343" y="1145"/>
                  </a:lnTo>
                  <a:lnTo>
                    <a:pt x="16148" y="1096"/>
                  </a:lnTo>
                  <a:lnTo>
                    <a:pt x="15928" y="1072"/>
                  </a:lnTo>
                  <a:lnTo>
                    <a:pt x="15928" y="1072"/>
                  </a:lnTo>
                  <a:close/>
                  <a:moveTo>
                    <a:pt x="1072" y="2144"/>
                  </a:moveTo>
                  <a:lnTo>
                    <a:pt x="3240" y="2144"/>
                  </a:lnTo>
                  <a:lnTo>
                    <a:pt x="3240" y="2144"/>
                  </a:lnTo>
                  <a:lnTo>
                    <a:pt x="3288" y="3118"/>
                  </a:lnTo>
                  <a:lnTo>
                    <a:pt x="3361" y="4019"/>
                  </a:lnTo>
                  <a:lnTo>
                    <a:pt x="3483" y="4823"/>
                  </a:lnTo>
                  <a:lnTo>
                    <a:pt x="3605" y="5602"/>
                  </a:lnTo>
                  <a:lnTo>
                    <a:pt x="3775" y="6333"/>
                  </a:lnTo>
                  <a:lnTo>
                    <a:pt x="3995" y="7039"/>
                  </a:lnTo>
                  <a:lnTo>
                    <a:pt x="4214" y="7745"/>
                  </a:lnTo>
                  <a:lnTo>
                    <a:pt x="4506" y="8451"/>
                  </a:lnTo>
                  <a:lnTo>
                    <a:pt x="4506" y="8451"/>
                  </a:lnTo>
                  <a:lnTo>
                    <a:pt x="4262" y="8378"/>
                  </a:lnTo>
                  <a:lnTo>
                    <a:pt x="4043" y="8281"/>
                  </a:lnTo>
                  <a:lnTo>
                    <a:pt x="3824" y="8159"/>
                  </a:lnTo>
                  <a:lnTo>
                    <a:pt x="3629" y="8037"/>
                  </a:lnTo>
                  <a:lnTo>
                    <a:pt x="3434" y="7891"/>
                  </a:lnTo>
                  <a:lnTo>
                    <a:pt x="3240" y="7745"/>
                  </a:lnTo>
                  <a:lnTo>
                    <a:pt x="2899" y="7404"/>
                  </a:lnTo>
                  <a:lnTo>
                    <a:pt x="2582" y="7015"/>
                  </a:lnTo>
                  <a:lnTo>
                    <a:pt x="2290" y="6601"/>
                  </a:lnTo>
                  <a:lnTo>
                    <a:pt x="2046" y="6186"/>
                  </a:lnTo>
                  <a:lnTo>
                    <a:pt x="1827" y="5724"/>
                  </a:lnTo>
                  <a:lnTo>
                    <a:pt x="1632" y="5237"/>
                  </a:lnTo>
                  <a:lnTo>
                    <a:pt x="1486" y="4774"/>
                  </a:lnTo>
                  <a:lnTo>
                    <a:pt x="1340" y="4287"/>
                  </a:lnTo>
                  <a:lnTo>
                    <a:pt x="1242" y="3824"/>
                  </a:lnTo>
                  <a:lnTo>
                    <a:pt x="1169" y="3361"/>
                  </a:lnTo>
                  <a:lnTo>
                    <a:pt x="1121" y="2923"/>
                  </a:lnTo>
                  <a:lnTo>
                    <a:pt x="1072" y="2509"/>
                  </a:lnTo>
                  <a:lnTo>
                    <a:pt x="1072" y="2144"/>
                  </a:lnTo>
                  <a:lnTo>
                    <a:pt x="1072" y="2144"/>
                  </a:lnTo>
                  <a:close/>
                  <a:moveTo>
                    <a:pt x="10595" y="4628"/>
                  </a:moveTo>
                  <a:lnTo>
                    <a:pt x="9718" y="5407"/>
                  </a:lnTo>
                  <a:lnTo>
                    <a:pt x="9718" y="5407"/>
                  </a:lnTo>
                  <a:lnTo>
                    <a:pt x="9669" y="5480"/>
                  </a:lnTo>
                  <a:lnTo>
                    <a:pt x="9621" y="5578"/>
                  </a:lnTo>
                  <a:lnTo>
                    <a:pt x="9596" y="5675"/>
                  </a:lnTo>
                  <a:lnTo>
                    <a:pt x="9596" y="5772"/>
                  </a:lnTo>
                  <a:lnTo>
                    <a:pt x="9864" y="6941"/>
                  </a:lnTo>
                  <a:lnTo>
                    <a:pt x="9864" y="6941"/>
                  </a:lnTo>
                  <a:lnTo>
                    <a:pt x="9864" y="7015"/>
                  </a:lnTo>
                  <a:lnTo>
                    <a:pt x="9840" y="7063"/>
                  </a:lnTo>
                  <a:lnTo>
                    <a:pt x="9791" y="7063"/>
                  </a:lnTo>
                  <a:lnTo>
                    <a:pt x="9718" y="7039"/>
                  </a:lnTo>
                  <a:lnTo>
                    <a:pt x="8695" y="6454"/>
                  </a:lnTo>
                  <a:lnTo>
                    <a:pt x="8695" y="6454"/>
                  </a:lnTo>
                  <a:lnTo>
                    <a:pt x="8598" y="6406"/>
                  </a:lnTo>
                  <a:lnTo>
                    <a:pt x="8500" y="6406"/>
                  </a:lnTo>
                  <a:lnTo>
                    <a:pt x="8403" y="6406"/>
                  </a:lnTo>
                  <a:lnTo>
                    <a:pt x="8305" y="6454"/>
                  </a:lnTo>
                  <a:lnTo>
                    <a:pt x="7282" y="7039"/>
                  </a:lnTo>
                  <a:lnTo>
                    <a:pt x="7282" y="7039"/>
                  </a:lnTo>
                  <a:lnTo>
                    <a:pt x="7209" y="7063"/>
                  </a:lnTo>
                  <a:lnTo>
                    <a:pt x="7161" y="7063"/>
                  </a:lnTo>
                  <a:lnTo>
                    <a:pt x="7136" y="7015"/>
                  </a:lnTo>
                  <a:lnTo>
                    <a:pt x="7136" y="6941"/>
                  </a:lnTo>
                  <a:lnTo>
                    <a:pt x="7404" y="5772"/>
                  </a:lnTo>
                  <a:lnTo>
                    <a:pt x="7404" y="5772"/>
                  </a:lnTo>
                  <a:lnTo>
                    <a:pt x="7404" y="5675"/>
                  </a:lnTo>
                  <a:lnTo>
                    <a:pt x="7380" y="5578"/>
                  </a:lnTo>
                  <a:lnTo>
                    <a:pt x="7331" y="5480"/>
                  </a:lnTo>
                  <a:lnTo>
                    <a:pt x="7282" y="5407"/>
                  </a:lnTo>
                  <a:lnTo>
                    <a:pt x="6406" y="4628"/>
                  </a:lnTo>
                  <a:lnTo>
                    <a:pt x="6406" y="4628"/>
                  </a:lnTo>
                  <a:lnTo>
                    <a:pt x="6357" y="4579"/>
                  </a:lnTo>
                  <a:lnTo>
                    <a:pt x="6333" y="4506"/>
                  </a:lnTo>
                  <a:lnTo>
                    <a:pt x="6381" y="4482"/>
                  </a:lnTo>
                  <a:lnTo>
                    <a:pt x="6454" y="4457"/>
                  </a:lnTo>
                  <a:lnTo>
                    <a:pt x="7623" y="4336"/>
                  </a:lnTo>
                  <a:lnTo>
                    <a:pt x="7623" y="4336"/>
                  </a:lnTo>
                  <a:lnTo>
                    <a:pt x="7721" y="4311"/>
                  </a:lnTo>
                  <a:lnTo>
                    <a:pt x="7818" y="4262"/>
                  </a:lnTo>
                  <a:lnTo>
                    <a:pt x="7891" y="4189"/>
                  </a:lnTo>
                  <a:lnTo>
                    <a:pt x="7940" y="4116"/>
                  </a:lnTo>
                  <a:lnTo>
                    <a:pt x="8403" y="3045"/>
                  </a:lnTo>
                  <a:lnTo>
                    <a:pt x="8403" y="3045"/>
                  </a:lnTo>
                  <a:lnTo>
                    <a:pt x="8452" y="2972"/>
                  </a:lnTo>
                  <a:lnTo>
                    <a:pt x="8500" y="2947"/>
                  </a:lnTo>
                  <a:lnTo>
                    <a:pt x="8549" y="2972"/>
                  </a:lnTo>
                  <a:lnTo>
                    <a:pt x="8598" y="3045"/>
                  </a:lnTo>
                  <a:lnTo>
                    <a:pt x="9060" y="4116"/>
                  </a:lnTo>
                  <a:lnTo>
                    <a:pt x="9060" y="4116"/>
                  </a:lnTo>
                  <a:lnTo>
                    <a:pt x="9109" y="4189"/>
                  </a:lnTo>
                  <a:lnTo>
                    <a:pt x="9182" y="4262"/>
                  </a:lnTo>
                  <a:lnTo>
                    <a:pt x="9280" y="4311"/>
                  </a:lnTo>
                  <a:lnTo>
                    <a:pt x="9377" y="4336"/>
                  </a:lnTo>
                  <a:lnTo>
                    <a:pt x="10546" y="4457"/>
                  </a:lnTo>
                  <a:lnTo>
                    <a:pt x="10546" y="4457"/>
                  </a:lnTo>
                  <a:lnTo>
                    <a:pt x="10619" y="4482"/>
                  </a:lnTo>
                  <a:lnTo>
                    <a:pt x="10668" y="4506"/>
                  </a:lnTo>
                  <a:lnTo>
                    <a:pt x="10643" y="4579"/>
                  </a:lnTo>
                  <a:lnTo>
                    <a:pt x="10595" y="4628"/>
                  </a:lnTo>
                  <a:lnTo>
                    <a:pt x="10595" y="4628"/>
                  </a:lnTo>
                  <a:close/>
                  <a:moveTo>
                    <a:pt x="12494" y="8451"/>
                  </a:moveTo>
                  <a:lnTo>
                    <a:pt x="12494" y="8451"/>
                  </a:lnTo>
                  <a:lnTo>
                    <a:pt x="12787" y="7745"/>
                  </a:lnTo>
                  <a:lnTo>
                    <a:pt x="13006" y="7039"/>
                  </a:lnTo>
                  <a:lnTo>
                    <a:pt x="13225" y="6333"/>
                  </a:lnTo>
                  <a:lnTo>
                    <a:pt x="13396" y="5602"/>
                  </a:lnTo>
                  <a:lnTo>
                    <a:pt x="13517" y="4823"/>
                  </a:lnTo>
                  <a:lnTo>
                    <a:pt x="13639" y="4019"/>
                  </a:lnTo>
                  <a:lnTo>
                    <a:pt x="13712" y="3118"/>
                  </a:lnTo>
                  <a:lnTo>
                    <a:pt x="13761" y="2144"/>
                  </a:lnTo>
                  <a:lnTo>
                    <a:pt x="15928" y="2144"/>
                  </a:lnTo>
                  <a:lnTo>
                    <a:pt x="15928" y="2144"/>
                  </a:lnTo>
                  <a:lnTo>
                    <a:pt x="15928" y="2509"/>
                  </a:lnTo>
                  <a:lnTo>
                    <a:pt x="15880" y="2923"/>
                  </a:lnTo>
                  <a:lnTo>
                    <a:pt x="15831" y="3361"/>
                  </a:lnTo>
                  <a:lnTo>
                    <a:pt x="15758" y="3824"/>
                  </a:lnTo>
                  <a:lnTo>
                    <a:pt x="15661" y="4287"/>
                  </a:lnTo>
                  <a:lnTo>
                    <a:pt x="15514" y="4774"/>
                  </a:lnTo>
                  <a:lnTo>
                    <a:pt x="15368" y="5237"/>
                  </a:lnTo>
                  <a:lnTo>
                    <a:pt x="15173" y="5724"/>
                  </a:lnTo>
                  <a:lnTo>
                    <a:pt x="14954" y="6186"/>
                  </a:lnTo>
                  <a:lnTo>
                    <a:pt x="14711" y="6601"/>
                  </a:lnTo>
                  <a:lnTo>
                    <a:pt x="14418" y="7015"/>
                  </a:lnTo>
                  <a:lnTo>
                    <a:pt x="14102" y="7404"/>
                  </a:lnTo>
                  <a:lnTo>
                    <a:pt x="13761" y="7745"/>
                  </a:lnTo>
                  <a:lnTo>
                    <a:pt x="13566" y="7891"/>
                  </a:lnTo>
                  <a:lnTo>
                    <a:pt x="13371" y="8037"/>
                  </a:lnTo>
                  <a:lnTo>
                    <a:pt x="13176" y="8159"/>
                  </a:lnTo>
                  <a:lnTo>
                    <a:pt x="12957" y="8281"/>
                  </a:lnTo>
                  <a:lnTo>
                    <a:pt x="12738" y="8378"/>
                  </a:lnTo>
                  <a:lnTo>
                    <a:pt x="12494" y="8451"/>
                  </a:lnTo>
                  <a:lnTo>
                    <a:pt x="12494" y="845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Text Placeholder 2">
            <a:extLst>
              <a:ext uri="{FF2B5EF4-FFF2-40B4-BE49-F238E27FC236}">
                <a16:creationId xmlns:a16="http://schemas.microsoft.com/office/drawing/2014/main" id="{1BCB825D-013D-A04F-88B1-19070C0F307E}"/>
              </a:ext>
            </a:extLst>
          </p:cNvPr>
          <p:cNvSpPr>
            <a:spLocks noGrp="1"/>
          </p:cNvSpPr>
          <p:nvPr>
            <p:ph type="body" idx="1"/>
          </p:nvPr>
        </p:nvSpPr>
        <p:spPr>
          <a:xfrm>
            <a:off x="76021" y="1297532"/>
            <a:ext cx="7826940" cy="2724300"/>
          </a:xfrm>
        </p:spPr>
        <p:txBody>
          <a:bodyPr/>
          <a:lstStyle/>
          <a:p>
            <a:pPr>
              <a:buFont typeface="Wingdings" pitchFamily="2" charset="2"/>
              <a:buChar char="§"/>
            </a:pPr>
            <a:r>
              <a:rPr lang="en-US" dirty="0">
                <a:latin typeface="Roboto Condensed" panose="02000000000000000000" pitchFamily="2" charset="0"/>
                <a:ea typeface="Roboto Condensed" panose="02000000000000000000" pitchFamily="2" charset="0"/>
              </a:rPr>
              <a:t>Example: Heart Contraction</a:t>
            </a:r>
          </a:p>
          <a:p>
            <a:pPr lvl="1">
              <a:buFont typeface="Wingdings" pitchFamily="2" charset="2"/>
              <a:buChar char="§"/>
            </a:pPr>
            <a:endParaRPr lang="en-US" dirty="0">
              <a:latin typeface="Roboto Condensed" panose="02000000000000000000" pitchFamily="2" charset="0"/>
              <a:ea typeface="Roboto Condensed" panose="02000000000000000000" pitchFamily="2" charset="0"/>
            </a:endParaRP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p:txBody>
      </p:sp>
      <p:pic>
        <p:nvPicPr>
          <p:cNvPr id="8" name="Content Placeholder 3">
            <a:extLst>
              <a:ext uri="{FF2B5EF4-FFF2-40B4-BE49-F238E27FC236}">
                <a16:creationId xmlns:a16="http://schemas.microsoft.com/office/drawing/2014/main" id="{F47C3140-3F5E-C14F-8592-1B9A89617DCA}"/>
              </a:ext>
            </a:extLst>
          </p:cNvPr>
          <p:cNvPicPr>
            <a:picLocks noChangeAspect="1"/>
          </p:cNvPicPr>
          <p:nvPr/>
        </p:nvPicPr>
        <p:blipFill>
          <a:blip r:embed="rId3"/>
          <a:stretch>
            <a:fillRect/>
          </a:stretch>
        </p:blipFill>
        <p:spPr>
          <a:xfrm>
            <a:off x="125136" y="2288894"/>
            <a:ext cx="2564288" cy="2462031"/>
          </a:xfrm>
          <a:prstGeom prst="rect">
            <a:avLst/>
          </a:prstGeom>
          <a:noFill/>
          <a:ln>
            <a:noFill/>
          </a:ln>
        </p:spPr>
      </p:pic>
      <p:sp>
        <p:nvSpPr>
          <p:cNvPr id="9" name="Heart 8">
            <a:extLst>
              <a:ext uri="{FF2B5EF4-FFF2-40B4-BE49-F238E27FC236}">
                <a16:creationId xmlns:a16="http://schemas.microsoft.com/office/drawing/2014/main" id="{FC2DDC74-24E8-6741-838F-42C3041A5CF0}"/>
              </a:ext>
            </a:extLst>
          </p:cNvPr>
          <p:cNvSpPr/>
          <p:nvPr/>
        </p:nvSpPr>
        <p:spPr>
          <a:xfrm>
            <a:off x="5297201" y="2494795"/>
            <a:ext cx="2314753" cy="2150076"/>
          </a:xfrm>
          <a:prstGeom prst="hear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1D60CA31-CF51-0542-9B4F-FC221C479115}"/>
              </a:ext>
            </a:extLst>
          </p:cNvPr>
          <p:cNvGrpSpPr/>
          <p:nvPr/>
        </p:nvGrpSpPr>
        <p:grpSpPr>
          <a:xfrm>
            <a:off x="6446379" y="2509383"/>
            <a:ext cx="1176598" cy="936882"/>
            <a:chOff x="6993924" y="1942242"/>
            <a:chExt cx="1176598" cy="936882"/>
          </a:xfrm>
        </p:grpSpPr>
        <p:pic>
          <p:nvPicPr>
            <p:cNvPr id="11" name="Picture 10">
              <a:extLst>
                <a:ext uri="{FF2B5EF4-FFF2-40B4-BE49-F238E27FC236}">
                  <a16:creationId xmlns:a16="http://schemas.microsoft.com/office/drawing/2014/main" id="{040B4CDB-3A8B-D84B-88B1-A1F8A333D004}"/>
                </a:ext>
              </a:extLst>
            </p:cNvPr>
            <p:cNvPicPr>
              <a:picLocks noChangeAspect="1"/>
            </p:cNvPicPr>
            <p:nvPr/>
          </p:nvPicPr>
          <p:blipFill rotWithShape="1">
            <a:blip r:embed="rId4"/>
            <a:srcRect l="49649" b="55826"/>
            <a:stretch/>
          </p:blipFill>
          <p:spPr>
            <a:xfrm>
              <a:off x="6993924" y="1942242"/>
              <a:ext cx="1176598" cy="936882"/>
            </a:xfrm>
            <a:prstGeom prst="rect">
              <a:avLst/>
            </a:prstGeom>
          </p:spPr>
        </p:pic>
        <p:sp>
          <p:nvSpPr>
            <p:cNvPr id="12" name="TextBox 11">
              <a:extLst>
                <a:ext uri="{FF2B5EF4-FFF2-40B4-BE49-F238E27FC236}">
                  <a16:creationId xmlns:a16="http://schemas.microsoft.com/office/drawing/2014/main" id="{207626EA-CADA-6840-8816-3771A7BA789D}"/>
                </a:ext>
              </a:extLst>
            </p:cNvPr>
            <p:cNvSpPr txBox="1"/>
            <p:nvPr/>
          </p:nvSpPr>
          <p:spPr>
            <a:xfrm>
              <a:off x="7308889" y="2149073"/>
              <a:ext cx="850610" cy="523220"/>
            </a:xfrm>
            <a:prstGeom prst="rect">
              <a:avLst/>
            </a:prstGeom>
            <a:noFill/>
          </p:spPr>
          <p:txBody>
            <a:bodyPr wrap="square" rtlCol="0">
              <a:spAutoFit/>
            </a:bodyPr>
            <a:lstStyle/>
            <a:p>
              <a:r>
                <a:rPr lang="en-US" dirty="0"/>
                <a:t>Left Atrium</a:t>
              </a:r>
            </a:p>
          </p:txBody>
        </p:sp>
      </p:grpSp>
      <p:grpSp>
        <p:nvGrpSpPr>
          <p:cNvPr id="13" name="Group 12">
            <a:extLst>
              <a:ext uri="{FF2B5EF4-FFF2-40B4-BE49-F238E27FC236}">
                <a16:creationId xmlns:a16="http://schemas.microsoft.com/office/drawing/2014/main" id="{B952B39D-48F0-6645-9216-94DA772D70CD}"/>
              </a:ext>
            </a:extLst>
          </p:cNvPr>
          <p:cNvGrpSpPr/>
          <p:nvPr/>
        </p:nvGrpSpPr>
        <p:grpSpPr>
          <a:xfrm>
            <a:off x="5275154" y="3446265"/>
            <a:ext cx="1342831" cy="1169430"/>
            <a:chOff x="5822699" y="2879124"/>
            <a:chExt cx="1342831" cy="1169430"/>
          </a:xfrm>
        </p:grpSpPr>
        <p:pic>
          <p:nvPicPr>
            <p:cNvPr id="14" name="Picture 13">
              <a:extLst>
                <a:ext uri="{FF2B5EF4-FFF2-40B4-BE49-F238E27FC236}">
                  <a16:creationId xmlns:a16="http://schemas.microsoft.com/office/drawing/2014/main" id="{045E883D-3FA4-2942-A068-A089FC045977}"/>
                </a:ext>
              </a:extLst>
            </p:cNvPr>
            <p:cNvPicPr>
              <a:picLocks noChangeAspect="1"/>
            </p:cNvPicPr>
            <p:nvPr/>
          </p:nvPicPr>
          <p:blipFill rotWithShape="1">
            <a:blip r:embed="rId5"/>
            <a:srcRect t="44862" r="49879"/>
            <a:stretch/>
          </p:blipFill>
          <p:spPr>
            <a:xfrm>
              <a:off x="5822699" y="2879124"/>
              <a:ext cx="1171225" cy="1169430"/>
            </a:xfrm>
            <a:prstGeom prst="rect">
              <a:avLst/>
            </a:prstGeom>
          </p:spPr>
        </p:pic>
        <p:sp>
          <p:nvSpPr>
            <p:cNvPr id="15" name="TextBox 14">
              <a:extLst>
                <a:ext uri="{FF2B5EF4-FFF2-40B4-BE49-F238E27FC236}">
                  <a16:creationId xmlns:a16="http://schemas.microsoft.com/office/drawing/2014/main" id="{0720AD6B-C64D-A24D-84A5-F2F301C49F97}"/>
                </a:ext>
              </a:extLst>
            </p:cNvPr>
            <p:cNvSpPr txBox="1"/>
            <p:nvPr/>
          </p:nvSpPr>
          <p:spPr>
            <a:xfrm>
              <a:off x="6176687" y="3021170"/>
              <a:ext cx="988843" cy="523220"/>
            </a:xfrm>
            <a:prstGeom prst="rect">
              <a:avLst/>
            </a:prstGeom>
            <a:noFill/>
          </p:spPr>
          <p:txBody>
            <a:bodyPr wrap="square" rtlCol="0">
              <a:spAutoFit/>
            </a:bodyPr>
            <a:lstStyle/>
            <a:p>
              <a:r>
                <a:rPr lang="en-US" dirty="0"/>
                <a:t>Right Ventricle</a:t>
              </a:r>
            </a:p>
          </p:txBody>
        </p:sp>
      </p:grpSp>
      <p:grpSp>
        <p:nvGrpSpPr>
          <p:cNvPr id="19" name="Group 18">
            <a:extLst>
              <a:ext uri="{FF2B5EF4-FFF2-40B4-BE49-F238E27FC236}">
                <a16:creationId xmlns:a16="http://schemas.microsoft.com/office/drawing/2014/main" id="{0D1383A6-8235-444E-8B97-FFA3B8E3FD31}"/>
              </a:ext>
            </a:extLst>
          </p:cNvPr>
          <p:cNvGrpSpPr/>
          <p:nvPr/>
        </p:nvGrpSpPr>
        <p:grpSpPr>
          <a:xfrm>
            <a:off x="5279827" y="2509383"/>
            <a:ext cx="1199925" cy="936882"/>
            <a:chOff x="5827372" y="1942242"/>
            <a:chExt cx="1199925" cy="936882"/>
          </a:xfrm>
        </p:grpSpPr>
        <p:pic>
          <p:nvPicPr>
            <p:cNvPr id="20" name="Picture 19">
              <a:extLst>
                <a:ext uri="{FF2B5EF4-FFF2-40B4-BE49-F238E27FC236}">
                  <a16:creationId xmlns:a16="http://schemas.microsoft.com/office/drawing/2014/main" id="{4F6A2828-3D63-0D41-A9A3-252F50BF97AB}"/>
                </a:ext>
              </a:extLst>
            </p:cNvPr>
            <p:cNvPicPr>
              <a:picLocks noChangeAspect="1"/>
            </p:cNvPicPr>
            <p:nvPr/>
          </p:nvPicPr>
          <p:blipFill rotWithShape="1">
            <a:blip r:embed="rId6"/>
            <a:srcRect r="50349" b="55826"/>
            <a:stretch/>
          </p:blipFill>
          <p:spPr>
            <a:xfrm>
              <a:off x="5827372" y="1942242"/>
              <a:ext cx="1166552" cy="936882"/>
            </a:xfrm>
            <a:prstGeom prst="rect">
              <a:avLst/>
            </a:prstGeom>
          </p:spPr>
        </p:pic>
        <p:sp>
          <p:nvSpPr>
            <p:cNvPr id="21" name="TextBox 20">
              <a:extLst>
                <a:ext uri="{FF2B5EF4-FFF2-40B4-BE49-F238E27FC236}">
                  <a16:creationId xmlns:a16="http://schemas.microsoft.com/office/drawing/2014/main" id="{E5C4F903-E344-6D47-98DD-2D2DDB3874C3}"/>
                </a:ext>
              </a:extLst>
            </p:cNvPr>
            <p:cNvSpPr txBox="1"/>
            <p:nvPr/>
          </p:nvSpPr>
          <p:spPr>
            <a:xfrm>
              <a:off x="6176687" y="2140832"/>
              <a:ext cx="850610" cy="523220"/>
            </a:xfrm>
            <a:prstGeom prst="rect">
              <a:avLst/>
            </a:prstGeom>
            <a:noFill/>
          </p:spPr>
          <p:txBody>
            <a:bodyPr wrap="square" rtlCol="0">
              <a:spAutoFit/>
            </a:bodyPr>
            <a:lstStyle/>
            <a:p>
              <a:r>
                <a:rPr lang="en-US" dirty="0"/>
                <a:t>Right Atrium</a:t>
              </a:r>
            </a:p>
          </p:txBody>
        </p:sp>
      </p:grpSp>
      <p:grpSp>
        <p:nvGrpSpPr>
          <p:cNvPr id="22" name="Group 21">
            <a:extLst>
              <a:ext uri="{FF2B5EF4-FFF2-40B4-BE49-F238E27FC236}">
                <a16:creationId xmlns:a16="http://schemas.microsoft.com/office/drawing/2014/main" id="{B6D989FE-62F0-F446-AF42-E795E6745504}"/>
              </a:ext>
            </a:extLst>
          </p:cNvPr>
          <p:cNvGrpSpPr/>
          <p:nvPr/>
        </p:nvGrpSpPr>
        <p:grpSpPr>
          <a:xfrm>
            <a:off x="6446379" y="3446265"/>
            <a:ext cx="1168400" cy="1184018"/>
            <a:chOff x="6993924" y="2879124"/>
            <a:chExt cx="1168400" cy="1184018"/>
          </a:xfrm>
        </p:grpSpPr>
        <p:pic>
          <p:nvPicPr>
            <p:cNvPr id="23" name="Picture 22">
              <a:extLst>
                <a:ext uri="{FF2B5EF4-FFF2-40B4-BE49-F238E27FC236}">
                  <a16:creationId xmlns:a16="http://schemas.microsoft.com/office/drawing/2014/main" id="{94FB09BD-853C-B940-A5CB-97FBAE8234F2}"/>
                </a:ext>
              </a:extLst>
            </p:cNvPr>
            <p:cNvPicPr>
              <a:picLocks noChangeAspect="1"/>
            </p:cNvPicPr>
            <p:nvPr/>
          </p:nvPicPr>
          <p:blipFill rotWithShape="1">
            <a:blip r:embed="rId7"/>
            <a:srcRect l="50000" t="44174"/>
            <a:stretch/>
          </p:blipFill>
          <p:spPr>
            <a:xfrm>
              <a:off x="6993924" y="2879124"/>
              <a:ext cx="1168400" cy="1184018"/>
            </a:xfrm>
            <a:prstGeom prst="rect">
              <a:avLst/>
            </a:prstGeom>
          </p:spPr>
        </p:pic>
        <p:sp>
          <p:nvSpPr>
            <p:cNvPr id="24" name="TextBox 23">
              <a:extLst>
                <a:ext uri="{FF2B5EF4-FFF2-40B4-BE49-F238E27FC236}">
                  <a16:creationId xmlns:a16="http://schemas.microsoft.com/office/drawing/2014/main" id="{365E17A2-2F35-B643-A9EF-35AEC716AF56}"/>
                </a:ext>
              </a:extLst>
            </p:cNvPr>
            <p:cNvSpPr txBox="1"/>
            <p:nvPr/>
          </p:nvSpPr>
          <p:spPr>
            <a:xfrm>
              <a:off x="7027297" y="2926318"/>
              <a:ext cx="988843" cy="523220"/>
            </a:xfrm>
            <a:prstGeom prst="rect">
              <a:avLst/>
            </a:prstGeom>
            <a:noFill/>
          </p:spPr>
          <p:txBody>
            <a:bodyPr wrap="square" rtlCol="0">
              <a:spAutoFit/>
            </a:bodyPr>
            <a:lstStyle/>
            <a:p>
              <a:r>
                <a:rPr lang="en-US" dirty="0"/>
                <a:t>Left Ventricle</a:t>
              </a:r>
            </a:p>
          </p:txBody>
        </p:sp>
      </p:grpSp>
      <p:cxnSp>
        <p:nvCxnSpPr>
          <p:cNvPr id="25" name="Straight Arrow Connector 24">
            <a:extLst>
              <a:ext uri="{FF2B5EF4-FFF2-40B4-BE49-F238E27FC236}">
                <a16:creationId xmlns:a16="http://schemas.microsoft.com/office/drawing/2014/main" id="{D72565DC-2AD6-E44A-8C66-CA431408E119}"/>
              </a:ext>
            </a:extLst>
          </p:cNvPr>
          <p:cNvCxnSpPr/>
          <p:nvPr/>
        </p:nvCxnSpPr>
        <p:spPr>
          <a:xfrm flipH="1">
            <a:off x="7298996" y="2309444"/>
            <a:ext cx="457200" cy="40677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56BFB25B-6E02-E34A-A076-CCAC70E70BB3}"/>
              </a:ext>
            </a:extLst>
          </p:cNvPr>
          <p:cNvCxnSpPr>
            <a:cxnSpLocks/>
            <a:endCxn id="32" idx="3"/>
          </p:cNvCxnSpPr>
          <p:nvPr/>
        </p:nvCxnSpPr>
        <p:spPr>
          <a:xfrm>
            <a:off x="6889247" y="4118120"/>
            <a:ext cx="282346" cy="544749"/>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217BBEB1-2FA4-7348-B7B1-095CA1BB9BA3}"/>
              </a:ext>
            </a:extLst>
          </p:cNvPr>
          <p:cNvCxnSpPr>
            <a:cxnSpLocks/>
          </p:cNvCxnSpPr>
          <p:nvPr/>
        </p:nvCxnSpPr>
        <p:spPr>
          <a:xfrm>
            <a:off x="5212034" y="2239633"/>
            <a:ext cx="421464" cy="59191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6A0269A9-D240-C444-A20D-CAD57D824296}"/>
              </a:ext>
            </a:extLst>
          </p:cNvPr>
          <p:cNvCxnSpPr/>
          <p:nvPr/>
        </p:nvCxnSpPr>
        <p:spPr>
          <a:xfrm flipH="1">
            <a:off x="5445304" y="4110800"/>
            <a:ext cx="457200" cy="40677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9" name="TextBox 28">
            <a:extLst>
              <a:ext uri="{FF2B5EF4-FFF2-40B4-BE49-F238E27FC236}">
                <a16:creationId xmlns:a16="http://schemas.microsoft.com/office/drawing/2014/main" id="{F20FBE63-ED28-EC48-BACA-EBB8EE7F55A7}"/>
              </a:ext>
            </a:extLst>
          </p:cNvPr>
          <p:cNvSpPr txBox="1"/>
          <p:nvPr/>
        </p:nvSpPr>
        <p:spPr>
          <a:xfrm>
            <a:off x="3800823" y="1911829"/>
            <a:ext cx="2403222" cy="307777"/>
          </a:xfrm>
          <a:prstGeom prst="rect">
            <a:avLst/>
          </a:prstGeom>
          <a:noFill/>
        </p:spPr>
        <p:txBody>
          <a:bodyPr wrap="none" rtlCol="0">
            <a:spAutoFit/>
          </a:bodyPr>
          <a:lstStyle/>
          <a:p>
            <a:r>
              <a:rPr lang="en-US" dirty="0"/>
              <a:t>Superior/Inferior Vena Cava</a:t>
            </a:r>
          </a:p>
        </p:txBody>
      </p:sp>
      <p:sp>
        <p:nvSpPr>
          <p:cNvPr id="30" name="TextBox 29">
            <a:extLst>
              <a:ext uri="{FF2B5EF4-FFF2-40B4-BE49-F238E27FC236}">
                <a16:creationId xmlns:a16="http://schemas.microsoft.com/office/drawing/2014/main" id="{2425D273-39C7-E74C-B65D-DB2BCD5F07D2}"/>
              </a:ext>
            </a:extLst>
          </p:cNvPr>
          <p:cNvSpPr txBox="1"/>
          <p:nvPr/>
        </p:nvSpPr>
        <p:spPr>
          <a:xfrm>
            <a:off x="3866473" y="4503917"/>
            <a:ext cx="1568058" cy="307777"/>
          </a:xfrm>
          <a:prstGeom prst="rect">
            <a:avLst/>
          </a:prstGeom>
          <a:noFill/>
        </p:spPr>
        <p:txBody>
          <a:bodyPr wrap="none" rtlCol="0">
            <a:spAutoFit/>
          </a:bodyPr>
          <a:lstStyle/>
          <a:p>
            <a:r>
              <a:rPr lang="en-US" dirty="0"/>
              <a:t>Pulmonary Artery</a:t>
            </a:r>
          </a:p>
        </p:txBody>
      </p:sp>
      <p:sp>
        <p:nvSpPr>
          <p:cNvPr id="31" name="TextBox 30">
            <a:extLst>
              <a:ext uri="{FF2B5EF4-FFF2-40B4-BE49-F238E27FC236}">
                <a16:creationId xmlns:a16="http://schemas.microsoft.com/office/drawing/2014/main" id="{1F8EE1B7-247A-E944-84B5-2ABAFFA71842}"/>
              </a:ext>
            </a:extLst>
          </p:cNvPr>
          <p:cNvSpPr txBox="1"/>
          <p:nvPr/>
        </p:nvSpPr>
        <p:spPr>
          <a:xfrm>
            <a:off x="7263616" y="1940454"/>
            <a:ext cx="1449436" cy="307777"/>
          </a:xfrm>
          <a:prstGeom prst="rect">
            <a:avLst/>
          </a:prstGeom>
          <a:noFill/>
        </p:spPr>
        <p:txBody>
          <a:bodyPr wrap="none" rtlCol="0">
            <a:spAutoFit/>
          </a:bodyPr>
          <a:lstStyle/>
          <a:p>
            <a:r>
              <a:rPr lang="en-US" dirty="0"/>
              <a:t>Pulmonary Vein</a:t>
            </a:r>
          </a:p>
        </p:txBody>
      </p:sp>
      <p:sp>
        <p:nvSpPr>
          <p:cNvPr id="32" name="TextBox 31">
            <a:extLst>
              <a:ext uri="{FF2B5EF4-FFF2-40B4-BE49-F238E27FC236}">
                <a16:creationId xmlns:a16="http://schemas.microsoft.com/office/drawing/2014/main" id="{29417DB1-02D1-8C46-ADE4-720963393B64}"/>
              </a:ext>
            </a:extLst>
          </p:cNvPr>
          <p:cNvSpPr txBox="1"/>
          <p:nvPr/>
        </p:nvSpPr>
        <p:spPr>
          <a:xfrm>
            <a:off x="6558925" y="4508980"/>
            <a:ext cx="612668" cy="307777"/>
          </a:xfrm>
          <a:prstGeom prst="rect">
            <a:avLst/>
          </a:prstGeom>
          <a:noFill/>
        </p:spPr>
        <p:txBody>
          <a:bodyPr wrap="none" rtlCol="0">
            <a:spAutoFit/>
          </a:bodyPr>
          <a:lstStyle/>
          <a:p>
            <a:r>
              <a:rPr lang="en-US" dirty="0"/>
              <a:t>Aorta</a:t>
            </a:r>
          </a:p>
        </p:txBody>
      </p:sp>
      <p:sp>
        <p:nvSpPr>
          <p:cNvPr id="33" name="Rectangle 32">
            <a:extLst>
              <a:ext uri="{FF2B5EF4-FFF2-40B4-BE49-F238E27FC236}">
                <a16:creationId xmlns:a16="http://schemas.microsoft.com/office/drawing/2014/main" id="{E483BE95-CC7A-7743-86E4-27FCF6CD1906}"/>
              </a:ext>
            </a:extLst>
          </p:cNvPr>
          <p:cNvSpPr/>
          <p:nvPr/>
        </p:nvSpPr>
        <p:spPr>
          <a:xfrm>
            <a:off x="5902504" y="3305335"/>
            <a:ext cx="148460" cy="276854"/>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C5E5ABC-EE54-184F-A05F-7BBB060BEEDA}"/>
              </a:ext>
            </a:extLst>
          </p:cNvPr>
          <p:cNvSpPr/>
          <p:nvPr/>
        </p:nvSpPr>
        <p:spPr>
          <a:xfrm>
            <a:off x="6945092" y="3286358"/>
            <a:ext cx="148460" cy="276854"/>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EDAF2CEC-A7E9-DB47-8AD9-769501F0B729}"/>
              </a:ext>
            </a:extLst>
          </p:cNvPr>
          <p:cNvSpPr/>
          <p:nvPr/>
        </p:nvSpPr>
        <p:spPr>
          <a:xfrm>
            <a:off x="5786536" y="4038274"/>
            <a:ext cx="148460" cy="276854"/>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FF57C1FD-44FD-F144-A908-3E3DD49DC8C5}"/>
              </a:ext>
            </a:extLst>
          </p:cNvPr>
          <p:cNvSpPr/>
          <p:nvPr/>
        </p:nvSpPr>
        <p:spPr>
          <a:xfrm>
            <a:off x="6876032" y="4091084"/>
            <a:ext cx="148460" cy="276854"/>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7931DEC3-D6E9-2742-A41A-4791F384089E}"/>
              </a:ext>
            </a:extLst>
          </p:cNvPr>
          <p:cNvGrpSpPr/>
          <p:nvPr/>
        </p:nvGrpSpPr>
        <p:grpSpPr>
          <a:xfrm>
            <a:off x="4031696" y="2812792"/>
            <a:ext cx="1802646" cy="594904"/>
            <a:chOff x="2061198" y="2347767"/>
            <a:chExt cx="1802646" cy="594904"/>
          </a:xfrm>
        </p:grpSpPr>
        <p:cxnSp>
          <p:nvCxnSpPr>
            <p:cNvPr id="38" name="Straight Arrow Connector 37">
              <a:extLst>
                <a:ext uri="{FF2B5EF4-FFF2-40B4-BE49-F238E27FC236}">
                  <a16:creationId xmlns:a16="http://schemas.microsoft.com/office/drawing/2014/main" id="{828F588C-2689-7241-9790-0C6AD8DCB9A5}"/>
                </a:ext>
              </a:extLst>
            </p:cNvPr>
            <p:cNvCxnSpPr>
              <a:cxnSpLocks/>
            </p:cNvCxnSpPr>
            <p:nvPr/>
          </p:nvCxnSpPr>
          <p:spPr>
            <a:xfrm>
              <a:off x="3079389" y="2772290"/>
              <a:ext cx="784455" cy="170381"/>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3E7D5067-41CE-E946-A33E-71100A170807}"/>
                </a:ext>
              </a:extLst>
            </p:cNvPr>
            <p:cNvSpPr txBox="1"/>
            <p:nvPr/>
          </p:nvSpPr>
          <p:spPr>
            <a:xfrm>
              <a:off x="2061198" y="2347767"/>
              <a:ext cx="910827" cy="523220"/>
            </a:xfrm>
            <a:prstGeom prst="rect">
              <a:avLst/>
            </a:prstGeom>
            <a:noFill/>
          </p:spPr>
          <p:txBody>
            <a:bodyPr wrap="none" rtlCol="0">
              <a:spAutoFit/>
            </a:bodyPr>
            <a:lstStyle/>
            <a:p>
              <a:r>
                <a:rPr lang="en-US" dirty="0"/>
                <a:t>Right AV</a:t>
              </a:r>
            </a:p>
            <a:p>
              <a:r>
                <a:rPr lang="en-US" dirty="0"/>
                <a:t>Tricuspid</a:t>
              </a:r>
            </a:p>
          </p:txBody>
        </p:sp>
      </p:grpSp>
      <p:grpSp>
        <p:nvGrpSpPr>
          <p:cNvPr id="40" name="Group 39">
            <a:extLst>
              <a:ext uri="{FF2B5EF4-FFF2-40B4-BE49-F238E27FC236}">
                <a16:creationId xmlns:a16="http://schemas.microsoft.com/office/drawing/2014/main" id="{81BF8627-B7A6-4F45-942D-ACCA7C49BCFA}"/>
              </a:ext>
            </a:extLst>
          </p:cNvPr>
          <p:cNvGrpSpPr/>
          <p:nvPr/>
        </p:nvGrpSpPr>
        <p:grpSpPr>
          <a:xfrm>
            <a:off x="7092364" y="3002148"/>
            <a:ext cx="1518663" cy="523220"/>
            <a:chOff x="5069703" y="2447363"/>
            <a:chExt cx="1518663" cy="523220"/>
          </a:xfrm>
        </p:grpSpPr>
        <p:cxnSp>
          <p:nvCxnSpPr>
            <p:cNvPr id="41" name="Straight Arrow Connector 40">
              <a:extLst>
                <a:ext uri="{FF2B5EF4-FFF2-40B4-BE49-F238E27FC236}">
                  <a16:creationId xmlns:a16="http://schemas.microsoft.com/office/drawing/2014/main" id="{60C0981E-5CCC-174D-87DA-630F873CC528}"/>
                </a:ext>
              </a:extLst>
            </p:cNvPr>
            <p:cNvCxnSpPr>
              <a:cxnSpLocks/>
            </p:cNvCxnSpPr>
            <p:nvPr/>
          </p:nvCxnSpPr>
          <p:spPr>
            <a:xfrm flipH="1">
              <a:off x="5069703" y="2728379"/>
              <a:ext cx="663832" cy="150744"/>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42" name="TextBox 41">
              <a:extLst>
                <a:ext uri="{FF2B5EF4-FFF2-40B4-BE49-F238E27FC236}">
                  <a16:creationId xmlns:a16="http://schemas.microsoft.com/office/drawing/2014/main" id="{A4EF12BF-7AB7-1B4E-A30D-2357F5F5287C}"/>
                </a:ext>
              </a:extLst>
            </p:cNvPr>
            <p:cNvSpPr txBox="1"/>
            <p:nvPr/>
          </p:nvSpPr>
          <p:spPr>
            <a:xfrm>
              <a:off x="5725629" y="2447363"/>
              <a:ext cx="862737" cy="523220"/>
            </a:xfrm>
            <a:prstGeom prst="rect">
              <a:avLst/>
            </a:prstGeom>
            <a:noFill/>
          </p:spPr>
          <p:txBody>
            <a:bodyPr wrap="none" rtlCol="0">
              <a:spAutoFit/>
            </a:bodyPr>
            <a:lstStyle/>
            <a:p>
              <a:r>
                <a:rPr lang="en-US" dirty="0"/>
                <a:t>Left AV</a:t>
              </a:r>
            </a:p>
            <a:p>
              <a:r>
                <a:rPr lang="en-US" dirty="0"/>
                <a:t>Bicuspid</a:t>
              </a:r>
            </a:p>
          </p:txBody>
        </p:sp>
      </p:grpSp>
      <p:grpSp>
        <p:nvGrpSpPr>
          <p:cNvPr id="43" name="Group 42">
            <a:extLst>
              <a:ext uri="{FF2B5EF4-FFF2-40B4-BE49-F238E27FC236}">
                <a16:creationId xmlns:a16="http://schemas.microsoft.com/office/drawing/2014/main" id="{17816A9E-D0E6-4B4D-8748-5C49765AA6CC}"/>
              </a:ext>
            </a:extLst>
          </p:cNvPr>
          <p:cNvGrpSpPr/>
          <p:nvPr/>
        </p:nvGrpSpPr>
        <p:grpSpPr>
          <a:xfrm>
            <a:off x="3616646" y="3721029"/>
            <a:ext cx="2161692" cy="455672"/>
            <a:chOff x="1593985" y="3166244"/>
            <a:chExt cx="2161692" cy="455672"/>
          </a:xfrm>
        </p:grpSpPr>
        <p:cxnSp>
          <p:nvCxnSpPr>
            <p:cNvPr id="44" name="Straight Arrow Connector 43">
              <a:extLst>
                <a:ext uri="{FF2B5EF4-FFF2-40B4-BE49-F238E27FC236}">
                  <a16:creationId xmlns:a16="http://schemas.microsoft.com/office/drawing/2014/main" id="{B942B843-D2CF-844B-84F7-08A2E7EA1E11}"/>
                </a:ext>
              </a:extLst>
            </p:cNvPr>
            <p:cNvCxnSpPr>
              <a:cxnSpLocks/>
            </p:cNvCxnSpPr>
            <p:nvPr/>
          </p:nvCxnSpPr>
          <p:spPr>
            <a:xfrm>
              <a:off x="3164596" y="3526839"/>
              <a:ext cx="591081" cy="9507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45" name="TextBox 44">
              <a:extLst>
                <a:ext uri="{FF2B5EF4-FFF2-40B4-BE49-F238E27FC236}">
                  <a16:creationId xmlns:a16="http://schemas.microsoft.com/office/drawing/2014/main" id="{998E3ED3-92B2-4548-904A-BDEE741A4AFF}"/>
                </a:ext>
              </a:extLst>
            </p:cNvPr>
            <p:cNvSpPr txBox="1"/>
            <p:nvPr/>
          </p:nvSpPr>
          <p:spPr>
            <a:xfrm>
              <a:off x="1593985" y="3166244"/>
              <a:ext cx="1946367" cy="307777"/>
            </a:xfrm>
            <a:prstGeom prst="rect">
              <a:avLst/>
            </a:prstGeom>
            <a:noFill/>
          </p:spPr>
          <p:txBody>
            <a:bodyPr wrap="none" rtlCol="0">
              <a:spAutoFit/>
            </a:bodyPr>
            <a:lstStyle/>
            <a:p>
              <a:r>
                <a:rPr lang="en-US" dirty="0"/>
                <a:t>Pulmonary Semilunar </a:t>
              </a:r>
            </a:p>
          </p:txBody>
        </p:sp>
      </p:grpSp>
      <p:grpSp>
        <p:nvGrpSpPr>
          <p:cNvPr id="46" name="Group 45">
            <a:extLst>
              <a:ext uri="{FF2B5EF4-FFF2-40B4-BE49-F238E27FC236}">
                <a16:creationId xmlns:a16="http://schemas.microsoft.com/office/drawing/2014/main" id="{7477C720-A617-9C44-AD28-3CFA08AEE280}"/>
              </a:ext>
            </a:extLst>
          </p:cNvPr>
          <p:cNvGrpSpPr/>
          <p:nvPr/>
        </p:nvGrpSpPr>
        <p:grpSpPr>
          <a:xfrm>
            <a:off x="7021505" y="3733771"/>
            <a:ext cx="1987808" cy="445905"/>
            <a:chOff x="4998844" y="3178986"/>
            <a:chExt cx="1987808" cy="445905"/>
          </a:xfrm>
        </p:grpSpPr>
        <p:cxnSp>
          <p:nvCxnSpPr>
            <p:cNvPr id="47" name="Straight Arrow Connector 46">
              <a:extLst>
                <a:ext uri="{FF2B5EF4-FFF2-40B4-BE49-F238E27FC236}">
                  <a16:creationId xmlns:a16="http://schemas.microsoft.com/office/drawing/2014/main" id="{C2C757EE-B5C4-884A-A6E9-604EFB937A85}"/>
                </a:ext>
              </a:extLst>
            </p:cNvPr>
            <p:cNvCxnSpPr>
              <a:cxnSpLocks/>
              <a:stCxn id="23" idx="3"/>
            </p:cNvCxnSpPr>
            <p:nvPr/>
          </p:nvCxnSpPr>
          <p:spPr>
            <a:xfrm flipH="1">
              <a:off x="4998844" y="3483489"/>
              <a:ext cx="593274" cy="141402"/>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48" name="TextBox 47">
              <a:extLst>
                <a:ext uri="{FF2B5EF4-FFF2-40B4-BE49-F238E27FC236}">
                  <a16:creationId xmlns:a16="http://schemas.microsoft.com/office/drawing/2014/main" id="{D473587E-A5DB-134C-8CFC-3D9D0072BCD4}"/>
                </a:ext>
              </a:extLst>
            </p:cNvPr>
            <p:cNvSpPr txBox="1"/>
            <p:nvPr/>
          </p:nvSpPr>
          <p:spPr>
            <a:xfrm>
              <a:off x="5437830" y="3178986"/>
              <a:ext cx="1548822" cy="307777"/>
            </a:xfrm>
            <a:prstGeom prst="rect">
              <a:avLst/>
            </a:prstGeom>
            <a:noFill/>
          </p:spPr>
          <p:txBody>
            <a:bodyPr wrap="none" rtlCol="0">
              <a:spAutoFit/>
            </a:bodyPr>
            <a:lstStyle/>
            <a:p>
              <a:r>
                <a:rPr lang="en-US" dirty="0"/>
                <a:t>Aortic Semilunar </a:t>
              </a:r>
            </a:p>
          </p:txBody>
        </p:sp>
      </p:grpSp>
    </p:spTree>
    <p:extLst>
      <p:ext uri="{BB962C8B-B14F-4D97-AF65-F5344CB8AC3E}">
        <p14:creationId xmlns:p14="http://schemas.microsoft.com/office/powerpoint/2010/main" val="9033946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807242"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200" dirty="0"/>
              <a:t>Resources for Instruction</a:t>
            </a:r>
            <a:endParaRPr sz="32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18</a:t>
            </a:fld>
            <a:endParaRPr/>
          </a:p>
        </p:txBody>
      </p:sp>
      <p:grpSp>
        <p:nvGrpSpPr>
          <p:cNvPr id="10" name="Google Shape;697;p37">
            <a:extLst>
              <a:ext uri="{FF2B5EF4-FFF2-40B4-BE49-F238E27FC236}">
                <a16:creationId xmlns:a16="http://schemas.microsoft.com/office/drawing/2014/main" id="{D928FC1A-56ED-4942-BEFA-D36553ED3519}"/>
              </a:ext>
            </a:extLst>
          </p:cNvPr>
          <p:cNvGrpSpPr>
            <a:grpSpLocks noChangeAspect="1"/>
          </p:cNvGrpSpPr>
          <p:nvPr/>
        </p:nvGrpSpPr>
        <p:grpSpPr>
          <a:xfrm>
            <a:off x="138333" y="565363"/>
            <a:ext cx="565723" cy="420624"/>
            <a:chOff x="5247525" y="3007275"/>
            <a:chExt cx="517575" cy="384825"/>
          </a:xfrm>
        </p:grpSpPr>
        <p:sp>
          <p:nvSpPr>
            <p:cNvPr id="11" name="Google Shape;698;p37">
              <a:extLst>
                <a:ext uri="{FF2B5EF4-FFF2-40B4-BE49-F238E27FC236}">
                  <a16:creationId xmlns:a16="http://schemas.microsoft.com/office/drawing/2014/main" id="{F210DE2F-1390-6647-AB95-9020A689DAC1}"/>
                </a:ext>
              </a:extLst>
            </p:cNvPr>
            <p:cNvSpPr/>
            <p:nvPr/>
          </p:nvSpPr>
          <p:spPr>
            <a:xfrm>
              <a:off x="5247525" y="3007275"/>
              <a:ext cx="348900" cy="348900"/>
            </a:xfrm>
            <a:custGeom>
              <a:avLst/>
              <a:gdLst/>
              <a:ahLst/>
              <a:cxnLst/>
              <a:rect l="l" t="t" r="r" b="b"/>
              <a:pathLst>
                <a:path w="13956" h="13956" fill="none" extrusionOk="0">
                  <a:moveTo>
                    <a:pt x="13323" y="5772"/>
                  </a:moveTo>
                  <a:lnTo>
                    <a:pt x="11861" y="5626"/>
                  </a:lnTo>
                  <a:lnTo>
                    <a:pt x="11861" y="5626"/>
                  </a:lnTo>
                  <a:lnTo>
                    <a:pt x="11788" y="5334"/>
                  </a:lnTo>
                  <a:lnTo>
                    <a:pt x="11667" y="5042"/>
                  </a:lnTo>
                  <a:lnTo>
                    <a:pt x="11545" y="4750"/>
                  </a:lnTo>
                  <a:lnTo>
                    <a:pt x="11399" y="4482"/>
                  </a:lnTo>
                  <a:lnTo>
                    <a:pt x="12300" y="3337"/>
                  </a:lnTo>
                  <a:lnTo>
                    <a:pt x="12300" y="3337"/>
                  </a:lnTo>
                  <a:lnTo>
                    <a:pt x="12373" y="3240"/>
                  </a:lnTo>
                  <a:lnTo>
                    <a:pt x="12422" y="3118"/>
                  </a:lnTo>
                  <a:lnTo>
                    <a:pt x="12446" y="2996"/>
                  </a:lnTo>
                  <a:lnTo>
                    <a:pt x="12446" y="2850"/>
                  </a:lnTo>
                  <a:lnTo>
                    <a:pt x="12422" y="2728"/>
                  </a:lnTo>
                  <a:lnTo>
                    <a:pt x="12397" y="2606"/>
                  </a:lnTo>
                  <a:lnTo>
                    <a:pt x="12324" y="2485"/>
                  </a:lnTo>
                  <a:lnTo>
                    <a:pt x="12251" y="2387"/>
                  </a:lnTo>
                  <a:lnTo>
                    <a:pt x="11569" y="1705"/>
                  </a:lnTo>
                  <a:lnTo>
                    <a:pt x="11569" y="1705"/>
                  </a:lnTo>
                  <a:lnTo>
                    <a:pt x="11472" y="1632"/>
                  </a:lnTo>
                  <a:lnTo>
                    <a:pt x="11350" y="1559"/>
                  </a:lnTo>
                  <a:lnTo>
                    <a:pt x="11228" y="1510"/>
                  </a:lnTo>
                  <a:lnTo>
                    <a:pt x="11106" y="1510"/>
                  </a:lnTo>
                  <a:lnTo>
                    <a:pt x="10960" y="1510"/>
                  </a:lnTo>
                  <a:lnTo>
                    <a:pt x="10838" y="1535"/>
                  </a:lnTo>
                  <a:lnTo>
                    <a:pt x="10717" y="1583"/>
                  </a:lnTo>
                  <a:lnTo>
                    <a:pt x="10619" y="1656"/>
                  </a:lnTo>
                  <a:lnTo>
                    <a:pt x="9475" y="2558"/>
                  </a:lnTo>
                  <a:lnTo>
                    <a:pt x="9475" y="2558"/>
                  </a:lnTo>
                  <a:lnTo>
                    <a:pt x="9207" y="2411"/>
                  </a:lnTo>
                  <a:lnTo>
                    <a:pt x="8914" y="2290"/>
                  </a:lnTo>
                  <a:lnTo>
                    <a:pt x="8622" y="2168"/>
                  </a:lnTo>
                  <a:lnTo>
                    <a:pt x="8330" y="2070"/>
                  </a:lnTo>
                  <a:lnTo>
                    <a:pt x="8159" y="634"/>
                  </a:lnTo>
                  <a:lnTo>
                    <a:pt x="8159" y="634"/>
                  </a:lnTo>
                  <a:lnTo>
                    <a:pt x="8135" y="512"/>
                  </a:lnTo>
                  <a:lnTo>
                    <a:pt x="8086" y="390"/>
                  </a:lnTo>
                  <a:lnTo>
                    <a:pt x="8013" y="293"/>
                  </a:lnTo>
                  <a:lnTo>
                    <a:pt x="7940" y="195"/>
                  </a:lnTo>
                  <a:lnTo>
                    <a:pt x="7818" y="122"/>
                  </a:lnTo>
                  <a:lnTo>
                    <a:pt x="7721" y="49"/>
                  </a:lnTo>
                  <a:lnTo>
                    <a:pt x="7575" y="25"/>
                  </a:lnTo>
                  <a:lnTo>
                    <a:pt x="7453" y="0"/>
                  </a:lnTo>
                  <a:lnTo>
                    <a:pt x="6479" y="0"/>
                  </a:lnTo>
                  <a:lnTo>
                    <a:pt x="6479" y="0"/>
                  </a:lnTo>
                  <a:lnTo>
                    <a:pt x="6357" y="25"/>
                  </a:lnTo>
                  <a:lnTo>
                    <a:pt x="6235" y="49"/>
                  </a:lnTo>
                  <a:lnTo>
                    <a:pt x="6114" y="122"/>
                  </a:lnTo>
                  <a:lnTo>
                    <a:pt x="6016" y="195"/>
                  </a:lnTo>
                  <a:lnTo>
                    <a:pt x="5919" y="293"/>
                  </a:lnTo>
                  <a:lnTo>
                    <a:pt x="5846" y="390"/>
                  </a:lnTo>
                  <a:lnTo>
                    <a:pt x="5797" y="512"/>
                  </a:lnTo>
                  <a:lnTo>
                    <a:pt x="5773" y="634"/>
                  </a:lnTo>
                  <a:lnTo>
                    <a:pt x="5602" y="2070"/>
                  </a:lnTo>
                  <a:lnTo>
                    <a:pt x="5602" y="2070"/>
                  </a:lnTo>
                  <a:lnTo>
                    <a:pt x="5310" y="2168"/>
                  </a:lnTo>
                  <a:lnTo>
                    <a:pt x="5018" y="2290"/>
                  </a:lnTo>
                  <a:lnTo>
                    <a:pt x="4750" y="2411"/>
                  </a:lnTo>
                  <a:lnTo>
                    <a:pt x="4482" y="2558"/>
                  </a:lnTo>
                  <a:lnTo>
                    <a:pt x="3337" y="1656"/>
                  </a:lnTo>
                  <a:lnTo>
                    <a:pt x="3337" y="1656"/>
                  </a:lnTo>
                  <a:lnTo>
                    <a:pt x="3215" y="1583"/>
                  </a:lnTo>
                  <a:lnTo>
                    <a:pt x="3094" y="1535"/>
                  </a:lnTo>
                  <a:lnTo>
                    <a:pt x="2972" y="1510"/>
                  </a:lnTo>
                  <a:lnTo>
                    <a:pt x="2850" y="1510"/>
                  </a:lnTo>
                  <a:lnTo>
                    <a:pt x="2728" y="1510"/>
                  </a:lnTo>
                  <a:lnTo>
                    <a:pt x="2582" y="1559"/>
                  </a:lnTo>
                  <a:lnTo>
                    <a:pt x="2485" y="1632"/>
                  </a:lnTo>
                  <a:lnTo>
                    <a:pt x="2387" y="1705"/>
                  </a:lnTo>
                  <a:lnTo>
                    <a:pt x="1705" y="2387"/>
                  </a:lnTo>
                  <a:lnTo>
                    <a:pt x="1705" y="2387"/>
                  </a:lnTo>
                  <a:lnTo>
                    <a:pt x="1608" y="2485"/>
                  </a:lnTo>
                  <a:lnTo>
                    <a:pt x="1559" y="2606"/>
                  </a:lnTo>
                  <a:lnTo>
                    <a:pt x="1511" y="2728"/>
                  </a:lnTo>
                  <a:lnTo>
                    <a:pt x="1486" y="2850"/>
                  </a:lnTo>
                  <a:lnTo>
                    <a:pt x="1486" y="2996"/>
                  </a:lnTo>
                  <a:lnTo>
                    <a:pt x="1511" y="3118"/>
                  </a:lnTo>
                  <a:lnTo>
                    <a:pt x="1559" y="3240"/>
                  </a:lnTo>
                  <a:lnTo>
                    <a:pt x="1632" y="3337"/>
                  </a:lnTo>
                  <a:lnTo>
                    <a:pt x="2533" y="4482"/>
                  </a:lnTo>
                  <a:lnTo>
                    <a:pt x="2533" y="4482"/>
                  </a:lnTo>
                  <a:lnTo>
                    <a:pt x="2387" y="4750"/>
                  </a:lnTo>
                  <a:lnTo>
                    <a:pt x="2266" y="5042"/>
                  </a:lnTo>
                  <a:lnTo>
                    <a:pt x="2168" y="5334"/>
                  </a:lnTo>
                  <a:lnTo>
                    <a:pt x="2071" y="5626"/>
                  </a:lnTo>
                  <a:lnTo>
                    <a:pt x="634" y="5772"/>
                  </a:lnTo>
                  <a:lnTo>
                    <a:pt x="634" y="5772"/>
                  </a:lnTo>
                  <a:lnTo>
                    <a:pt x="512" y="5821"/>
                  </a:lnTo>
                  <a:lnTo>
                    <a:pt x="390" y="5870"/>
                  </a:lnTo>
                  <a:lnTo>
                    <a:pt x="268" y="5943"/>
                  </a:lnTo>
                  <a:lnTo>
                    <a:pt x="171" y="6016"/>
                  </a:lnTo>
                  <a:lnTo>
                    <a:pt x="98" y="6138"/>
                  </a:lnTo>
                  <a:lnTo>
                    <a:pt x="49" y="6235"/>
                  </a:lnTo>
                  <a:lnTo>
                    <a:pt x="1" y="6381"/>
                  </a:lnTo>
                  <a:lnTo>
                    <a:pt x="1" y="6503"/>
                  </a:lnTo>
                  <a:lnTo>
                    <a:pt x="1" y="7453"/>
                  </a:lnTo>
                  <a:lnTo>
                    <a:pt x="1" y="7453"/>
                  </a:lnTo>
                  <a:lnTo>
                    <a:pt x="1" y="7599"/>
                  </a:lnTo>
                  <a:lnTo>
                    <a:pt x="49" y="7721"/>
                  </a:lnTo>
                  <a:lnTo>
                    <a:pt x="98" y="7843"/>
                  </a:lnTo>
                  <a:lnTo>
                    <a:pt x="171" y="7940"/>
                  </a:lnTo>
                  <a:lnTo>
                    <a:pt x="268" y="8037"/>
                  </a:lnTo>
                  <a:lnTo>
                    <a:pt x="390" y="8111"/>
                  </a:lnTo>
                  <a:lnTo>
                    <a:pt x="512" y="8159"/>
                  </a:lnTo>
                  <a:lnTo>
                    <a:pt x="634" y="8184"/>
                  </a:lnTo>
                  <a:lnTo>
                    <a:pt x="2071" y="8354"/>
                  </a:lnTo>
                  <a:lnTo>
                    <a:pt x="2071" y="8354"/>
                  </a:lnTo>
                  <a:lnTo>
                    <a:pt x="2168" y="8646"/>
                  </a:lnTo>
                  <a:lnTo>
                    <a:pt x="2266" y="8914"/>
                  </a:lnTo>
                  <a:lnTo>
                    <a:pt x="2387" y="9206"/>
                  </a:lnTo>
                  <a:lnTo>
                    <a:pt x="2533" y="9474"/>
                  </a:lnTo>
                  <a:lnTo>
                    <a:pt x="1632" y="10619"/>
                  </a:lnTo>
                  <a:lnTo>
                    <a:pt x="1632" y="10619"/>
                  </a:lnTo>
                  <a:lnTo>
                    <a:pt x="1559" y="10741"/>
                  </a:lnTo>
                  <a:lnTo>
                    <a:pt x="1511" y="10863"/>
                  </a:lnTo>
                  <a:lnTo>
                    <a:pt x="1486" y="10984"/>
                  </a:lnTo>
                  <a:lnTo>
                    <a:pt x="1486" y="11106"/>
                  </a:lnTo>
                  <a:lnTo>
                    <a:pt x="1511" y="11228"/>
                  </a:lnTo>
                  <a:lnTo>
                    <a:pt x="1559" y="11350"/>
                  </a:lnTo>
                  <a:lnTo>
                    <a:pt x="1608" y="11472"/>
                  </a:lnTo>
                  <a:lnTo>
                    <a:pt x="1705" y="11569"/>
                  </a:lnTo>
                  <a:lnTo>
                    <a:pt x="2387" y="12251"/>
                  </a:lnTo>
                  <a:lnTo>
                    <a:pt x="2387" y="12251"/>
                  </a:lnTo>
                  <a:lnTo>
                    <a:pt x="2485" y="12348"/>
                  </a:lnTo>
                  <a:lnTo>
                    <a:pt x="2582" y="12397"/>
                  </a:lnTo>
                  <a:lnTo>
                    <a:pt x="2728" y="12446"/>
                  </a:lnTo>
                  <a:lnTo>
                    <a:pt x="2850" y="12470"/>
                  </a:lnTo>
                  <a:lnTo>
                    <a:pt x="2972" y="12470"/>
                  </a:lnTo>
                  <a:lnTo>
                    <a:pt x="3094" y="12421"/>
                  </a:lnTo>
                  <a:lnTo>
                    <a:pt x="3215" y="12373"/>
                  </a:lnTo>
                  <a:lnTo>
                    <a:pt x="3337" y="12324"/>
                  </a:lnTo>
                  <a:lnTo>
                    <a:pt x="4482" y="11423"/>
                  </a:lnTo>
                  <a:lnTo>
                    <a:pt x="4482" y="11423"/>
                  </a:lnTo>
                  <a:lnTo>
                    <a:pt x="4750" y="11545"/>
                  </a:lnTo>
                  <a:lnTo>
                    <a:pt x="5018" y="11691"/>
                  </a:lnTo>
                  <a:lnTo>
                    <a:pt x="5310" y="11788"/>
                  </a:lnTo>
                  <a:lnTo>
                    <a:pt x="5602" y="11886"/>
                  </a:lnTo>
                  <a:lnTo>
                    <a:pt x="5773" y="13322"/>
                  </a:lnTo>
                  <a:lnTo>
                    <a:pt x="5773" y="13322"/>
                  </a:lnTo>
                  <a:lnTo>
                    <a:pt x="5797" y="13444"/>
                  </a:lnTo>
                  <a:lnTo>
                    <a:pt x="5846" y="13566"/>
                  </a:lnTo>
                  <a:lnTo>
                    <a:pt x="5919" y="13688"/>
                  </a:lnTo>
                  <a:lnTo>
                    <a:pt x="6016" y="13785"/>
                  </a:lnTo>
                  <a:lnTo>
                    <a:pt x="6114" y="13858"/>
                  </a:lnTo>
                  <a:lnTo>
                    <a:pt x="6235" y="13907"/>
                  </a:lnTo>
                  <a:lnTo>
                    <a:pt x="6357" y="13956"/>
                  </a:lnTo>
                  <a:lnTo>
                    <a:pt x="6479" y="13956"/>
                  </a:lnTo>
                  <a:lnTo>
                    <a:pt x="7453" y="13956"/>
                  </a:lnTo>
                  <a:lnTo>
                    <a:pt x="7453" y="13956"/>
                  </a:lnTo>
                  <a:lnTo>
                    <a:pt x="7575" y="13956"/>
                  </a:lnTo>
                  <a:lnTo>
                    <a:pt x="7721" y="13907"/>
                  </a:lnTo>
                  <a:lnTo>
                    <a:pt x="7818" y="13858"/>
                  </a:lnTo>
                  <a:lnTo>
                    <a:pt x="7940" y="13785"/>
                  </a:lnTo>
                  <a:lnTo>
                    <a:pt x="8013" y="13688"/>
                  </a:lnTo>
                  <a:lnTo>
                    <a:pt x="8086" y="13566"/>
                  </a:lnTo>
                  <a:lnTo>
                    <a:pt x="8135" y="13444"/>
                  </a:lnTo>
                  <a:lnTo>
                    <a:pt x="8159" y="13322"/>
                  </a:lnTo>
                  <a:lnTo>
                    <a:pt x="8330" y="11886"/>
                  </a:lnTo>
                  <a:lnTo>
                    <a:pt x="8330" y="11886"/>
                  </a:lnTo>
                  <a:lnTo>
                    <a:pt x="8622" y="11788"/>
                  </a:lnTo>
                  <a:lnTo>
                    <a:pt x="8914" y="11691"/>
                  </a:lnTo>
                  <a:lnTo>
                    <a:pt x="9207" y="11545"/>
                  </a:lnTo>
                  <a:lnTo>
                    <a:pt x="9475" y="11423"/>
                  </a:lnTo>
                  <a:lnTo>
                    <a:pt x="10619" y="12324"/>
                  </a:lnTo>
                  <a:lnTo>
                    <a:pt x="10619" y="12324"/>
                  </a:lnTo>
                  <a:lnTo>
                    <a:pt x="10717" y="12373"/>
                  </a:lnTo>
                  <a:lnTo>
                    <a:pt x="10838" y="12421"/>
                  </a:lnTo>
                  <a:lnTo>
                    <a:pt x="10960" y="12470"/>
                  </a:lnTo>
                  <a:lnTo>
                    <a:pt x="11106" y="12470"/>
                  </a:lnTo>
                  <a:lnTo>
                    <a:pt x="11228" y="12446"/>
                  </a:lnTo>
                  <a:lnTo>
                    <a:pt x="11350" y="12397"/>
                  </a:lnTo>
                  <a:lnTo>
                    <a:pt x="11472" y="12348"/>
                  </a:lnTo>
                  <a:lnTo>
                    <a:pt x="11569" y="12251"/>
                  </a:lnTo>
                  <a:lnTo>
                    <a:pt x="12251" y="11569"/>
                  </a:lnTo>
                  <a:lnTo>
                    <a:pt x="12251" y="11569"/>
                  </a:lnTo>
                  <a:lnTo>
                    <a:pt x="12324" y="11472"/>
                  </a:lnTo>
                  <a:lnTo>
                    <a:pt x="12397" y="11350"/>
                  </a:lnTo>
                  <a:lnTo>
                    <a:pt x="12422" y="11228"/>
                  </a:lnTo>
                  <a:lnTo>
                    <a:pt x="12446" y="11106"/>
                  </a:lnTo>
                  <a:lnTo>
                    <a:pt x="12446" y="10984"/>
                  </a:lnTo>
                  <a:lnTo>
                    <a:pt x="12422" y="10863"/>
                  </a:lnTo>
                  <a:lnTo>
                    <a:pt x="12373" y="10741"/>
                  </a:lnTo>
                  <a:lnTo>
                    <a:pt x="12300" y="10619"/>
                  </a:lnTo>
                  <a:lnTo>
                    <a:pt x="11399" y="9474"/>
                  </a:lnTo>
                  <a:lnTo>
                    <a:pt x="11399" y="9474"/>
                  </a:lnTo>
                  <a:lnTo>
                    <a:pt x="11545" y="9206"/>
                  </a:lnTo>
                  <a:lnTo>
                    <a:pt x="11667" y="8914"/>
                  </a:lnTo>
                  <a:lnTo>
                    <a:pt x="11788" y="8646"/>
                  </a:lnTo>
                  <a:lnTo>
                    <a:pt x="11861" y="8354"/>
                  </a:lnTo>
                  <a:lnTo>
                    <a:pt x="13323" y="8184"/>
                  </a:lnTo>
                  <a:lnTo>
                    <a:pt x="13323" y="8184"/>
                  </a:lnTo>
                  <a:lnTo>
                    <a:pt x="13444" y="8159"/>
                  </a:lnTo>
                  <a:lnTo>
                    <a:pt x="13566" y="8111"/>
                  </a:lnTo>
                  <a:lnTo>
                    <a:pt x="13664" y="8037"/>
                  </a:lnTo>
                  <a:lnTo>
                    <a:pt x="13761" y="7940"/>
                  </a:lnTo>
                  <a:lnTo>
                    <a:pt x="13834" y="7843"/>
                  </a:lnTo>
                  <a:lnTo>
                    <a:pt x="13907" y="7721"/>
                  </a:lnTo>
                  <a:lnTo>
                    <a:pt x="13932" y="7599"/>
                  </a:lnTo>
                  <a:lnTo>
                    <a:pt x="13956" y="7453"/>
                  </a:lnTo>
                  <a:lnTo>
                    <a:pt x="13956" y="6503"/>
                  </a:lnTo>
                  <a:lnTo>
                    <a:pt x="13956" y="6503"/>
                  </a:lnTo>
                  <a:lnTo>
                    <a:pt x="13932" y="6381"/>
                  </a:lnTo>
                  <a:lnTo>
                    <a:pt x="13907" y="6235"/>
                  </a:lnTo>
                  <a:lnTo>
                    <a:pt x="13834" y="6138"/>
                  </a:lnTo>
                  <a:lnTo>
                    <a:pt x="13761" y="6016"/>
                  </a:lnTo>
                  <a:lnTo>
                    <a:pt x="13664" y="5943"/>
                  </a:lnTo>
                  <a:lnTo>
                    <a:pt x="13566" y="5870"/>
                  </a:lnTo>
                  <a:lnTo>
                    <a:pt x="13444" y="5821"/>
                  </a:lnTo>
                  <a:lnTo>
                    <a:pt x="13323" y="5772"/>
                  </a:lnTo>
                  <a:lnTo>
                    <a:pt x="13323" y="5772"/>
                  </a:lnTo>
                  <a:close/>
                  <a:moveTo>
                    <a:pt x="8573" y="8598"/>
                  </a:moveTo>
                  <a:lnTo>
                    <a:pt x="8573" y="8598"/>
                  </a:lnTo>
                  <a:lnTo>
                    <a:pt x="8403" y="8744"/>
                  </a:lnTo>
                  <a:lnTo>
                    <a:pt x="8232" y="8890"/>
                  </a:lnTo>
                  <a:lnTo>
                    <a:pt x="8038" y="8987"/>
                  </a:lnTo>
                  <a:lnTo>
                    <a:pt x="7818" y="9085"/>
                  </a:lnTo>
                  <a:lnTo>
                    <a:pt x="7624" y="9158"/>
                  </a:lnTo>
                  <a:lnTo>
                    <a:pt x="7404" y="9206"/>
                  </a:lnTo>
                  <a:lnTo>
                    <a:pt x="7185" y="9231"/>
                  </a:lnTo>
                  <a:lnTo>
                    <a:pt x="6966" y="9255"/>
                  </a:lnTo>
                  <a:lnTo>
                    <a:pt x="6747" y="9231"/>
                  </a:lnTo>
                  <a:lnTo>
                    <a:pt x="6528" y="9206"/>
                  </a:lnTo>
                  <a:lnTo>
                    <a:pt x="6333" y="9158"/>
                  </a:lnTo>
                  <a:lnTo>
                    <a:pt x="6114" y="9085"/>
                  </a:lnTo>
                  <a:lnTo>
                    <a:pt x="5919" y="8987"/>
                  </a:lnTo>
                  <a:lnTo>
                    <a:pt x="5724" y="8890"/>
                  </a:lnTo>
                  <a:lnTo>
                    <a:pt x="5529" y="8744"/>
                  </a:lnTo>
                  <a:lnTo>
                    <a:pt x="5359" y="8598"/>
                  </a:lnTo>
                  <a:lnTo>
                    <a:pt x="5359" y="8598"/>
                  </a:lnTo>
                  <a:lnTo>
                    <a:pt x="5212" y="8427"/>
                  </a:lnTo>
                  <a:lnTo>
                    <a:pt x="5066" y="8232"/>
                  </a:lnTo>
                  <a:lnTo>
                    <a:pt x="4969" y="8037"/>
                  </a:lnTo>
                  <a:lnTo>
                    <a:pt x="4871" y="7843"/>
                  </a:lnTo>
                  <a:lnTo>
                    <a:pt x="4798" y="7623"/>
                  </a:lnTo>
                  <a:lnTo>
                    <a:pt x="4750" y="7404"/>
                  </a:lnTo>
                  <a:lnTo>
                    <a:pt x="4701" y="7209"/>
                  </a:lnTo>
                  <a:lnTo>
                    <a:pt x="4701" y="6990"/>
                  </a:lnTo>
                  <a:lnTo>
                    <a:pt x="4701" y="6771"/>
                  </a:lnTo>
                  <a:lnTo>
                    <a:pt x="4750" y="6552"/>
                  </a:lnTo>
                  <a:lnTo>
                    <a:pt x="4798" y="6333"/>
                  </a:lnTo>
                  <a:lnTo>
                    <a:pt x="4871" y="6138"/>
                  </a:lnTo>
                  <a:lnTo>
                    <a:pt x="4969" y="5919"/>
                  </a:lnTo>
                  <a:lnTo>
                    <a:pt x="5066" y="5724"/>
                  </a:lnTo>
                  <a:lnTo>
                    <a:pt x="5212" y="5553"/>
                  </a:lnTo>
                  <a:lnTo>
                    <a:pt x="5359" y="5383"/>
                  </a:lnTo>
                  <a:lnTo>
                    <a:pt x="5359" y="5383"/>
                  </a:lnTo>
                  <a:lnTo>
                    <a:pt x="5529" y="5212"/>
                  </a:lnTo>
                  <a:lnTo>
                    <a:pt x="5724" y="5091"/>
                  </a:lnTo>
                  <a:lnTo>
                    <a:pt x="5919" y="4969"/>
                  </a:lnTo>
                  <a:lnTo>
                    <a:pt x="6114" y="4871"/>
                  </a:lnTo>
                  <a:lnTo>
                    <a:pt x="6333" y="4798"/>
                  </a:lnTo>
                  <a:lnTo>
                    <a:pt x="6528" y="4750"/>
                  </a:lnTo>
                  <a:lnTo>
                    <a:pt x="6747" y="4725"/>
                  </a:lnTo>
                  <a:lnTo>
                    <a:pt x="6966" y="4701"/>
                  </a:lnTo>
                  <a:lnTo>
                    <a:pt x="7185" y="4725"/>
                  </a:lnTo>
                  <a:lnTo>
                    <a:pt x="7404" y="4750"/>
                  </a:lnTo>
                  <a:lnTo>
                    <a:pt x="7624" y="4798"/>
                  </a:lnTo>
                  <a:lnTo>
                    <a:pt x="7818" y="4871"/>
                  </a:lnTo>
                  <a:lnTo>
                    <a:pt x="8038" y="4969"/>
                  </a:lnTo>
                  <a:lnTo>
                    <a:pt x="8232" y="5091"/>
                  </a:lnTo>
                  <a:lnTo>
                    <a:pt x="8403" y="5212"/>
                  </a:lnTo>
                  <a:lnTo>
                    <a:pt x="8573" y="5383"/>
                  </a:lnTo>
                  <a:lnTo>
                    <a:pt x="8573" y="5383"/>
                  </a:lnTo>
                  <a:lnTo>
                    <a:pt x="8744" y="5553"/>
                  </a:lnTo>
                  <a:lnTo>
                    <a:pt x="8866" y="5724"/>
                  </a:lnTo>
                  <a:lnTo>
                    <a:pt x="8987" y="5919"/>
                  </a:lnTo>
                  <a:lnTo>
                    <a:pt x="9085" y="6138"/>
                  </a:lnTo>
                  <a:lnTo>
                    <a:pt x="9158" y="6333"/>
                  </a:lnTo>
                  <a:lnTo>
                    <a:pt x="9207" y="6552"/>
                  </a:lnTo>
                  <a:lnTo>
                    <a:pt x="9231" y="6771"/>
                  </a:lnTo>
                  <a:lnTo>
                    <a:pt x="9231" y="6990"/>
                  </a:lnTo>
                  <a:lnTo>
                    <a:pt x="9231" y="7209"/>
                  </a:lnTo>
                  <a:lnTo>
                    <a:pt x="9207" y="7404"/>
                  </a:lnTo>
                  <a:lnTo>
                    <a:pt x="9158" y="7623"/>
                  </a:lnTo>
                  <a:lnTo>
                    <a:pt x="9085" y="7843"/>
                  </a:lnTo>
                  <a:lnTo>
                    <a:pt x="8987" y="8037"/>
                  </a:lnTo>
                  <a:lnTo>
                    <a:pt x="8866" y="8232"/>
                  </a:lnTo>
                  <a:lnTo>
                    <a:pt x="8744" y="8427"/>
                  </a:lnTo>
                  <a:lnTo>
                    <a:pt x="8573" y="8598"/>
                  </a:lnTo>
                  <a:lnTo>
                    <a:pt x="8573" y="8598"/>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99;p37">
              <a:extLst>
                <a:ext uri="{FF2B5EF4-FFF2-40B4-BE49-F238E27FC236}">
                  <a16:creationId xmlns:a16="http://schemas.microsoft.com/office/drawing/2014/main" id="{63C4576D-C210-D44A-B6BE-145117751564}"/>
                </a:ext>
              </a:extLst>
            </p:cNvPr>
            <p:cNvSpPr/>
            <p:nvPr/>
          </p:nvSpPr>
          <p:spPr>
            <a:xfrm>
              <a:off x="5566575" y="3193575"/>
              <a:ext cx="198525" cy="198525"/>
            </a:xfrm>
            <a:custGeom>
              <a:avLst/>
              <a:gdLst/>
              <a:ahLst/>
              <a:cxnLst/>
              <a:rect l="l" t="t" r="r" b="b"/>
              <a:pathLst>
                <a:path w="7941" h="7941" fill="none" extrusionOk="0">
                  <a:moveTo>
                    <a:pt x="7258" y="2144"/>
                  </a:moveTo>
                  <a:lnTo>
                    <a:pt x="6138" y="2388"/>
                  </a:lnTo>
                  <a:lnTo>
                    <a:pt x="6138" y="2388"/>
                  </a:lnTo>
                  <a:lnTo>
                    <a:pt x="6016" y="2217"/>
                  </a:lnTo>
                  <a:lnTo>
                    <a:pt x="5870" y="2071"/>
                  </a:lnTo>
                  <a:lnTo>
                    <a:pt x="6260" y="975"/>
                  </a:lnTo>
                  <a:lnTo>
                    <a:pt x="6260" y="975"/>
                  </a:lnTo>
                  <a:lnTo>
                    <a:pt x="6284" y="902"/>
                  </a:lnTo>
                  <a:lnTo>
                    <a:pt x="6284" y="829"/>
                  </a:lnTo>
                  <a:lnTo>
                    <a:pt x="6260" y="683"/>
                  </a:lnTo>
                  <a:lnTo>
                    <a:pt x="6162" y="561"/>
                  </a:lnTo>
                  <a:lnTo>
                    <a:pt x="6114" y="488"/>
                  </a:lnTo>
                  <a:lnTo>
                    <a:pt x="6065" y="464"/>
                  </a:lnTo>
                  <a:lnTo>
                    <a:pt x="5553" y="196"/>
                  </a:lnTo>
                  <a:lnTo>
                    <a:pt x="5553" y="196"/>
                  </a:lnTo>
                  <a:lnTo>
                    <a:pt x="5480" y="171"/>
                  </a:lnTo>
                  <a:lnTo>
                    <a:pt x="5407" y="171"/>
                  </a:lnTo>
                  <a:lnTo>
                    <a:pt x="5261" y="171"/>
                  </a:lnTo>
                  <a:lnTo>
                    <a:pt x="5115" y="244"/>
                  </a:lnTo>
                  <a:lnTo>
                    <a:pt x="5066" y="293"/>
                  </a:lnTo>
                  <a:lnTo>
                    <a:pt x="5018" y="342"/>
                  </a:lnTo>
                  <a:lnTo>
                    <a:pt x="4384" y="1316"/>
                  </a:lnTo>
                  <a:lnTo>
                    <a:pt x="4384" y="1316"/>
                  </a:lnTo>
                  <a:lnTo>
                    <a:pt x="4165" y="1292"/>
                  </a:lnTo>
                  <a:lnTo>
                    <a:pt x="3970" y="1292"/>
                  </a:lnTo>
                  <a:lnTo>
                    <a:pt x="3483" y="244"/>
                  </a:lnTo>
                  <a:lnTo>
                    <a:pt x="3483" y="244"/>
                  </a:lnTo>
                  <a:lnTo>
                    <a:pt x="3435" y="171"/>
                  </a:lnTo>
                  <a:lnTo>
                    <a:pt x="3386" y="123"/>
                  </a:lnTo>
                  <a:lnTo>
                    <a:pt x="3264" y="50"/>
                  </a:lnTo>
                  <a:lnTo>
                    <a:pt x="3118" y="1"/>
                  </a:lnTo>
                  <a:lnTo>
                    <a:pt x="3045" y="1"/>
                  </a:lnTo>
                  <a:lnTo>
                    <a:pt x="2972" y="25"/>
                  </a:lnTo>
                  <a:lnTo>
                    <a:pt x="2436" y="196"/>
                  </a:lnTo>
                  <a:lnTo>
                    <a:pt x="2436" y="196"/>
                  </a:lnTo>
                  <a:lnTo>
                    <a:pt x="2363" y="220"/>
                  </a:lnTo>
                  <a:lnTo>
                    <a:pt x="2290" y="269"/>
                  </a:lnTo>
                  <a:lnTo>
                    <a:pt x="2192" y="391"/>
                  </a:lnTo>
                  <a:lnTo>
                    <a:pt x="2144" y="537"/>
                  </a:lnTo>
                  <a:lnTo>
                    <a:pt x="2144" y="610"/>
                  </a:lnTo>
                  <a:lnTo>
                    <a:pt x="2144" y="683"/>
                  </a:lnTo>
                  <a:lnTo>
                    <a:pt x="2387" y="1828"/>
                  </a:lnTo>
                  <a:lnTo>
                    <a:pt x="2387" y="1828"/>
                  </a:lnTo>
                  <a:lnTo>
                    <a:pt x="2217" y="1949"/>
                  </a:lnTo>
                  <a:lnTo>
                    <a:pt x="2071" y="2095"/>
                  </a:lnTo>
                  <a:lnTo>
                    <a:pt x="999" y="1681"/>
                  </a:lnTo>
                  <a:lnTo>
                    <a:pt x="999" y="1681"/>
                  </a:lnTo>
                  <a:lnTo>
                    <a:pt x="926" y="1681"/>
                  </a:lnTo>
                  <a:lnTo>
                    <a:pt x="829" y="1657"/>
                  </a:lnTo>
                  <a:lnTo>
                    <a:pt x="682" y="1706"/>
                  </a:lnTo>
                  <a:lnTo>
                    <a:pt x="561" y="1779"/>
                  </a:lnTo>
                  <a:lnTo>
                    <a:pt x="512" y="1828"/>
                  </a:lnTo>
                  <a:lnTo>
                    <a:pt x="463" y="1901"/>
                  </a:lnTo>
                  <a:lnTo>
                    <a:pt x="220" y="2388"/>
                  </a:lnTo>
                  <a:lnTo>
                    <a:pt x="220" y="2388"/>
                  </a:lnTo>
                  <a:lnTo>
                    <a:pt x="195" y="2461"/>
                  </a:lnTo>
                  <a:lnTo>
                    <a:pt x="171" y="2534"/>
                  </a:lnTo>
                  <a:lnTo>
                    <a:pt x="195" y="2704"/>
                  </a:lnTo>
                  <a:lnTo>
                    <a:pt x="244" y="2826"/>
                  </a:lnTo>
                  <a:lnTo>
                    <a:pt x="293" y="2899"/>
                  </a:lnTo>
                  <a:lnTo>
                    <a:pt x="366" y="2948"/>
                  </a:lnTo>
                  <a:lnTo>
                    <a:pt x="1340" y="3581"/>
                  </a:lnTo>
                  <a:lnTo>
                    <a:pt x="1340" y="3581"/>
                  </a:lnTo>
                  <a:lnTo>
                    <a:pt x="1316" y="3776"/>
                  </a:lnTo>
                  <a:lnTo>
                    <a:pt x="1291" y="3995"/>
                  </a:lnTo>
                  <a:lnTo>
                    <a:pt x="244" y="4482"/>
                  </a:lnTo>
                  <a:lnTo>
                    <a:pt x="244" y="4482"/>
                  </a:lnTo>
                  <a:lnTo>
                    <a:pt x="195" y="4507"/>
                  </a:lnTo>
                  <a:lnTo>
                    <a:pt x="122" y="4555"/>
                  </a:lnTo>
                  <a:lnTo>
                    <a:pt x="49" y="4701"/>
                  </a:lnTo>
                  <a:lnTo>
                    <a:pt x="0" y="4848"/>
                  </a:lnTo>
                  <a:lnTo>
                    <a:pt x="25" y="4921"/>
                  </a:lnTo>
                  <a:lnTo>
                    <a:pt x="25" y="4994"/>
                  </a:lnTo>
                  <a:lnTo>
                    <a:pt x="220" y="5530"/>
                  </a:lnTo>
                  <a:lnTo>
                    <a:pt x="220" y="5530"/>
                  </a:lnTo>
                  <a:lnTo>
                    <a:pt x="244" y="5578"/>
                  </a:lnTo>
                  <a:lnTo>
                    <a:pt x="293" y="5651"/>
                  </a:lnTo>
                  <a:lnTo>
                    <a:pt x="390" y="5749"/>
                  </a:lnTo>
                  <a:lnTo>
                    <a:pt x="536" y="5797"/>
                  </a:lnTo>
                  <a:lnTo>
                    <a:pt x="609" y="5797"/>
                  </a:lnTo>
                  <a:lnTo>
                    <a:pt x="682" y="5797"/>
                  </a:lnTo>
                  <a:lnTo>
                    <a:pt x="1827" y="5554"/>
                  </a:lnTo>
                  <a:lnTo>
                    <a:pt x="1827" y="5554"/>
                  </a:lnTo>
                  <a:lnTo>
                    <a:pt x="1949" y="5724"/>
                  </a:lnTo>
                  <a:lnTo>
                    <a:pt x="2095" y="5870"/>
                  </a:lnTo>
                  <a:lnTo>
                    <a:pt x="1705" y="6966"/>
                  </a:lnTo>
                  <a:lnTo>
                    <a:pt x="1705" y="6966"/>
                  </a:lnTo>
                  <a:lnTo>
                    <a:pt x="1681" y="7040"/>
                  </a:lnTo>
                  <a:lnTo>
                    <a:pt x="1681" y="7113"/>
                  </a:lnTo>
                  <a:lnTo>
                    <a:pt x="1705" y="7259"/>
                  </a:lnTo>
                  <a:lnTo>
                    <a:pt x="1778" y="7380"/>
                  </a:lnTo>
                  <a:lnTo>
                    <a:pt x="1851" y="7429"/>
                  </a:lnTo>
                  <a:lnTo>
                    <a:pt x="1900" y="7478"/>
                  </a:lnTo>
                  <a:lnTo>
                    <a:pt x="2412" y="7721"/>
                  </a:lnTo>
                  <a:lnTo>
                    <a:pt x="2412" y="7721"/>
                  </a:lnTo>
                  <a:lnTo>
                    <a:pt x="2485" y="7770"/>
                  </a:lnTo>
                  <a:lnTo>
                    <a:pt x="2558" y="7770"/>
                  </a:lnTo>
                  <a:lnTo>
                    <a:pt x="2704" y="7770"/>
                  </a:lnTo>
                  <a:lnTo>
                    <a:pt x="2850" y="7697"/>
                  </a:lnTo>
                  <a:lnTo>
                    <a:pt x="2899" y="7648"/>
                  </a:lnTo>
                  <a:lnTo>
                    <a:pt x="2947" y="7600"/>
                  </a:lnTo>
                  <a:lnTo>
                    <a:pt x="3581" y="6625"/>
                  </a:lnTo>
                  <a:lnTo>
                    <a:pt x="3581" y="6625"/>
                  </a:lnTo>
                  <a:lnTo>
                    <a:pt x="3800" y="6650"/>
                  </a:lnTo>
                  <a:lnTo>
                    <a:pt x="3995" y="6650"/>
                  </a:lnTo>
                  <a:lnTo>
                    <a:pt x="4482" y="7697"/>
                  </a:lnTo>
                  <a:lnTo>
                    <a:pt x="4482" y="7697"/>
                  </a:lnTo>
                  <a:lnTo>
                    <a:pt x="4531" y="7770"/>
                  </a:lnTo>
                  <a:lnTo>
                    <a:pt x="4579" y="7819"/>
                  </a:lnTo>
                  <a:lnTo>
                    <a:pt x="4701" y="7892"/>
                  </a:lnTo>
                  <a:lnTo>
                    <a:pt x="4847" y="7941"/>
                  </a:lnTo>
                  <a:lnTo>
                    <a:pt x="4920" y="7941"/>
                  </a:lnTo>
                  <a:lnTo>
                    <a:pt x="4993" y="7916"/>
                  </a:lnTo>
                  <a:lnTo>
                    <a:pt x="5529" y="7746"/>
                  </a:lnTo>
                  <a:lnTo>
                    <a:pt x="5529" y="7746"/>
                  </a:lnTo>
                  <a:lnTo>
                    <a:pt x="5602" y="7721"/>
                  </a:lnTo>
                  <a:lnTo>
                    <a:pt x="5651" y="7673"/>
                  </a:lnTo>
                  <a:lnTo>
                    <a:pt x="5748" y="7551"/>
                  </a:lnTo>
                  <a:lnTo>
                    <a:pt x="5821" y="7405"/>
                  </a:lnTo>
                  <a:lnTo>
                    <a:pt x="5821" y="7332"/>
                  </a:lnTo>
                  <a:lnTo>
                    <a:pt x="5821" y="7259"/>
                  </a:lnTo>
                  <a:lnTo>
                    <a:pt x="5578" y="6114"/>
                  </a:lnTo>
                  <a:lnTo>
                    <a:pt x="5578" y="6114"/>
                  </a:lnTo>
                  <a:lnTo>
                    <a:pt x="5724" y="5992"/>
                  </a:lnTo>
                  <a:lnTo>
                    <a:pt x="5894" y="5846"/>
                  </a:lnTo>
                  <a:lnTo>
                    <a:pt x="6966" y="6260"/>
                  </a:lnTo>
                  <a:lnTo>
                    <a:pt x="6966" y="6260"/>
                  </a:lnTo>
                  <a:lnTo>
                    <a:pt x="7039" y="6260"/>
                  </a:lnTo>
                  <a:lnTo>
                    <a:pt x="7112" y="6285"/>
                  </a:lnTo>
                  <a:lnTo>
                    <a:pt x="7258" y="6236"/>
                  </a:lnTo>
                  <a:lnTo>
                    <a:pt x="7404" y="6163"/>
                  </a:lnTo>
                  <a:lnTo>
                    <a:pt x="7453" y="6114"/>
                  </a:lnTo>
                  <a:lnTo>
                    <a:pt x="7502" y="6041"/>
                  </a:lnTo>
                  <a:lnTo>
                    <a:pt x="7745" y="5530"/>
                  </a:lnTo>
                  <a:lnTo>
                    <a:pt x="7745" y="5530"/>
                  </a:lnTo>
                  <a:lnTo>
                    <a:pt x="7770" y="5481"/>
                  </a:lnTo>
                  <a:lnTo>
                    <a:pt x="7794" y="5383"/>
                  </a:lnTo>
                  <a:lnTo>
                    <a:pt x="7770" y="5237"/>
                  </a:lnTo>
                  <a:lnTo>
                    <a:pt x="7697" y="5115"/>
                  </a:lnTo>
                  <a:lnTo>
                    <a:pt x="7648" y="5042"/>
                  </a:lnTo>
                  <a:lnTo>
                    <a:pt x="7599" y="4994"/>
                  </a:lnTo>
                  <a:lnTo>
                    <a:pt x="6625" y="4360"/>
                  </a:lnTo>
                  <a:lnTo>
                    <a:pt x="6625" y="4360"/>
                  </a:lnTo>
                  <a:lnTo>
                    <a:pt x="6649" y="4166"/>
                  </a:lnTo>
                  <a:lnTo>
                    <a:pt x="6649" y="3946"/>
                  </a:lnTo>
                  <a:lnTo>
                    <a:pt x="7697" y="3459"/>
                  </a:lnTo>
                  <a:lnTo>
                    <a:pt x="7697" y="3459"/>
                  </a:lnTo>
                  <a:lnTo>
                    <a:pt x="7770" y="3435"/>
                  </a:lnTo>
                  <a:lnTo>
                    <a:pt x="7843" y="3386"/>
                  </a:lnTo>
                  <a:lnTo>
                    <a:pt x="7916" y="3240"/>
                  </a:lnTo>
                  <a:lnTo>
                    <a:pt x="7940" y="3094"/>
                  </a:lnTo>
                  <a:lnTo>
                    <a:pt x="7940" y="3021"/>
                  </a:lnTo>
                  <a:lnTo>
                    <a:pt x="7940" y="2948"/>
                  </a:lnTo>
                  <a:lnTo>
                    <a:pt x="7745" y="2412"/>
                  </a:lnTo>
                  <a:lnTo>
                    <a:pt x="7745" y="2412"/>
                  </a:lnTo>
                  <a:lnTo>
                    <a:pt x="7721" y="2339"/>
                  </a:lnTo>
                  <a:lnTo>
                    <a:pt x="7672" y="2290"/>
                  </a:lnTo>
                  <a:lnTo>
                    <a:pt x="7551" y="2193"/>
                  </a:lnTo>
                  <a:lnTo>
                    <a:pt x="7429" y="2144"/>
                  </a:lnTo>
                  <a:lnTo>
                    <a:pt x="7356" y="2144"/>
                  </a:lnTo>
                  <a:lnTo>
                    <a:pt x="7258" y="2144"/>
                  </a:lnTo>
                  <a:lnTo>
                    <a:pt x="7258" y="2144"/>
                  </a:lnTo>
                  <a:close/>
                  <a:moveTo>
                    <a:pt x="5480" y="4726"/>
                  </a:moveTo>
                  <a:lnTo>
                    <a:pt x="5480" y="4726"/>
                  </a:lnTo>
                  <a:lnTo>
                    <a:pt x="5383" y="4872"/>
                  </a:lnTo>
                  <a:lnTo>
                    <a:pt x="5286" y="4994"/>
                  </a:lnTo>
                  <a:lnTo>
                    <a:pt x="5188" y="5140"/>
                  </a:lnTo>
                  <a:lnTo>
                    <a:pt x="5066" y="5237"/>
                  </a:lnTo>
                  <a:lnTo>
                    <a:pt x="4945" y="5335"/>
                  </a:lnTo>
                  <a:lnTo>
                    <a:pt x="4798" y="5432"/>
                  </a:lnTo>
                  <a:lnTo>
                    <a:pt x="4652" y="5505"/>
                  </a:lnTo>
                  <a:lnTo>
                    <a:pt x="4506" y="5554"/>
                  </a:lnTo>
                  <a:lnTo>
                    <a:pt x="4360" y="5603"/>
                  </a:lnTo>
                  <a:lnTo>
                    <a:pt x="4190" y="5627"/>
                  </a:lnTo>
                  <a:lnTo>
                    <a:pt x="4043" y="5651"/>
                  </a:lnTo>
                  <a:lnTo>
                    <a:pt x="3873" y="5627"/>
                  </a:lnTo>
                  <a:lnTo>
                    <a:pt x="3702" y="5627"/>
                  </a:lnTo>
                  <a:lnTo>
                    <a:pt x="3556" y="5578"/>
                  </a:lnTo>
                  <a:lnTo>
                    <a:pt x="3386" y="5530"/>
                  </a:lnTo>
                  <a:lnTo>
                    <a:pt x="3240" y="5456"/>
                  </a:lnTo>
                  <a:lnTo>
                    <a:pt x="3240" y="5456"/>
                  </a:lnTo>
                  <a:lnTo>
                    <a:pt x="3094" y="5383"/>
                  </a:lnTo>
                  <a:lnTo>
                    <a:pt x="2947" y="5286"/>
                  </a:lnTo>
                  <a:lnTo>
                    <a:pt x="2826" y="5164"/>
                  </a:lnTo>
                  <a:lnTo>
                    <a:pt x="2704" y="5067"/>
                  </a:lnTo>
                  <a:lnTo>
                    <a:pt x="2606" y="4921"/>
                  </a:lnTo>
                  <a:lnTo>
                    <a:pt x="2533" y="4799"/>
                  </a:lnTo>
                  <a:lnTo>
                    <a:pt x="2460" y="4653"/>
                  </a:lnTo>
                  <a:lnTo>
                    <a:pt x="2387" y="4507"/>
                  </a:lnTo>
                  <a:lnTo>
                    <a:pt x="2363" y="4336"/>
                  </a:lnTo>
                  <a:lnTo>
                    <a:pt x="2314" y="4190"/>
                  </a:lnTo>
                  <a:lnTo>
                    <a:pt x="2314" y="4020"/>
                  </a:lnTo>
                  <a:lnTo>
                    <a:pt x="2314" y="3873"/>
                  </a:lnTo>
                  <a:lnTo>
                    <a:pt x="2339" y="3703"/>
                  </a:lnTo>
                  <a:lnTo>
                    <a:pt x="2363" y="3532"/>
                  </a:lnTo>
                  <a:lnTo>
                    <a:pt x="2412" y="3386"/>
                  </a:lnTo>
                  <a:lnTo>
                    <a:pt x="2485" y="3216"/>
                  </a:lnTo>
                  <a:lnTo>
                    <a:pt x="2485" y="3216"/>
                  </a:lnTo>
                  <a:lnTo>
                    <a:pt x="2582" y="3070"/>
                  </a:lnTo>
                  <a:lnTo>
                    <a:pt x="2680" y="2948"/>
                  </a:lnTo>
                  <a:lnTo>
                    <a:pt x="2777" y="2802"/>
                  </a:lnTo>
                  <a:lnTo>
                    <a:pt x="2899" y="2704"/>
                  </a:lnTo>
                  <a:lnTo>
                    <a:pt x="3020" y="2607"/>
                  </a:lnTo>
                  <a:lnTo>
                    <a:pt x="3167" y="2509"/>
                  </a:lnTo>
                  <a:lnTo>
                    <a:pt x="3313" y="2436"/>
                  </a:lnTo>
                  <a:lnTo>
                    <a:pt x="3459" y="2388"/>
                  </a:lnTo>
                  <a:lnTo>
                    <a:pt x="3605" y="2339"/>
                  </a:lnTo>
                  <a:lnTo>
                    <a:pt x="3775" y="2315"/>
                  </a:lnTo>
                  <a:lnTo>
                    <a:pt x="3922" y="2290"/>
                  </a:lnTo>
                  <a:lnTo>
                    <a:pt x="4092" y="2315"/>
                  </a:lnTo>
                  <a:lnTo>
                    <a:pt x="4263" y="2315"/>
                  </a:lnTo>
                  <a:lnTo>
                    <a:pt x="4409" y="2363"/>
                  </a:lnTo>
                  <a:lnTo>
                    <a:pt x="4579" y="2412"/>
                  </a:lnTo>
                  <a:lnTo>
                    <a:pt x="4725" y="2485"/>
                  </a:lnTo>
                  <a:lnTo>
                    <a:pt x="4725" y="2485"/>
                  </a:lnTo>
                  <a:lnTo>
                    <a:pt x="4871" y="2558"/>
                  </a:lnTo>
                  <a:lnTo>
                    <a:pt x="5018" y="2656"/>
                  </a:lnTo>
                  <a:lnTo>
                    <a:pt x="5139" y="2777"/>
                  </a:lnTo>
                  <a:lnTo>
                    <a:pt x="5261" y="2875"/>
                  </a:lnTo>
                  <a:lnTo>
                    <a:pt x="5359" y="3021"/>
                  </a:lnTo>
                  <a:lnTo>
                    <a:pt x="5432" y="3143"/>
                  </a:lnTo>
                  <a:lnTo>
                    <a:pt x="5505" y="3289"/>
                  </a:lnTo>
                  <a:lnTo>
                    <a:pt x="5578" y="3435"/>
                  </a:lnTo>
                  <a:lnTo>
                    <a:pt x="5602" y="3605"/>
                  </a:lnTo>
                  <a:lnTo>
                    <a:pt x="5626" y="3752"/>
                  </a:lnTo>
                  <a:lnTo>
                    <a:pt x="5651" y="3922"/>
                  </a:lnTo>
                  <a:lnTo>
                    <a:pt x="5651" y="4068"/>
                  </a:lnTo>
                  <a:lnTo>
                    <a:pt x="5626" y="4239"/>
                  </a:lnTo>
                  <a:lnTo>
                    <a:pt x="5602" y="4409"/>
                  </a:lnTo>
                  <a:lnTo>
                    <a:pt x="5553" y="4555"/>
                  </a:lnTo>
                  <a:lnTo>
                    <a:pt x="5480" y="4726"/>
                  </a:lnTo>
                  <a:lnTo>
                    <a:pt x="5480" y="4726"/>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 name="Text Placeholder 3">
            <a:extLst>
              <a:ext uri="{FF2B5EF4-FFF2-40B4-BE49-F238E27FC236}">
                <a16:creationId xmlns:a16="http://schemas.microsoft.com/office/drawing/2014/main" id="{4CA038AB-F0A5-B546-9BEA-1AA87E4E4712}"/>
              </a:ext>
            </a:extLst>
          </p:cNvPr>
          <p:cNvSpPr>
            <a:spLocks noGrp="1"/>
          </p:cNvSpPr>
          <p:nvPr>
            <p:ph type="body" idx="2"/>
          </p:nvPr>
        </p:nvSpPr>
        <p:spPr>
          <a:xfrm>
            <a:off x="5058275" y="1330170"/>
            <a:ext cx="3378300" cy="2724300"/>
          </a:xfrm>
        </p:spPr>
        <p:txBody>
          <a:bodyPr/>
          <a:lstStyle/>
          <a:p>
            <a:pPr marL="101600" indent="0" algn="ctr">
              <a:buNone/>
            </a:pPr>
            <a:r>
              <a:rPr lang="en-US" b="1" dirty="0">
                <a:latin typeface="Roboto Condensed" panose="02000000000000000000" pitchFamily="2" charset="0"/>
                <a:ea typeface="Roboto Condensed" panose="02000000000000000000" pitchFamily="2" charset="0"/>
              </a:rPr>
              <a:t>Extra Webcams</a:t>
            </a:r>
          </a:p>
          <a:p>
            <a:pPr>
              <a:buSzPct val="100000"/>
              <a:buFont typeface="Wingdings" pitchFamily="2" charset="2"/>
              <a:buChar char="§"/>
            </a:pPr>
            <a:r>
              <a:rPr lang="en-US" sz="1800" dirty="0">
                <a:latin typeface="Roboto Condensed" panose="02000000000000000000" pitchFamily="2" charset="0"/>
                <a:ea typeface="Roboto Condensed" panose="02000000000000000000" pitchFamily="2" charset="0"/>
              </a:rPr>
              <a:t>It is difficult to show written work over zoom</a:t>
            </a:r>
          </a:p>
          <a:p>
            <a:pPr>
              <a:buSzPct val="100000"/>
              <a:buFont typeface="Wingdings" pitchFamily="2" charset="2"/>
              <a:buChar char="§"/>
            </a:pPr>
            <a:r>
              <a:rPr lang="en-US" sz="1800" dirty="0">
                <a:latin typeface="Roboto Condensed" panose="02000000000000000000" pitchFamily="2" charset="0"/>
                <a:ea typeface="Roboto Condensed" panose="02000000000000000000" pitchFamily="2" charset="0"/>
              </a:rPr>
              <a:t>BME has purchased extra webcams for TAs that would like one to use for class</a:t>
            </a:r>
          </a:p>
          <a:p>
            <a:pPr>
              <a:buSzPct val="100000"/>
              <a:buFont typeface="Wingdings" pitchFamily="2" charset="2"/>
              <a:buChar char="§"/>
            </a:pPr>
            <a:r>
              <a:rPr lang="en-US" sz="1800" dirty="0">
                <a:latin typeface="Roboto Condensed" panose="02000000000000000000" pitchFamily="2" charset="0"/>
                <a:ea typeface="Roboto Condensed" panose="02000000000000000000" pitchFamily="2" charset="0"/>
              </a:rPr>
              <a:t>Contact Jim Pollard (</a:t>
            </a:r>
            <a:r>
              <a:rPr lang="en-US" sz="1800" dirty="0" err="1">
                <a:latin typeface="Roboto Condensed" panose="02000000000000000000" pitchFamily="2" charset="0"/>
                <a:ea typeface="Roboto Condensed" panose="02000000000000000000" pitchFamily="2" charset="0"/>
              </a:rPr>
              <a:t>jim.pollard@mail.utexas.edu</a:t>
            </a:r>
            <a:r>
              <a:rPr lang="en-US" sz="1800" dirty="0">
                <a:latin typeface="Roboto Condensed" panose="02000000000000000000" pitchFamily="2" charset="0"/>
                <a:ea typeface="Roboto Condensed" panose="02000000000000000000" pitchFamily="2" charset="0"/>
              </a:rPr>
              <a:t>) or Lacy if you’d like one!</a:t>
            </a:r>
          </a:p>
        </p:txBody>
      </p:sp>
      <p:sp>
        <p:nvSpPr>
          <p:cNvPr id="14" name="Text Placeholder 3">
            <a:extLst>
              <a:ext uri="{FF2B5EF4-FFF2-40B4-BE49-F238E27FC236}">
                <a16:creationId xmlns:a16="http://schemas.microsoft.com/office/drawing/2014/main" id="{D73F9F7A-7133-9045-B215-E56AD07445BA}"/>
              </a:ext>
            </a:extLst>
          </p:cNvPr>
          <p:cNvSpPr txBox="1">
            <a:spLocks/>
          </p:cNvSpPr>
          <p:nvPr/>
        </p:nvSpPr>
        <p:spPr>
          <a:xfrm>
            <a:off x="0" y="1362406"/>
            <a:ext cx="4887310" cy="358969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1pPr>
            <a:lvl2pPr marL="914400" marR="0" lvl="1"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2pPr>
            <a:lvl3pPr marL="1371600" marR="0" lvl="2"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3pPr>
            <a:lvl4pPr marL="1828800" marR="0" lvl="3"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4pPr>
            <a:lvl5pPr marL="2286000" marR="0" lvl="4"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5pPr>
            <a:lvl6pPr marL="2743200" marR="0" lvl="5"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6pPr>
            <a:lvl7pPr marL="3200400" marR="0" lvl="6"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7pPr>
            <a:lvl8pPr marL="3657600" marR="0" lvl="7"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8pPr>
            <a:lvl9pPr marL="4114800" marR="0" lvl="8" indent="-355600" algn="l" rtl="0">
              <a:lnSpc>
                <a:spcPct val="100000"/>
              </a:lnSpc>
              <a:spcBef>
                <a:spcPts val="1000"/>
              </a:spcBef>
              <a:spcAft>
                <a:spcPts val="100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9pPr>
          </a:lstStyle>
          <a:p>
            <a:pPr marL="101600" indent="0" algn="ctr">
              <a:buFont typeface="Roboto Condensed Light"/>
              <a:buNone/>
            </a:pPr>
            <a:r>
              <a:rPr lang="en-US" b="1" dirty="0">
                <a:latin typeface="Roboto Condensed" panose="02000000000000000000" pitchFamily="2" charset="0"/>
                <a:ea typeface="Roboto Condensed" panose="02000000000000000000" pitchFamily="2" charset="0"/>
              </a:rPr>
              <a:t>Learning Assistants</a:t>
            </a:r>
          </a:p>
          <a:p>
            <a:pPr>
              <a:buSzPct val="100000"/>
              <a:buFont typeface="Wingdings" pitchFamily="2" charset="2"/>
              <a:buChar char="§"/>
            </a:pPr>
            <a:r>
              <a:rPr lang="en-US" sz="1800" dirty="0">
                <a:latin typeface="Roboto Condensed" panose="02000000000000000000" pitchFamily="2" charset="0"/>
                <a:ea typeface="Roboto Condensed" panose="02000000000000000000" pitchFamily="2" charset="0"/>
              </a:rPr>
              <a:t>Almost all classes come with an undergrad LA</a:t>
            </a:r>
          </a:p>
          <a:p>
            <a:pPr>
              <a:buSzPct val="100000"/>
              <a:buFont typeface="Wingdings" pitchFamily="2" charset="2"/>
              <a:buChar char="§"/>
            </a:pPr>
            <a:r>
              <a:rPr lang="en-US" sz="1800" dirty="0">
                <a:latin typeface="Roboto Condensed" panose="02000000000000000000" pitchFamily="2" charset="0"/>
                <a:ea typeface="Roboto Condensed" panose="02000000000000000000" pitchFamily="2" charset="0"/>
              </a:rPr>
              <a:t>Excellent resource for how prior iterations of the class went as they have usually taken and done well in the class previously</a:t>
            </a:r>
          </a:p>
          <a:p>
            <a:pPr>
              <a:buSzPct val="100000"/>
              <a:buFont typeface="Wingdings" pitchFamily="2" charset="2"/>
              <a:buChar char="§"/>
            </a:pPr>
            <a:r>
              <a:rPr lang="en-US" sz="1800" dirty="0">
                <a:latin typeface="Roboto Condensed" panose="02000000000000000000" pitchFamily="2" charset="0"/>
                <a:ea typeface="Roboto Condensed" panose="02000000000000000000" pitchFamily="2" charset="0"/>
              </a:rPr>
              <a:t>Read through their position description of get a sense of what they are able to do for you</a:t>
            </a:r>
          </a:p>
          <a:p>
            <a:pPr>
              <a:buSzPct val="100000"/>
              <a:buFont typeface="Wingdings" pitchFamily="2" charset="2"/>
              <a:buChar char="§"/>
            </a:pPr>
            <a:r>
              <a:rPr lang="en-US" sz="1800" dirty="0">
                <a:latin typeface="Roboto Condensed" panose="02000000000000000000" pitchFamily="2" charset="0"/>
                <a:ea typeface="Roboto Condensed" panose="02000000000000000000" pitchFamily="2" charset="0"/>
              </a:rPr>
              <a:t>Communicate with LA and instructor specific roles and responsibilities</a:t>
            </a:r>
          </a:p>
        </p:txBody>
      </p:sp>
    </p:spTree>
    <p:extLst>
      <p:ext uri="{BB962C8B-B14F-4D97-AF65-F5344CB8AC3E}">
        <p14:creationId xmlns:p14="http://schemas.microsoft.com/office/powerpoint/2010/main" val="17505988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Title IX</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19</a:t>
            </a:fld>
            <a:endParaRPr/>
          </a:p>
        </p:txBody>
      </p:sp>
      <p:sp>
        <p:nvSpPr>
          <p:cNvPr id="3" name="Text Placeholder 2">
            <a:extLst>
              <a:ext uri="{FF2B5EF4-FFF2-40B4-BE49-F238E27FC236}">
                <a16:creationId xmlns:a16="http://schemas.microsoft.com/office/drawing/2014/main" id="{4625F558-3B50-0A4E-8E81-01EAE6C15A4E}"/>
              </a:ext>
            </a:extLst>
          </p:cNvPr>
          <p:cNvSpPr>
            <a:spLocks noGrp="1"/>
          </p:cNvSpPr>
          <p:nvPr>
            <p:ph type="body" idx="1"/>
          </p:nvPr>
        </p:nvSpPr>
        <p:spPr>
          <a:xfrm>
            <a:off x="214938" y="1537988"/>
            <a:ext cx="8234402" cy="2724300"/>
          </a:xfrm>
        </p:spPr>
        <p:txBody>
          <a:bodyPr/>
          <a:lstStyle/>
          <a:p>
            <a:pPr>
              <a:buFont typeface="Wingdings" pitchFamily="2" charset="2"/>
              <a:buChar char="§"/>
            </a:pPr>
            <a:r>
              <a:rPr lang="en-US" sz="1800" dirty="0">
                <a:latin typeface="Roboto Condensed" panose="02000000000000000000" pitchFamily="2" charset="0"/>
                <a:ea typeface="Roboto Condensed" panose="02000000000000000000" pitchFamily="2" charset="0"/>
              </a:rPr>
              <a:t>Title IX is a federal law that prohibits discrimination on the basis of sex in any federally funded education program or activity. </a:t>
            </a:r>
          </a:p>
          <a:p>
            <a:pPr>
              <a:buFont typeface="Wingdings" pitchFamily="2" charset="2"/>
              <a:buChar char="§"/>
            </a:pPr>
            <a:r>
              <a:rPr lang="en-US" sz="1800" dirty="0">
                <a:latin typeface="Roboto Condensed" panose="02000000000000000000" pitchFamily="2" charset="0"/>
                <a:ea typeface="Roboto Condensed" panose="02000000000000000000" pitchFamily="2" charset="0"/>
              </a:rPr>
              <a:t>In addition, SB212 is a Texas State Law that mandates reporting requirements</a:t>
            </a:r>
          </a:p>
          <a:p>
            <a:pPr>
              <a:buFont typeface="Wingdings" pitchFamily="2" charset="2"/>
              <a:buChar char="§"/>
            </a:pPr>
            <a:r>
              <a:rPr lang="en-US" sz="1800" dirty="0">
                <a:latin typeface="Roboto Condensed" panose="02000000000000000000" pitchFamily="2" charset="0"/>
                <a:ea typeface="Roboto Condensed" panose="02000000000000000000" pitchFamily="2" charset="0"/>
              </a:rPr>
              <a:t>The university is committed to providing an educational and working environment for its students, faculty, and staff that is free from sex discrimination (including discrimination of the basis of gender identity, gender expression, and sexual orientation), sexual harassment, sexual assault, sexual misconduct, interpersonal violence (including dating and domestic violence), and stalking. </a:t>
            </a:r>
          </a:p>
        </p:txBody>
      </p:sp>
      <p:grpSp>
        <p:nvGrpSpPr>
          <p:cNvPr id="31" name="Google Shape;639;p37">
            <a:extLst>
              <a:ext uri="{FF2B5EF4-FFF2-40B4-BE49-F238E27FC236}">
                <a16:creationId xmlns:a16="http://schemas.microsoft.com/office/drawing/2014/main" id="{713604CD-1E74-634A-AAB6-7EBD8036203F}"/>
              </a:ext>
            </a:extLst>
          </p:cNvPr>
          <p:cNvGrpSpPr>
            <a:grpSpLocks noChangeAspect="1"/>
          </p:cNvGrpSpPr>
          <p:nvPr/>
        </p:nvGrpSpPr>
        <p:grpSpPr>
          <a:xfrm>
            <a:off x="120708" y="569504"/>
            <a:ext cx="444315" cy="420624"/>
            <a:chOff x="6618700" y="1635475"/>
            <a:chExt cx="456675" cy="432325"/>
          </a:xfrm>
        </p:grpSpPr>
        <p:sp>
          <p:nvSpPr>
            <p:cNvPr id="32" name="Google Shape;640;p37">
              <a:extLst>
                <a:ext uri="{FF2B5EF4-FFF2-40B4-BE49-F238E27FC236}">
                  <a16:creationId xmlns:a16="http://schemas.microsoft.com/office/drawing/2014/main" id="{BE50082A-92F5-8245-8663-CB47973119F6}"/>
                </a:ext>
              </a:extLst>
            </p:cNvPr>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41;p37">
              <a:extLst>
                <a:ext uri="{FF2B5EF4-FFF2-40B4-BE49-F238E27FC236}">
                  <a16:creationId xmlns:a16="http://schemas.microsoft.com/office/drawing/2014/main" id="{31A7CA42-F2B7-D94F-A99D-545AD7E05776}"/>
                </a:ext>
              </a:extLst>
            </p:cNvPr>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42;p37">
              <a:extLst>
                <a:ext uri="{FF2B5EF4-FFF2-40B4-BE49-F238E27FC236}">
                  <a16:creationId xmlns:a16="http://schemas.microsoft.com/office/drawing/2014/main" id="{3CA6B789-9E4B-AF40-A84D-0B2248176335}"/>
                </a:ext>
              </a:extLst>
            </p:cNvPr>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43;p37">
              <a:extLst>
                <a:ext uri="{FF2B5EF4-FFF2-40B4-BE49-F238E27FC236}">
                  <a16:creationId xmlns:a16="http://schemas.microsoft.com/office/drawing/2014/main" id="{A5D60080-E083-8747-A0E6-1B0E4EA27B3D}"/>
                </a:ext>
              </a:extLst>
            </p:cNvPr>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44;p37">
              <a:extLst>
                <a:ext uri="{FF2B5EF4-FFF2-40B4-BE49-F238E27FC236}">
                  <a16:creationId xmlns:a16="http://schemas.microsoft.com/office/drawing/2014/main" id="{C1DDC022-CDA5-4B49-BEC4-EF9564309F91}"/>
                </a:ext>
              </a:extLst>
            </p:cNvPr>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362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122832" y="376850"/>
            <a:ext cx="5921805"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2800" dirty="0"/>
              <a:t>What is this and why are we even here?</a:t>
            </a:r>
            <a:endParaRPr sz="28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a:t>
            </a:fld>
            <a:endParaRPr/>
          </a:p>
        </p:txBody>
      </p:sp>
      <p:sp>
        <p:nvSpPr>
          <p:cNvPr id="11" name="Text Placeholder 2">
            <a:extLst>
              <a:ext uri="{FF2B5EF4-FFF2-40B4-BE49-F238E27FC236}">
                <a16:creationId xmlns:a16="http://schemas.microsoft.com/office/drawing/2014/main" id="{55491808-B42F-DD47-9309-C57EF318BD28}"/>
              </a:ext>
            </a:extLst>
          </p:cNvPr>
          <p:cNvSpPr txBox="1">
            <a:spLocks/>
          </p:cNvSpPr>
          <p:nvPr/>
        </p:nvSpPr>
        <p:spPr>
          <a:xfrm>
            <a:off x="0" y="1335657"/>
            <a:ext cx="4572000" cy="231474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1pPr>
            <a:lvl2pPr marL="914400" marR="0" lvl="1"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2pPr>
            <a:lvl3pPr marL="1371600" marR="0" lvl="2"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3pPr>
            <a:lvl4pPr marL="1828800" marR="0" lvl="3"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4pPr>
            <a:lvl5pPr marL="2286000" marR="0" lvl="4"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5pPr>
            <a:lvl6pPr marL="2743200" marR="0" lvl="5"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6pPr>
            <a:lvl7pPr marL="3200400" marR="0" lvl="6"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7pPr>
            <a:lvl8pPr marL="3657600" marR="0" lvl="7"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8pPr>
            <a:lvl9pPr marL="4114800" marR="0" lvl="8" indent="-355600" algn="l" rtl="0">
              <a:lnSpc>
                <a:spcPct val="100000"/>
              </a:lnSpc>
              <a:spcBef>
                <a:spcPts val="1000"/>
              </a:spcBef>
              <a:spcAft>
                <a:spcPts val="100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9pPr>
          </a:lstStyle>
          <a:p>
            <a:pPr marL="101600" indent="0" algn="ctr">
              <a:buNone/>
            </a:pPr>
            <a:r>
              <a:rPr lang="en-US" sz="2400" dirty="0">
                <a:latin typeface="Roboto Condensed" panose="02000000000000000000" pitchFamily="2" charset="0"/>
                <a:ea typeface="Roboto Condensed" panose="02000000000000000000" pitchFamily="2" charset="0"/>
              </a:rPr>
              <a:t>Undergraduate Feedback </a:t>
            </a:r>
          </a:p>
          <a:p>
            <a:pPr>
              <a:buFont typeface="Wingdings" pitchFamily="2" charset="2"/>
              <a:buChar char="§"/>
            </a:pPr>
            <a:r>
              <a:rPr lang="en-US" dirty="0">
                <a:latin typeface="Roboto Condensed" panose="02000000000000000000" pitchFamily="2" charset="0"/>
                <a:ea typeface="Roboto Condensed" panose="02000000000000000000" pitchFamily="2" charset="0"/>
              </a:rPr>
              <a:t>Excessively Competitive Culture</a:t>
            </a:r>
          </a:p>
          <a:p>
            <a:pPr>
              <a:buFont typeface="Wingdings" pitchFamily="2" charset="2"/>
              <a:buChar char="§"/>
            </a:pPr>
            <a:r>
              <a:rPr lang="en-US" dirty="0">
                <a:latin typeface="Roboto Condensed" panose="02000000000000000000" pitchFamily="2" charset="0"/>
                <a:ea typeface="Roboto Condensed" panose="02000000000000000000" pitchFamily="2" charset="0"/>
              </a:rPr>
              <a:t>TAs can make or break a class experience and usually create the culture of the course</a:t>
            </a:r>
          </a:p>
          <a:p>
            <a:pPr>
              <a:buFont typeface="Wingdings" pitchFamily="2" charset="2"/>
              <a:buChar char="§"/>
            </a:pPr>
            <a:r>
              <a:rPr lang="en-US" dirty="0">
                <a:latin typeface="Roboto Condensed" panose="02000000000000000000" pitchFamily="2" charset="0"/>
                <a:ea typeface="Roboto Condensed" panose="02000000000000000000" pitchFamily="2" charset="0"/>
              </a:rPr>
              <a:t>TAs could be more sensitive to student mental health and wellness</a:t>
            </a:r>
          </a:p>
          <a:p>
            <a:endParaRPr lang="en-US" dirty="0">
              <a:latin typeface="Roboto Condensed" panose="02000000000000000000" pitchFamily="2" charset="0"/>
              <a:ea typeface="Roboto Condensed" panose="02000000000000000000" pitchFamily="2" charset="0"/>
            </a:endParaRPr>
          </a:p>
        </p:txBody>
      </p:sp>
      <p:sp>
        <p:nvSpPr>
          <p:cNvPr id="12" name="Text Placeholder 2">
            <a:extLst>
              <a:ext uri="{FF2B5EF4-FFF2-40B4-BE49-F238E27FC236}">
                <a16:creationId xmlns:a16="http://schemas.microsoft.com/office/drawing/2014/main" id="{DB361EBD-0A4B-6141-BB7C-8C5350915865}"/>
              </a:ext>
            </a:extLst>
          </p:cNvPr>
          <p:cNvSpPr txBox="1">
            <a:spLocks/>
          </p:cNvSpPr>
          <p:nvPr/>
        </p:nvSpPr>
        <p:spPr>
          <a:xfrm>
            <a:off x="4572000" y="1335657"/>
            <a:ext cx="4533400" cy="231474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1pPr>
            <a:lvl2pPr marL="914400" marR="0" lvl="1"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2pPr>
            <a:lvl3pPr marL="1371600" marR="0" lvl="2"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3pPr>
            <a:lvl4pPr marL="1828800" marR="0" lvl="3"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4pPr>
            <a:lvl5pPr marL="2286000" marR="0" lvl="4"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5pPr>
            <a:lvl6pPr marL="2743200" marR="0" lvl="5"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6pPr>
            <a:lvl7pPr marL="3200400" marR="0" lvl="6"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7pPr>
            <a:lvl8pPr marL="3657600" marR="0" lvl="7"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8pPr>
            <a:lvl9pPr marL="4114800" marR="0" lvl="8" indent="-355600" algn="l" rtl="0">
              <a:lnSpc>
                <a:spcPct val="100000"/>
              </a:lnSpc>
              <a:spcBef>
                <a:spcPts val="1000"/>
              </a:spcBef>
              <a:spcAft>
                <a:spcPts val="100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9pPr>
          </a:lstStyle>
          <a:p>
            <a:pPr marL="101600" indent="0" algn="ctr">
              <a:buNone/>
            </a:pPr>
            <a:r>
              <a:rPr lang="en-US" sz="2400" dirty="0">
                <a:latin typeface="Roboto Condensed" panose="02000000000000000000" pitchFamily="2" charset="0"/>
                <a:ea typeface="Roboto Condensed" panose="02000000000000000000" pitchFamily="2" charset="0"/>
              </a:rPr>
              <a:t>Feedback Past TAs</a:t>
            </a:r>
          </a:p>
          <a:p>
            <a:pPr>
              <a:buFont typeface="Wingdings" pitchFamily="2" charset="2"/>
              <a:buChar char="§"/>
            </a:pPr>
            <a:r>
              <a:rPr lang="en-US" dirty="0">
                <a:latin typeface="Roboto Condensed" panose="02000000000000000000" pitchFamily="2" charset="0"/>
                <a:ea typeface="Roboto Condensed" panose="02000000000000000000" pitchFamily="2" charset="0"/>
              </a:rPr>
              <a:t>Felt thrown into the deep end</a:t>
            </a:r>
          </a:p>
          <a:p>
            <a:pPr>
              <a:buFont typeface="Wingdings" pitchFamily="2" charset="2"/>
              <a:buChar char="§"/>
            </a:pPr>
            <a:r>
              <a:rPr lang="en-US" dirty="0">
                <a:latin typeface="Roboto Condensed" panose="02000000000000000000" pitchFamily="2" charset="0"/>
                <a:ea typeface="Roboto Condensed" panose="02000000000000000000" pitchFamily="2" charset="0"/>
              </a:rPr>
              <a:t>Felt alone and ill-supported </a:t>
            </a:r>
          </a:p>
          <a:p>
            <a:pPr>
              <a:buFont typeface="Wingdings" pitchFamily="2" charset="2"/>
              <a:buChar char="§"/>
            </a:pPr>
            <a:r>
              <a:rPr lang="en-US" dirty="0">
                <a:latin typeface="Roboto Condensed" panose="02000000000000000000" pitchFamily="2" charset="0"/>
                <a:ea typeface="Roboto Condensed" panose="02000000000000000000" pitchFamily="2" charset="0"/>
              </a:rPr>
              <a:t>Don’t know what I don’t know</a:t>
            </a:r>
          </a:p>
          <a:p>
            <a:pPr marL="101600" indent="0">
              <a:buNone/>
            </a:pPr>
            <a:endParaRPr lang="en-US" dirty="0">
              <a:latin typeface="Roboto Condensed" panose="02000000000000000000" pitchFamily="2" charset="0"/>
              <a:ea typeface="Roboto Condensed" panose="02000000000000000000" pitchFamily="2" charset="0"/>
            </a:endParaRPr>
          </a:p>
        </p:txBody>
      </p:sp>
      <p:sp>
        <p:nvSpPr>
          <p:cNvPr id="2" name="TextBox 1">
            <a:extLst>
              <a:ext uri="{FF2B5EF4-FFF2-40B4-BE49-F238E27FC236}">
                <a16:creationId xmlns:a16="http://schemas.microsoft.com/office/drawing/2014/main" id="{539D7F0A-1FCB-6446-8ABD-736978768921}"/>
              </a:ext>
            </a:extLst>
          </p:cNvPr>
          <p:cNvSpPr txBox="1"/>
          <p:nvPr/>
        </p:nvSpPr>
        <p:spPr>
          <a:xfrm>
            <a:off x="-223520" y="1615440"/>
            <a:ext cx="184731" cy="307777"/>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11251519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Title IX</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20</a:t>
            </a:fld>
            <a:endParaRPr/>
          </a:p>
        </p:txBody>
      </p:sp>
      <p:sp>
        <p:nvSpPr>
          <p:cNvPr id="3" name="Text Placeholder 2">
            <a:extLst>
              <a:ext uri="{FF2B5EF4-FFF2-40B4-BE49-F238E27FC236}">
                <a16:creationId xmlns:a16="http://schemas.microsoft.com/office/drawing/2014/main" id="{4625F558-3B50-0A4E-8E81-01EAE6C15A4E}"/>
              </a:ext>
            </a:extLst>
          </p:cNvPr>
          <p:cNvSpPr>
            <a:spLocks noGrp="1"/>
          </p:cNvSpPr>
          <p:nvPr>
            <p:ph type="body" idx="1"/>
          </p:nvPr>
        </p:nvSpPr>
        <p:spPr>
          <a:xfrm>
            <a:off x="814274" y="1537988"/>
            <a:ext cx="7635065" cy="2724300"/>
          </a:xfrm>
        </p:spPr>
        <p:txBody>
          <a:bodyPr/>
          <a:lstStyle/>
          <a:p>
            <a:pPr>
              <a:buFont typeface="Wingdings" pitchFamily="2" charset="2"/>
              <a:buChar char="§"/>
            </a:pPr>
            <a:r>
              <a:rPr lang="en-US" dirty="0">
                <a:latin typeface="Roboto Condensed" panose="02000000000000000000" pitchFamily="2" charset="0"/>
                <a:ea typeface="Roboto Condensed" panose="02000000000000000000" pitchFamily="2" charset="0"/>
              </a:rPr>
              <a:t>As a graduate academic employee of the university, you are considered a mandatory reporter or a Responsible Employee.</a:t>
            </a:r>
          </a:p>
          <a:p>
            <a:pPr>
              <a:buFont typeface="Wingdings" pitchFamily="2" charset="2"/>
              <a:buChar char="§"/>
            </a:pPr>
            <a:r>
              <a:rPr lang="en-US" dirty="0">
                <a:latin typeface="Roboto Condensed" panose="02000000000000000000" pitchFamily="2" charset="0"/>
                <a:ea typeface="Roboto Condensed" panose="02000000000000000000" pitchFamily="2" charset="0"/>
              </a:rPr>
              <a:t>You have a duty to report incidents of sexual misconduct. </a:t>
            </a:r>
          </a:p>
          <a:p>
            <a:pPr>
              <a:buFont typeface="Wingdings" pitchFamily="2" charset="2"/>
              <a:buChar char="§"/>
            </a:pPr>
            <a:r>
              <a:rPr lang="en-US" dirty="0">
                <a:latin typeface="Roboto Condensed" panose="02000000000000000000" pitchFamily="2" charset="0"/>
                <a:ea typeface="Roboto Condensed" panose="02000000000000000000" pitchFamily="2" charset="0"/>
              </a:rPr>
              <a:t>Report online here: </a:t>
            </a:r>
            <a:r>
              <a:rPr lang="en-US" dirty="0">
                <a:latin typeface="Roboto Condensed" panose="02000000000000000000" pitchFamily="2" charset="0"/>
                <a:ea typeface="Roboto Condensed" panose="02000000000000000000" pitchFamily="2" charset="0"/>
                <a:hlinkClick r:id="rId3"/>
              </a:rPr>
              <a:t>https://titleix.utexas.edu/file-a-report</a:t>
            </a:r>
            <a:r>
              <a:rPr lang="en-US" dirty="0">
                <a:latin typeface="Roboto Condensed" panose="02000000000000000000" pitchFamily="2" charset="0"/>
                <a:ea typeface="Roboto Condensed" panose="02000000000000000000" pitchFamily="2" charset="0"/>
              </a:rPr>
              <a:t> </a:t>
            </a:r>
          </a:p>
          <a:p>
            <a:pPr>
              <a:buFont typeface="Wingdings" pitchFamily="2" charset="2"/>
              <a:buChar char="§"/>
            </a:pPr>
            <a:r>
              <a:rPr lang="en-US" dirty="0">
                <a:latin typeface="Roboto Condensed" panose="02000000000000000000" pitchFamily="2" charset="0"/>
                <a:ea typeface="Roboto Condensed" panose="02000000000000000000" pitchFamily="2" charset="0"/>
              </a:rPr>
              <a:t>Reports can be anonymous</a:t>
            </a:r>
          </a:p>
          <a:p>
            <a:pPr>
              <a:buFont typeface="Wingdings" pitchFamily="2" charset="2"/>
              <a:buChar char="§"/>
            </a:pPr>
            <a:r>
              <a:rPr lang="en-US" dirty="0">
                <a:latin typeface="Roboto Condensed" panose="02000000000000000000" pitchFamily="2" charset="0"/>
                <a:ea typeface="Roboto Condensed" panose="02000000000000000000" pitchFamily="2" charset="0"/>
              </a:rPr>
              <a:t>Review the full policies here: </a:t>
            </a:r>
            <a:r>
              <a:rPr lang="en-US" dirty="0">
                <a:latin typeface="Roboto Condensed" panose="02000000000000000000" pitchFamily="2" charset="0"/>
                <a:ea typeface="Roboto Condensed" panose="02000000000000000000" pitchFamily="2" charset="0"/>
                <a:hlinkClick r:id="rId4"/>
              </a:rPr>
              <a:t>https://titleix.utexas.edu</a:t>
            </a:r>
            <a:r>
              <a:rPr lang="en-US" dirty="0">
                <a:latin typeface="Roboto Condensed" panose="02000000000000000000" pitchFamily="2" charset="0"/>
                <a:ea typeface="Roboto Condensed" panose="02000000000000000000" pitchFamily="2" charset="0"/>
              </a:rPr>
              <a:t> </a:t>
            </a:r>
          </a:p>
          <a:p>
            <a:endParaRPr lang="en-US" dirty="0">
              <a:latin typeface="Roboto Condensed" panose="02000000000000000000" pitchFamily="2" charset="0"/>
              <a:ea typeface="Roboto Condensed" panose="02000000000000000000" pitchFamily="2" charset="0"/>
            </a:endParaRPr>
          </a:p>
        </p:txBody>
      </p:sp>
      <p:grpSp>
        <p:nvGrpSpPr>
          <p:cNvPr id="31" name="Google Shape;639;p37">
            <a:extLst>
              <a:ext uri="{FF2B5EF4-FFF2-40B4-BE49-F238E27FC236}">
                <a16:creationId xmlns:a16="http://schemas.microsoft.com/office/drawing/2014/main" id="{713604CD-1E74-634A-AAB6-7EBD8036203F}"/>
              </a:ext>
            </a:extLst>
          </p:cNvPr>
          <p:cNvGrpSpPr>
            <a:grpSpLocks noChangeAspect="1"/>
          </p:cNvGrpSpPr>
          <p:nvPr/>
        </p:nvGrpSpPr>
        <p:grpSpPr>
          <a:xfrm>
            <a:off x="120708" y="569504"/>
            <a:ext cx="444315" cy="420624"/>
            <a:chOff x="6618700" y="1635475"/>
            <a:chExt cx="456675" cy="432325"/>
          </a:xfrm>
        </p:grpSpPr>
        <p:sp>
          <p:nvSpPr>
            <p:cNvPr id="32" name="Google Shape;640;p37">
              <a:extLst>
                <a:ext uri="{FF2B5EF4-FFF2-40B4-BE49-F238E27FC236}">
                  <a16:creationId xmlns:a16="http://schemas.microsoft.com/office/drawing/2014/main" id="{BE50082A-92F5-8245-8663-CB47973119F6}"/>
                </a:ext>
              </a:extLst>
            </p:cNvPr>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41;p37">
              <a:extLst>
                <a:ext uri="{FF2B5EF4-FFF2-40B4-BE49-F238E27FC236}">
                  <a16:creationId xmlns:a16="http://schemas.microsoft.com/office/drawing/2014/main" id="{31A7CA42-F2B7-D94F-A99D-545AD7E05776}"/>
                </a:ext>
              </a:extLst>
            </p:cNvPr>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42;p37">
              <a:extLst>
                <a:ext uri="{FF2B5EF4-FFF2-40B4-BE49-F238E27FC236}">
                  <a16:creationId xmlns:a16="http://schemas.microsoft.com/office/drawing/2014/main" id="{3CA6B789-9E4B-AF40-A84D-0B2248176335}"/>
                </a:ext>
              </a:extLst>
            </p:cNvPr>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43;p37">
              <a:extLst>
                <a:ext uri="{FF2B5EF4-FFF2-40B4-BE49-F238E27FC236}">
                  <a16:creationId xmlns:a16="http://schemas.microsoft.com/office/drawing/2014/main" id="{A5D60080-E083-8747-A0E6-1B0E4EA27B3D}"/>
                </a:ext>
              </a:extLst>
            </p:cNvPr>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44;p37">
              <a:extLst>
                <a:ext uri="{FF2B5EF4-FFF2-40B4-BE49-F238E27FC236}">
                  <a16:creationId xmlns:a16="http://schemas.microsoft.com/office/drawing/2014/main" id="{C1DDC022-CDA5-4B49-BEC4-EF9564309F91}"/>
                </a:ext>
              </a:extLst>
            </p:cNvPr>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 name="TextBox 4">
            <a:extLst>
              <a:ext uri="{FF2B5EF4-FFF2-40B4-BE49-F238E27FC236}">
                <a16:creationId xmlns:a16="http://schemas.microsoft.com/office/drawing/2014/main" id="{C9345447-5733-844E-ACB1-CB51A55750E0}"/>
              </a:ext>
            </a:extLst>
          </p:cNvPr>
          <p:cNvSpPr txBox="1"/>
          <p:nvPr/>
        </p:nvSpPr>
        <p:spPr>
          <a:xfrm>
            <a:off x="814274" y="4612425"/>
            <a:ext cx="5096539" cy="276999"/>
          </a:xfrm>
          <a:prstGeom prst="rect">
            <a:avLst/>
          </a:prstGeom>
          <a:noFill/>
        </p:spPr>
        <p:txBody>
          <a:bodyPr wrap="square" rtlCol="0">
            <a:spAutoFit/>
          </a:bodyPr>
          <a:lstStyle/>
          <a:p>
            <a:r>
              <a:rPr lang="en-US" sz="1200" dirty="0">
                <a:solidFill>
                  <a:srgbClr val="263248"/>
                </a:solidFill>
                <a:latin typeface="Roboto Condensed Light"/>
                <a:ea typeface="Roboto Condensed Light"/>
                <a:sym typeface="Roboto Condensed Light"/>
                <a:hlinkClick r:id="rId5"/>
              </a:rPr>
              <a:t>https://titleix.utexas.edu/mandatory-reporters</a:t>
            </a:r>
            <a:r>
              <a:rPr lang="en-US" sz="1200" dirty="0">
                <a:solidFill>
                  <a:srgbClr val="263248"/>
                </a:solidFill>
                <a:latin typeface="Roboto Condensed Light"/>
                <a:ea typeface="Roboto Condensed Light"/>
                <a:sym typeface="Roboto Condensed Light"/>
              </a:rPr>
              <a:t> </a:t>
            </a:r>
            <a:endParaRPr lang="en-US" sz="1000" dirty="0"/>
          </a:p>
        </p:txBody>
      </p:sp>
    </p:spTree>
    <p:extLst>
      <p:ext uri="{BB962C8B-B14F-4D97-AF65-F5344CB8AC3E}">
        <p14:creationId xmlns:p14="http://schemas.microsoft.com/office/powerpoint/2010/main" val="14054651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Case Study #1</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21</a:t>
            </a:fld>
            <a:endParaRPr/>
          </a:p>
        </p:txBody>
      </p:sp>
      <p:sp>
        <p:nvSpPr>
          <p:cNvPr id="3" name="Text Placeholder 2">
            <a:extLst>
              <a:ext uri="{FF2B5EF4-FFF2-40B4-BE49-F238E27FC236}">
                <a16:creationId xmlns:a16="http://schemas.microsoft.com/office/drawing/2014/main" id="{4625F558-3B50-0A4E-8E81-01EAE6C15A4E}"/>
              </a:ext>
            </a:extLst>
          </p:cNvPr>
          <p:cNvSpPr>
            <a:spLocks noGrp="1"/>
          </p:cNvSpPr>
          <p:nvPr>
            <p:ph type="body" idx="1"/>
          </p:nvPr>
        </p:nvSpPr>
        <p:spPr>
          <a:xfrm>
            <a:off x="120708" y="1295035"/>
            <a:ext cx="8622759" cy="2724300"/>
          </a:xfrm>
        </p:spPr>
        <p:txBody>
          <a:bodyPr/>
          <a:lstStyle/>
          <a:p>
            <a:pPr>
              <a:buFont typeface="Wingdings" pitchFamily="2" charset="2"/>
              <a:buChar char="§"/>
            </a:pPr>
            <a:r>
              <a:rPr lang="en-US" sz="2400" dirty="0">
                <a:latin typeface="Roboto Condensed" panose="02000000000000000000" pitchFamily="2" charset="0"/>
                <a:ea typeface="Roboto Condensed" panose="02000000000000000000" pitchFamily="2" charset="0"/>
              </a:rPr>
              <a:t>Its 4 weeks into the semester and everyone has just taken their 1</a:t>
            </a:r>
            <a:r>
              <a:rPr lang="en-US" sz="2400" baseline="30000" dirty="0">
                <a:latin typeface="Roboto Condensed" panose="02000000000000000000" pitchFamily="2" charset="0"/>
                <a:ea typeface="Roboto Condensed" panose="02000000000000000000" pitchFamily="2" charset="0"/>
              </a:rPr>
              <a:t>st</a:t>
            </a:r>
            <a:r>
              <a:rPr lang="en-US" sz="2400" dirty="0">
                <a:latin typeface="Roboto Condensed" panose="02000000000000000000" pitchFamily="2" charset="0"/>
                <a:ea typeface="Roboto Condensed" panose="02000000000000000000" pitchFamily="2" charset="0"/>
              </a:rPr>
              <a:t> midterm in your class. Through grading, you notice that Nikhith got a particularly bad grade. Looking at the gradebook, you see that Nikhith has been really struggling in the class, consistently getting low grades on homework. You find this odd, as Nikhith shows up for class and is one of the few students that have their cameras on. </a:t>
            </a:r>
          </a:p>
          <a:p>
            <a:pPr>
              <a:buFont typeface="Wingdings" pitchFamily="2" charset="2"/>
              <a:buChar char="§"/>
            </a:pPr>
            <a:r>
              <a:rPr lang="en-US" sz="2400" dirty="0">
                <a:latin typeface="Roboto Condensed" panose="02000000000000000000" pitchFamily="2" charset="0"/>
                <a:ea typeface="Roboto Condensed" panose="02000000000000000000" pitchFamily="2" charset="0"/>
              </a:rPr>
              <a:t>What are your next steps?</a:t>
            </a:r>
          </a:p>
        </p:txBody>
      </p:sp>
      <p:grpSp>
        <p:nvGrpSpPr>
          <p:cNvPr id="31" name="Google Shape;639;p37">
            <a:extLst>
              <a:ext uri="{FF2B5EF4-FFF2-40B4-BE49-F238E27FC236}">
                <a16:creationId xmlns:a16="http://schemas.microsoft.com/office/drawing/2014/main" id="{713604CD-1E74-634A-AAB6-7EBD8036203F}"/>
              </a:ext>
            </a:extLst>
          </p:cNvPr>
          <p:cNvGrpSpPr>
            <a:grpSpLocks noChangeAspect="1"/>
          </p:cNvGrpSpPr>
          <p:nvPr/>
        </p:nvGrpSpPr>
        <p:grpSpPr>
          <a:xfrm>
            <a:off x="120708" y="569504"/>
            <a:ext cx="444315" cy="420624"/>
            <a:chOff x="6618700" y="1635475"/>
            <a:chExt cx="456675" cy="432325"/>
          </a:xfrm>
        </p:grpSpPr>
        <p:sp>
          <p:nvSpPr>
            <p:cNvPr id="32" name="Google Shape;640;p37">
              <a:extLst>
                <a:ext uri="{FF2B5EF4-FFF2-40B4-BE49-F238E27FC236}">
                  <a16:creationId xmlns:a16="http://schemas.microsoft.com/office/drawing/2014/main" id="{BE50082A-92F5-8245-8663-CB47973119F6}"/>
                </a:ext>
              </a:extLst>
            </p:cNvPr>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41;p37">
              <a:extLst>
                <a:ext uri="{FF2B5EF4-FFF2-40B4-BE49-F238E27FC236}">
                  <a16:creationId xmlns:a16="http://schemas.microsoft.com/office/drawing/2014/main" id="{31A7CA42-F2B7-D94F-A99D-545AD7E05776}"/>
                </a:ext>
              </a:extLst>
            </p:cNvPr>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42;p37">
              <a:extLst>
                <a:ext uri="{FF2B5EF4-FFF2-40B4-BE49-F238E27FC236}">
                  <a16:creationId xmlns:a16="http://schemas.microsoft.com/office/drawing/2014/main" id="{3CA6B789-9E4B-AF40-A84D-0B2248176335}"/>
                </a:ext>
              </a:extLst>
            </p:cNvPr>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43;p37">
              <a:extLst>
                <a:ext uri="{FF2B5EF4-FFF2-40B4-BE49-F238E27FC236}">
                  <a16:creationId xmlns:a16="http://schemas.microsoft.com/office/drawing/2014/main" id="{A5D60080-E083-8747-A0E6-1B0E4EA27B3D}"/>
                </a:ext>
              </a:extLst>
            </p:cNvPr>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44;p37">
              <a:extLst>
                <a:ext uri="{FF2B5EF4-FFF2-40B4-BE49-F238E27FC236}">
                  <a16:creationId xmlns:a16="http://schemas.microsoft.com/office/drawing/2014/main" id="{C1DDC022-CDA5-4B49-BEC4-EF9564309F91}"/>
                </a:ext>
              </a:extLst>
            </p:cNvPr>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8057529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Case Study #1</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22</a:t>
            </a:fld>
            <a:endParaRPr/>
          </a:p>
        </p:txBody>
      </p:sp>
      <p:sp>
        <p:nvSpPr>
          <p:cNvPr id="3" name="Text Placeholder 2">
            <a:extLst>
              <a:ext uri="{FF2B5EF4-FFF2-40B4-BE49-F238E27FC236}">
                <a16:creationId xmlns:a16="http://schemas.microsoft.com/office/drawing/2014/main" id="{4625F558-3B50-0A4E-8E81-01EAE6C15A4E}"/>
              </a:ext>
            </a:extLst>
          </p:cNvPr>
          <p:cNvSpPr>
            <a:spLocks noGrp="1"/>
          </p:cNvSpPr>
          <p:nvPr>
            <p:ph type="body" idx="1"/>
          </p:nvPr>
        </p:nvSpPr>
        <p:spPr>
          <a:xfrm>
            <a:off x="-30239" y="1209600"/>
            <a:ext cx="8993285" cy="3856386"/>
          </a:xfrm>
        </p:spPr>
        <p:txBody>
          <a:bodyPr/>
          <a:lstStyle/>
          <a:p>
            <a:pPr>
              <a:buFont typeface="Wingdings" pitchFamily="2" charset="2"/>
              <a:buChar char="§"/>
            </a:pPr>
            <a:r>
              <a:rPr lang="en-US" sz="1800" dirty="0">
                <a:latin typeface="Roboto Condensed" panose="02000000000000000000" pitchFamily="2" charset="0"/>
                <a:ea typeface="Roboto Condensed" panose="02000000000000000000" pitchFamily="2" charset="0"/>
              </a:rPr>
              <a:t>Its 4 weeks into the semester and everyone has just taken their 1</a:t>
            </a:r>
            <a:r>
              <a:rPr lang="en-US" sz="1800" baseline="30000" dirty="0">
                <a:latin typeface="Roboto Condensed" panose="02000000000000000000" pitchFamily="2" charset="0"/>
                <a:ea typeface="Roboto Condensed" panose="02000000000000000000" pitchFamily="2" charset="0"/>
              </a:rPr>
              <a:t>st</a:t>
            </a:r>
            <a:r>
              <a:rPr lang="en-US" sz="1800" dirty="0">
                <a:latin typeface="Roboto Condensed" panose="02000000000000000000" pitchFamily="2" charset="0"/>
                <a:ea typeface="Roboto Condensed" panose="02000000000000000000" pitchFamily="2" charset="0"/>
              </a:rPr>
              <a:t> midterm in your class. Through grading, you notice that Nikhith got a particularly bad grade. Looking at the gradebook, you see that Nikhith has been really struggling in the class, consistently getting low grades on homework. You find this odd, as Nikhith shows up for class and is one of the few students that have their cameras on. </a:t>
            </a: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a:p>
            <a:pPr>
              <a:buFont typeface="Wingdings" pitchFamily="2" charset="2"/>
              <a:buChar char="§"/>
            </a:pPr>
            <a:r>
              <a:rPr lang="en-US" dirty="0">
                <a:latin typeface="Roboto Condensed" panose="02000000000000000000" pitchFamily="2" charset="0"/>
                <a:ea typeface="Roboto Condensed" panose="02000000000000000000" pitchFamily="2" charset="0"/>
              </a:rPr>
              <a:t>Solutions:</a:t>
            </a:r>
          </a:p>
          <a:p>
            <a:pPr lvl="1">
              <a:buFont typeface="Wingdings" pitchFamily="2" charset="2"/>
              <a:buChar char="§"/>
            </a:pPr>
            <a:r>
              <a:rPr lang="en-US" dirty="0">
                <a:latin typeface="Roboto Condensed" panose="02000000000000000000" pitchFamily="2" charset="0"/>
                <a:ea typeface="Roboto Condensed" panose="02000000000000000000" pitchFamily="2" charset="0"/>
              </a:rPr>
              <a:t>Reach out: email, zoom private message during class, canvas message</a:t>
            </a:r>
          </a:p>
          <a:p>
            <a:pPr lvl="1">
              <a:buFont typeface="Wingdings" pitchFamily="2" charset="2"/>
              <a:buChar char="§"/>
            </a:pPr>
            <a:r>
              <a:rPr lang="en-US" dirty="0">
                <a:latin typeface="Roboto Condensed" panose="02000000000000000000" pitchFamily="2" charset="0"/>
                <a:ea typeface="Roboto Condensed" panose="02000000000000000000" pitchFamily="2" charset="0"/>
              </a:rPr>
              <a:t>Connect with resources: LA review, your OH, alternative learning resources</a:t>
            </a:r>
          </a:p>
          <a:p>
            <a:pPr lvl="1">
              <a:buFont typeface="Wingdings" pitchFamily="2" charset="2"/>
              <a:buChar char="§"/>
            </a:pPr>
            <a:r>
              <a:rPr lang="en-US" dirty="0">
                <a:latin typeface="Roboto Condensed" panose="02000000000000000000" pitchFamily="2" charset="0"/>
                <a:ea typeface="Roboto Condensed" panose="02000000000000000000" pitchFamily="2" charset="0"/>
              </a:rPr>
              <a:t>Escalate: If needed, loop in professor</a:t>
            </a:r>
          </a:p>
        </p:txBody>
      </p:sp>
      <p:grpSp>
        <p:nvGrpSpPr>
          <p:cNvPr id="31" name="Google Shape;639;p37">
            <a:extLst>
              <a:ext uri="{FF2B5EF4-FFF2-40B4-BE49-F238E27FC236}">
                <a16:creationId xmlns:a16="http://schemas.microsoft.com/office/drawing/2014/main" id="{713604CD-1E74-634A-AAB6-7EBD8036203F}"/>
              </a:ext>
            </a:extLst>
          </p:cNvPr>
          <p:cNvGrpSpPr>
            <a:grpSpLocks noChangeAspect="1"/>
          </p:cNvGrpSpPr>
          <p:nvPr/>
        </p:nvGrpSpPr>
        <p:grpSpPr>
          <a:xfrm>
            <a:off x="120708" y="569504"/>
            <a:ext cx="444315" cy="420624"/>
            <a:chOff x="6618700" y="1635475"/>
            <a:chExt cx="456675" cy="432325"/>
          </a:xfrm>
        </p:grpSpPr>
        <p:sp>
          <p:nvSpPr>
            <p:cNvPr id="32" name="Google Shape;640;p37">
              <a:extLst>
                <a:ext uri="{FF2B5EF4-FFF2-40B4-BE49-F238E27FC236}">
                  <a16:creationId xmlns:a16="http://schemas.microsoft.com/office/drawing/2014/main" id="{BE50082A-92F5-8245-8663-CB47973119F6}"/>
                </a:ext>
              </a:extLst>
            </p:cNvPr>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41;p37">
              <a:extLst>
                <a:ext uri="{FF2B5EF4-FFF2-40B4-BE49-F238E27FC236}">
                  <a16:creationId xmlns:a16="http://schemas.microsoft.com/office/drawing/2014/main" id="{31A7CA42-F2B7-D94F-A99D-545AD7E05776}"/>
                </a:ext>
              </a:extLst>
            </p:cNvPr>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42;p37">
              <a:extLst>
                <a:ext uri="{FF2B5EF4-FFF2-40B4-BE49-F238E27FC236}">
                  <a16:creationId xmlns:a16="http://schemas.microsoft.com/office/drawing/2014/main" id="{3CA6B789-9E4B-AF40-A84D-0B2248176335}"/>
                </a:ext>
              </a:extLst>
            </p:cNvPr>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43;p37">
              <a:extLst>
                <a:ext uri="{FF2B5EF4-FFF2-40B4-BE49-F238E27FC236}">
                  <a16:creationId xmlns:a16="http://schemas.microsoft.com/office/drawing/2014/main" id="{A5D60080-E083-8747-A0E6-1B0E4EA27B3D}"/>
                </a:ext>
              </a:extLst>
            </p:cNvPr>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44;p37">
              <a:extLst>
                <a:ext uri="{FF2B5EF4-FFF2-40B4-BE49-F238E27FC236}">
                  <a16:creationId xmlns:a16="http://schemas.microsoft.com/office/drawing/2014/main" id="{C1DDC022-CDA5-4B49-BEC4-EF9564309F91}"/>
                </a:ext>
              </a:extLst>
            </p:cNvPr>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956999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Roles of a TA</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23</a:t>
            </a:fld>
            <a:endParaRPr/>
          </a:p>
        </p:txBody>
      </p:sp>
      <p:grpSp>
        <p:nvGrpSpPr>
          <p:cNvPr id="22" name="Google Shape;669;p37">
            <a:extLst>
              <a:ext uri="{FF2B5EF4-FFF2-40B4-BE49-F238E27FC236}">
                <a16:creationId xmlns:a16="http://schemas.microsoft.com/office/drawing/2014/main" id="{828BCB38-BF79-904B-B008-52900A54CE8B}"/>
              </a:ext>
            </a:extLst>
          </p:cNvPr>
          <p:cNvGrpSpPr/>
          <p:nvPr/>
        </p:nvGrpSpPr>
        <p:grpSpPr>
          <a:xfrm>
            <a:off x="307771" y="487956"/>
            <a:ext cx="304551" cy="575438"/>
            <a:chOff x="3384375" y="2267500"/>
            <a:chExt cx="203375" cy="507825"/>
          </a:xfrm>
        </p:grpSpPr>
        <p:sp>
          <p:nvSpPr>
            <p:cNvPr id="23" name="Google Shape;670;p37">
              <a:extLst>
                <a:ext uri="{FF2B5EF4-FFF2-40B4-BE49-F238E27FC236}">
                  <a16:creationId xmlns:a16="http://schemas.microsoft.com/office/drawing/2014/main" id="{E4789C61-22B6-F645-A08E-BEB40537ED8C}"/>
                </a:ext>
              </a:extLst>
            </p:cNvPr>
            <p:cNvSpPr/>
            <p:nvPr/>
          </p:nvSpPr>
          <p:spPr>
            <a:xfrm>
              <a:off x="3384375" y="2373425"/>
              <a:ext cx="203375" cy="401900"/>
            </a:xfrm>
            <a:custGeom>
              <a:avLst/>
              <a:gdLst/>
              <a:ahLst/>
              <a:cxnLst/>
              <a:rect l="l" t="t" r="r" b="b"/>
              <a:pathLst>
                <a:path w="8135" h="16076" fill="none" extrusionOk="0">
                  <a:moveTo>
                    <a:pt x="4896" y="1"/>
                  </a:moveTo>
                  <a:lnTo>
                    <a:pt x="4896" y="1"/>
                  </a:lnTo>
                  <a:lnTo>
                    <a:pt x="4701" y="74"/>
                  </a:lnTo>
                  <a:lnTo>
                    <a:pt x="4506" y="147"/>
                  </a:lnTo>
                  <a:lnTo>
                    <a:pt x="4287" y="196"/>
                  </a:lnTo>
                  <a:lnTo>
                    <a:pt x="4068" y="196"/>
                  </a:lnTo>
                  <a:lnTo>
                    <a:pt x="4068" y="196"/>
                  </a:lnTo>
                  <a:lnTo>
                    <a:pt x="3848" y="196"/>
                  </a:lnTo>
                  <a:lnTo>
                    <a:pt x="3654" y="147"/>
                  </a:lnTo>
                  <a:lnTo>
                    <a:pt x="3434" y="98"/>
                  </a:lnTo>
                  <a:lnTo>
                    <a:pt x="3240" y="1"/>
                  </a:lnTo>
                  <a:lnTo>
                    <a:pt x="3240" y="1"/>
                  </a:lnTo>
                  <a:lnTo>
                    <a:pt x="2996" y="50"/>
                  </a:lnTo>
                  <a:lnTo>
                    <a:pt x="2777" y="98"/>
                  </a:lnTo>
                  <a:lnTo>
                    <a:pt x="2558" y="171"/>
                  </a:lnTo>
                  <a:lnTo>
                    <a:pt x="2363" y="269"/>
                  </a:lnTo>
                  <a:lnTo>
                    <a:pt x="2168" y="366"/>
                  </a:lnTo>
                  <a:lnTo>
                    <a:pt x="1973" y="464"/>
                  </a:lnTo>
                  <a:lnTo>
                    <a:pt x="1803" y="585"/>
                  </a:lnTo>
                  <a:lnTo>
                    <a:pt x="1632" y="731"/>
                  </a:lnTo>
                  <a:lnTo>
                    <a:pt x="1486" y="878"/>
                  </a:lnTo>
                  <a:lnTo>
                    <a:pt x="1340" y="1024"/>
                  </a:lnTo>
                  <a:lnTo>
                    <a:pt x="1072" y="1365"/>
                  </a:lnTo>
                  <a:lnTo>
                    <a:pt x="853" y="1779"/>
                  </a:lnTo>
                  <a:lnTo>
                    <a:pt x="658" y="2193"/>
                  </a:lnTo>
                  <a:lnTo>
                    <a:pt x="488" y="2680"/>
                  </a:lnTo>
                  <a:lnTo>
                    <a:pt x="341" y="3167"/>
                  </a:lnTo>
                  <a:lnTo>
                    <a:pt x="244" y="3727"/>
                  </a:lnTo>
                  <a:lnTo>
                    <a:pt x="147" y="4287"/>
                  </a:lnTo>
                  <a:lnTo>
                    <a:pt x="73" y="4896"/>
                  </a:lnTo>
                  <a:lnTo>
                    <a:pt x="49" y="5529"/>
                  </a:lnTo>
                  <a:lnTo>
                    <a:pt x="25" y="6187"/>
                  </a:lnTo>
                  <a:lnTo>
                    <a:pt x="0" y="6869"/>
                  </a:lnTo>
                  <a:lnTo>
                    <a:pt x="0" y="6869"/>
                  </a:lnTo>
                  <a:lnTo>
                    <a:pt x="25" y="7015"/>
                  </a:lnTo>
                  <a:lnTo>
                    <a:pt x="49" y="7161"/>
                  </a:lnTo>
                  <a:lnTo>
                    <a:pt x="98" y="7307"/>
                  </a:lnTo>
                  <a:lnTo>
                    <a:pt x="171" y="7405"/>
                  </a:lnTo>
                  <a:lnTo>
                    <a:pt x="268" y="7502"/>
                  </a:lnTo>
                  <a:lnTo>
                    <a:pt x="390" y="7575"/>
                  </a:lnTo>
                  <a:lnTo>
                    <a:pt x="512" y="7624"/>
                  </a:lnTo>
                  <a:lnTo>
                    <a:pt x="658" y="7648"/>
                  </a:lnTo>
                  <a:lnTo>
                    <a:pt x="658" y="7648"/>
                  </a:lnTo>
                  <a:lnTo>
                    <a:pt x="804" y="7624"/>
                  </a:lnTo>
                  <a:lnTo>
                    <a:pt x="926" y="7575"/>
                  </a:lnTo>
                  <a:lnTo>
                    <a:pt x="1048" y="7502"/>
                  </a:lnTo>
                  <a:lnTo>
                    <a:pt x="1145" y="7405"/>
                  </a:lnTo>
                  <a:lnTo>
                    <a:pt x="1218" y="7307"/>
                  </a:lnTo>
                  <a:lnTo>
                    <a:pt x="1267" y="7161"/>
                  </a:lnTo>
                  <a:lnTo>
                    <a:pt x="1291" y="7015"/>
                  </a:lnTo>
                  <a:lnTo>
                    <a:pt x="1316" y="6869"/>
                  </a:lnTo>
                  <a:lnTo>
                    <a:pt x="1316" y="6869"/>
                  </a:lnTo>
                  <a:lnTo>
                    <a:pt x="1340" y="6260"/>
                  </a:lnTo>
                  <a:lnTo>
                    <a:pt x="1413" y="5554"/>
                  </a:lnTo>
                  <a:lnTo>
                    <a:pt x="1510" y="4847"/>
                  </a:lnTo>
                  <a:lnTo>
                    <a:pt x="1632" y="4141"/>
                  </a:lnTo>
                  <a:lnTo>
                    <a:pt x="1754" y="3532"/>
                  </a:lnTo>
                  <a:lnTo>
                    <a:pt x="1876" y="3021"/>
                  </a:lnTo>
                  <a:lnTo>
                    <a:pt x="1998" y="2680"/>
                  </a:lnTo>
                  <a:lnTo>
                    <a:pt x="2046" y="2607"/>
                  </a:lnTo>
                  <a:lnTo>
                    <a:pt x="2095" y="2582"/>
                  </a:lnTo>
                  <a:lnTo>
                    <a:pt x="2095" y="2582"/>
                  </a:lnTo>
                  <a:lnTo>
                    <a:pt x="2095" y="2631"/>
                  </a:lnTo>
                  <a:lnTo>
                    <a:pt x="2119" y="2729"/>
                  </a:lnTo>
                  <a:lnTo>
                    <a:pt x="2119" y="3143"/>
                  </a:lnTo>
                  <a:lnTo>
                    <a:pt x="2071" y="4555"/>
                  </a:lnTo>
                  <a:lnTo>
                    <a:pt x="1949" y="6577"/>
                  </a:lnTo>
                  <a:lnTo>
                    <a:pt x="1827" y="8842"/>
                  </a:lnTo>
                  <a:lnTo>
                    <a:pt x="1535" y="13128"/>
                  </a:lnTo>
                  <a:lnTo>
                    <a:pt x="1389" y="15077"/>
                  </a:lnTo>
                  <a:lnTo>
                    <a:pt x="1389" y="15077"/>
                  </a:lnTo>
                  <a:lnTo>
                    <a:pt x="1389" y="15247"/>
                  </a:lnTo>
                  <a:lnTo>
                    <a:pt x="1413" y="15418"/>
                  </a:lnTo>
                  <a:lnTo>
                    <a:pt x="1462" y="15564"/>
                  </a:lnTo>
                  <a:lnTo>
                    <a:pt x="1559" y="15710"/>
                  </a:lnTo>
                  <a:lnTo>
                    <a:pt x="1657" y="15856"/>
                  </a:lnTo>
                  <a:lnTo>
                    <a:pt x="1778" y="15953"/>
                  </a:lnTo>
                  <a:lnTo>
                    <a:pt x="1924" y="16026"/>
                  </a:lnTo>
                  <a:lnTo>
                    <a:pt x="2095" y="16075"/>
                  </a:lnTo>
                  <a:lnTo>
                    <a:pt x="2095" y="16075"/>
                  </a:lnTo>
                  <a:lnTo>
                    <a:pt x="2217" y="16075"/>
                  </a:lnTo>
                  <a:lnTo>
                    <a:pt x="2217" y="16075"/>
                  </a:lnTo>
                  <a:lnTo>
                    <a:pt x="2387" y="16075"/>
                  </a:lnTo>
                  <a:lnTo>
                    <a:pt x="2509" y="16026"/>
                  </a:lnTo>
                  <a:lnTo>
                    <a:pt x="2655" y="15953"/>
                  </a:lnTo>
                  <a:lnTo>
                    <a:pt x="2777" y="15880"/>
                  </a:lnTo>
                  <a:lnTo>
                    <a:pt x="2874" y="15758"/>
                  </a:lnTo>
                  <a:lnTo>
                    <a:pt x="2947" y="15637"/>
                  </a:lnTo>
                  <a:lnTo>
                    <a:pt x="3020" y="15491"/>
                  </a:lnTo>
                  <a:lnTo>
                    <a:pt x="3045" y="15344"/>
                  </a:lnTo>
                  <a:lnTo>
                    <a:pt x="3702" y="8525"/>
                  </a:lnTo>
                  <a:lnTo>
                    <a:pt x="3702" y="8525"/>
                  </a:lnTo>
                  <a:lnTo>
                    <a:pt x="3727" y="8452"/>
                  </a:lnTo>
                  <a:lnTo>
                    <a:pt x="3775" y="8330"/>
                  </a:lnTo>
                  <a:lnTo>
                    <a:pt x="3824" y="8282"/>
                  </a:lnTo>
                  <a:lnTo>
                    <a:pt x="3873" y="8208"/>
                  </a:lnTo>
                  <a:lnTo>
                    <a:pt x="3970" y="8184"/>
                  </a:lnTo>
                  <a:lnTo>
                    <a:pt x="4068" y="8160"/>
                  </a:lnTo>
                  <a:lnTo>
                    <a:pt x="4068" y="8160"/>
                  </a:lnTo>
                  <a:lnTo>
                    <a:pt x="4165" y="8184"/>
                  </a:lnTo>
                  <a:lnTo>
                    <a:pt x="4263" y="8208"/>
                  </a:lnTo>
                  <a:lnTo>
                    <a:pt x="4311" y="8282"/>
                  </a:lnTo>
                  <a:lnTo>
                    <a:pt x="4360" y="8330"/>
                  </a:lnTo>
                  <a:lnTo>
                    <a:pt x="4409" y="8452"/>
                  </a:lnTo>
                  <a:lnTo>
                    <a:pt x="4433" y="8525"/>
                  </a:lnTo>
                  <a:lnTo>
                    <a:pt x="5091" y="15344"/>
                  </a:lnTo>
                  <a:lnTo>
                    <a:pt x="5091" y="15344"/>
                  </a:lnTo>
                  <a:lnTo>
                    <a:pt x="5115" y="15491"/>
                  </a:lnTo>
                  <a:lnTo>
                    <a:pt x="5188" y="15637"/>
                  </a:lnTo>
                  <a:lnTo>
                    <a:pt x="5261" y="15758"/>
                  </a:lnTo>
                  <a:lnTo>
                    <a:pt x="5358" y="15880"/>
                  </a:lnTo>
                  <a:lnTo>
                    <a:pt x="5480" y="15953"/>
                  </a:lnTo>
                  <a:lnTo>
                    <a:pt x="5626" y="16026"/>
                  </a:lnTo>
                  <a:lnTo>
                    <a:pt x="5748" y="16075"/>
                  </a:lnTo>
                  <a:lnTo>
                    <a:pt x="5919" y="16075"/>
                  </a:lnTo>
                  <a:lnTo>
                    <a:pt x="5919" y="16075"/>
                  </a:lnTo>
                  <a:lnTo>
                    <a:pt x="6040" y="16075"/>
                  </a:lnTo>
                  <a:lnTo>
                    <a:pt x="6040" y="16075"/>
                  </a:lnTo>
                  <a:lnTo>
                    <a:pt x="6211" y="16026"/>
                  </a:lnTo>
                  <a:lnTo>
                    <a:pt x="6357" y="15953"/>
                  </a:lnTo>
                  <a:lnTo>
                    <a:pt x="6479" y="15856"/>
                  </a:lnTo>
                  <a:lnTo>
                    <a:pt x="6576" y="15710"/>
                  </a:lnTo>
                  <a:lnTo>
                    <a:pt x="6674" y="15564"/>
                  </a:lnTo>
                  <a:lnTo>
                    <a:pt x="6722" y="15418"/>
                  </a:lnTo>
                  <a:lnTo>
                    <a:pt x="6747" y="15247"/>
                  </a:lnTo>
                  <a:lnTo>
                    <a:pt x="6747" y="15077"/>
                  </a:lnTo>
                  <a:lnTo>
                    <a:pt x="6747" y="15077"/>
                  </a:lnTo>
                  <a:lnTo>
                    <a:pt x="6601" y="13128"/>
                  </a:lnTo>
                  <a:lnTo>
                    <a:pt x="6333" y="8890"/>
                  </a:lnTo>
                  <a:lnTo>
                    <a:pt x="6187" y="6601"/>
                  </a:lnTo>
                  <a:lnTo>
                    <a:pt x="6089" y="4604"/>
                  </a:lnTo>
                  <a:lnTo>
                    <a:pt x="6040" y="3167"/>
                  </a:lnTo>
                  <a:lnTo>
                    <a:pt x="6040" y="2753"/>
                  </a:lnTo>
                  <a:lnTo>
                    <a:pt x="6040" y="2582"/>
                  </a:lnTo>
                  <a:lnTo>
                    <a:pt x="6040" y="2582"/>
                  </a:lnTo>
                  <a:lnTo>
                    <a:pt x="6065" y="2582"/>
                  </a:lnTo>
                  <a:lnTo>
                    <a:pt x="6089" y="2582"/>
                  </a:lnTo>
                  <a:lnTo>
                    <a:pt x="6138" y="2680"/>
                  </a:lnTo>
                  <a:lnTo>
                    <a:pt x="6235" y="2996"/>
                  </a:lnTo>
                  <a:lnTo>
                    <a:pt x="6381" y="3484"/>
                  </a:lnTo>
                  <a:lnTo>
                    <a:pt x="6503" y="4117"/>
                  </a:lnTo>
                  <a:lnTo>
                    <a:pt x="6625" y="4823"/>
                  </a:lnTo>
                  <a:lnTo>
                    <a:pt x="6722" y="5554"/>
                  </a:lnTo>
                  <a:lnTo>
                    <a:pt x="6795" y="6260"/>
                  </a:lnTo>
                  <a:lnTo>
                    <a:pt x="6820" y="6869"/>
                  </a:lnTo>
                  <a:lnTo>
                    <a:pt x="6820" y="6869"/>
                  </a:lnTo>
                  <a:lnTo>
                    <a:pt x="6844" y="7015"/>
                  </a:lnTo>
                  <a:lnTo>
                    <a:pt x="6869" y="7161"/>
                  </a:lnTo>
                  <a:lnTo>
                    <a:pt x="6917" y="7307"/>
                  </a:lnTo>
                  <a:lnTo>
                    <a:pt x="6990" y="7405"/>
                  </a:lnTo>
                  <a:lnTo>
                    <a:pt x="7088" y="7502"/>
                  </a:lnTo>
                  <a:lnTo>
                    <a:pt x="7209" y="7575"/>
                  </a:lnTo>
                  <a:lnTo>
                    <a:pt x="7331" y="7624"/>
                  </a:lnTo>
                  <a:lnTo>
                    <a:pt x="7477" y="7648"/>
                  </a:lnTo>
                  <a:lnTo>
                    <a:pt x="7477" y="7648"/>
                  </a:lnTo>
                  <a:lnTo>
                    <a:pt x="7624" y="7624"/>
                  </a:lnTo>
                  <a:lnTo>
                    <a:pt x="7745" y="7575"/>
                  </a:lnTo>
                  <a:lnTo>
                    <a:pt x="7867" y="7502"/>
                  </a:lnTo>
                  <a:lnTo>
                    <a:pt x="7964" y="7405"/>
                  </a:lnTo>
                  <a:lnTo>
                    <a:pt x="8038" y="7307"/>
                  </a:lnTo>
                  <a:lnTo>
                    <a:pt x="8086" y="7161"/>
                  </a:lnTo>
                  <a:lnTo>
                    <a:pt x="8111" y="7015"/>
                  </a:lnTo>
                  <a:lnTo>
                    <a:pt x="8135" y="6869"/>
                  </a:lnTo>
                  <a:lnTo>
                    <a:pt x="8135" y="6869"/>
                  </a:lnTo>
                  <a:lnTo>
                    <a:pt x="8111" y="5505"/>
                  </a:lnTo>
                  <a:lnTo>
                    <a:pt x="8086" y="4872"/>
                  </a:lnTo>
                  <a:lnTo>
                    <a:pt x="8038" y="4287"/>
                  </a:lnTo>
                  <a:lnTo>
                    <a:pt x="7964" y="3703"/>
                  </a:lnTo>
                  <a:lnTo>
                    <a:pt x="7867" y="3167"/>
                  </a:lnTo>
                  <a:lnTo>
                    <a:pt x="7745" y="2656"/>
                  </a:lnTo>
                  <a:lnTo>
                    <a:pt x="7599" y="2168"/>
                  </a:lnTo>
                  <a:lnTo>
                    <a:pt x="7404" y="1754"/>
                  </a:lnTo>
                  <a:lnTo>
                    <a:pt x="7185" y="1365"/>
                  </a:lnTo>
                  <a:lnTo>
                    <a:pt x="7063" y="1170"/>
                  </a:lnTo>
                  <a:lnTo>
                    <a:pt x="6917" y="999"/>
                  </a:lnTo>
                  <a:lnTo>
                    <a:pt x="6771" y="853"/>
                  </a:lnTo>
                  <a:lnTo>
                    <a:pt x="6625" y="707"/>
                  </a:lnTo>
                  <a:lnTo>
                    <a:pt x="6454" y="561"/>
                  </a:lnTo>
                  <a:lnTo>
                    <a:pt x="6260" y="439"/>
                  </a:lnTo>
                  <a:lnTo>
                    <a:pt x="6065" y="342"/>
                  </a:lnTo>
                  <a:lnTo>
                    <a:pt x="5870" y="244"/>
                  </a:lnTo>
                  <a:lnTo>
                    <a:pt x="5651" y="171"/>
                  </a:lnTo>
                  <a:lnTo>
                    <a:pt x="5407" y="98"/>
                  </a:lnTo>
                  <a:lnTo>
                    <a:pt x="5164" y="50"/>
                  </a:lnTo>
                  <a:lnTo>
                    <a:pt x="4896" y="1"/>
                  </a:lnTo>
                  <a:lnTo>
                    <a:pt x="4896"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71;p37">
              <a:extLst>
                <a:ext uri="{FF2B5EF4-FFF2-40B4-BE49-F238E27FC236}">
                  <a16:creationId xmlns:a16="http://schemas.microsoft.com/office/drawing/2014/main" id="{9CFFA94F-37A5-D047-A62C-9D4871CCD7DB}"/>
                </a:ext>
              </a:extLst>
            </p:cNvPr>
            <p:cNvSpPr/>
            <p:nvPr/>
          </p:nvSpPr>
          <p:spPr>
            <a:xfrm>
              <a:off x="3443425" y="2267500"/>
              <a:ext cx="85275" cy="93775"/>
            </a:xfrm>
            <a:custGeom>
              <a:avLst/>
              <a:gdLst/>
              <a:ahLst/>
              <a:cxnLst/>
              <a:rect l="l" t="t" r="r" b="b"/>
              <a:pathLst>
                <a:path w="3411" h="3751" fill="none" extrusionOk="0">
                  <a:moveTo>
                    <a:pt x="1" y="1705"/>
                  </a:moveTo>
                  <a:lnTo>
                    <a:pt x="1" y="1705"/>
                  </a:lnTo>
                  <a:lnTo>
                    <a:pt x="1" y="1510"/>
                  </a:lnTo>
                  <a:lnTo>
                    <a:pt x="25" y="1315"/>
                  </a:lnTo>
                  <a:lnTo>
                    <a:pt x="74" y="1145"/>
                  </a:lnTo>
                  <a:lnTo>
                    <a:pt x="123" y="999"/>
                  </a:lnTo>
                  <a:lnTo>
                    <a:pt x="196" y="852"/>
                  </a:lnTo>
                  <a:lnTo>
                    <a:pt x="293" y="706"/>
                  </a:lnTo>
                  <a:lnTo>
                    <a:pt x="391" y="585"/>
                  </a:lnTo>
                  <a:lnTo>
                    <a:pt x="488" y="463"/>
                  </a:lnTo>
                  <a:lnTo>
                    <a:pt x="610" y="341"/>
                  </a:lnTo>
                  <a:lnTo>
                    <a:pt x="756" y="268"/>
                  </a:lnTo>
                  <a:lnTo>
                    <a:pt x="902" y="171"/>
                  </a:lnTo>
                  <a:lnTo>
                    <a:pt x="1048" y="122"/>
                  </a:lnTo>
                  <a:lnTo>
                    <a:pt x="1194" y="49"/>
                  </a:lnTo>
                  <a:lnTo>
                    <a:pt x="1365" y="24"/>
                  </a:lnTo>
                  <a:lnTo>
                    <a:pt x="1535" y="0"/>
                  </a:lnTo>
                  <a:lnTo>
                    <a:pt x="1706" y="0"/>
                  </a:lnTo>
                  <a:lnTo>
                    <a:pt x="1706" y="0"/>
                  </a:lnTo>
                  <a:lnTo>
                    <a:pt x="1876" y="0"/>
                  </a:lnTo>
                  <a:lnTo>
                    <a:pt x="2047" y="24"/>
                  </a:lnTo>
                  <a:lnTo>
                    <a:pt x="2217" y="49"/>
                  </a:lnTo>
                  <a:lnTo>
                    <a:pt x="2363" y="122"/>
                  </a:lnTo>
                  <a:lnTo>
                    <a:pt x="2509" y="171"/>
                  </a:lnTo>
                  <a:lnTo>
                    <a:pt x="2656" y="268"/>
                  </a:lnTo>
                  <a:lnTo>
                    <a:pt x="2802" y="341"/>
                  </a:lnTo>
                  <a:lnTo>
                    <a:pt x="2923" y="463"/>
                  </a:lnTo>
                  <a:lnTo>
                    <a:pt x="3021" y="585"/>
                  </a:lnTo>
                  <a:lnTo>
                    <a:pt x="3118" y="706"/>
                  </a:lnTo>
                  <a:lnTo>
                    <a:pt x="3216" y="852"/>
                  </a:lnTo>
                  <a:lnTo>
                    <a:pt x="3289" y="999"/>
                  </a:lnTo>
                  <a:lnTo>
                    <a:pt x="3337" y="1145"/>
                  </a:lnTo>
                  <a:lnTo>
                    <a:pt x="3386" y="1315"/>
                  </a:lnTo>
                  <a:lnTo>
                    <a:pt x="3411" y="1510"/>
                  </a:lnTo>
                  <a:lnTo>
                    <a:pt x="3411" y="1705"/>
                  </a:lnTo>
                  <a:lnTo>
                    <a:pt x="3411" y="1705"/>
                  </a:lnTo>
                  <a:lnTo>
                    <a:pt x="3411" y="1900"/>
                  </a:lnTo>
                  <a:lnTo>
                    <a:pt x="3386" y="2095"/>
                  </a:lnTo>
                  <a:lnTo>
                    <a:pt x="3337" y="2265"/>
                  </a:lnTo>
                  <a:lnTo>
                    <a:pt x="3289" y="2460"/>
                  </a:lnTo>
                  <a:lnTo>
                    <a:pt x="3216" y="2630"/>
                  </a:lnTo>
                  <a:lnTo>
                    <a:pt x="3118" y="2801"/>
                  </a:lnTo>
                  <a:lnTo>
                    <a:pt x="3021" y="2971"/>
                  </a:lnTo>
                  <a:lnTo>
                    <a:pt x="2923" y="3117"/>
                  </a:lnTo>
                  <a:lnTo>
                    <a:pt x="2802" y="3264"/>
                  </a:lnTo>
                  <a:lnTo>
                    <a:pt x="2656" y="3385"/>
                  </a:lnTo>
                  <a:lnTo>
                    <a:pt x="2509" y="3483"/>
                  </a:lnTo>
                  <a:lnTo>
                    <a:pt x="2363" y="3580"/>
                  </a:lnTo>
                  <a:lnTo>
                    <a:pt x="2217" y="3653"/>
                  </a:lnTo>
                  <a:lnTo>
                    <a:pt x="2047" y="3702"/>
                  </a:lnTo>
                  <a:lnTo>
                    <a:pt x="1876" y="3751"/>
                  </a:lnTo>
                  <a:lnTo>
                    <a:pt x="1706" y="3751"/>
                  </a:lnTo>
                  <a:lnTo>
                    <a:pt x="1706" y="3751"/>
                  </a:lnTo>
                  <a:lnTo>
                    <a:pt x="1535" y="3751"/>
                  </a:lnTo>
                  <a:lnTo>
                    <a:pt x="1365" y="3702"/>
                  </a:lnTo>
                  <a:lnTo>
                    <a:pt x="1194" y="3653"/>
                  </a:lnTo>
                  <a:lnTo>
                    <a:pt x="1048" y="3580"/>
                  </a:lnTo>
                  <a:lnTo>
                    <a:pt x="902" y="3483"/>
                  </a:lnTo>
                  <a:lnTo>
                    <a:pt x="756" y="3385"/>
                  </a:lnTo>
                  <a:lnTo>
                    <a:pt x="610" y="3264"/>
                  </a:lnTo>
                  <a:lnTo>
                    <a:pt x="488" y="3117"/>
                  </a:lnTo>
                  <a:lnTo>
                    <a:pt x="391" y="2971"/>
                  </a:lnTo>
                  <a:lnTo>
                    <a:pt x="293" y="2801"/>
                  </a:lnTo>
                  <a:lnTo>
                    <a:pt x="196" y="2630"/>
                  </a:lnTo>
                  <a:lnTo>
                    <a:pt x="123" y="2460"/>
                  </a:lnTo>
                  <a:lnTo>
                    <a:pt x="74" y="2265"/>
                  </a:lnTo>
                  <a:lnTo>
                    <a:pt x="25" y="2095"/>
                  </a:lnTo>
                  <a:lnTo>
                    <a:pt x="1" y="1900"/>
                  </a:lnTo>
                  <a:lnTo>
                    <a:pt x="1" y="1705"/>
                  </a:lnTo>
                  <a:lnTo>
                    <a:pt x="1" y="170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 name="Google Shape;413;p26">
            <a:extLst>
              <a:ext uri="{FF2B5EF4-FFF2-40B4-BE49-F238E27FC236}">
                <a16:creationId xmlns:a16="http://schemas.microsoft.com/office/drawing/2014/main" id="{95670229-09CD-3841-98C4-14F867197960}"/>
              </a:ext>
            </a:extLst>
          </p:cNvPr>
          <p:cNvSpPr txBox="1">
            <a:spLocks/>
          </p:cNvSpPr>
          <p:nvPr/>
        </p:nvSpPr>
        <p:spPr>
          <a:xfrm>
            <a:off x="7656600" y="5428435"/>
            <a:ext cx="1487400" cy="315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1pPr>
            <a:lvl2pPr marR="0" lvl="1"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2pPr>
            <a:lvl3pPr marR="0" lvl="2"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3pPr>
            <a:lvl4pPr marR="0" lvl="3"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4pPr>
            <a:lvl5pPr marR="0" lvl="4"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5pPr>
            <a:lvl6pPr marR="0" lvl="5"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6pPr>
            <a:lvl7pPr marR="0" lvl="6"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7pPr>
            <a:lvl8pPr marR="0" lvl="7"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8pPr>
            <a:lvl9pPr marR="0" lvl="8"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9pPr>
          </a:lstStyle>
          <a:p>
            <a:fld id="{00000000-1234-1234-1234-123412341234}" type="slidenum">
              <a:rPr lang="en" smtClean="0"/>
              <a:pPr/>
              <a:t>23</a:t>
            </a:fld>
            <a:endParaRPr lang="en"/>
          </a:p>
        </p:txBody>
      </p:sp>
      <p:grpSp>
        <p:nvGrpSpPr>
          <p:cNvPr id="2" name="Group 1">
            <a:extLst>
              <a:ext uri="{FF2B5EF4-FFF2-40B4-BE49-F238E27FC236}">
                <a16:creationId xmlns:a16="http://schemas.microsoft.com/office/drawing/2014/main" id="{D9B57566-2686-9241-A414-7E7E5F6AD25B}"/>
              </a:ext>
            </a:extLst>
          </p:cNvPr>
          <p:cNvGrpSpPr/>
          <p:nvPr/>
        </p:nvGrpSpPr>
        <p:grpSpPr>
          <a:xfrm>
            <a:off x="69161" y="1506990"/>
            <a:ext cx="2874085" cy="626288"/>
            <a:chOff x="180571" y="1503187"/>
            <a:chExt cx="3139847" cy="672092"/>
          </a:xfrm>
        </p:grpSpPr>
        <p:grpSp>
          <p:nvGrpSpPr>
            <p:cNvPr id="47" name="Group 46">
              <a:extLst>
                <a:ext uri="{FF2B5EF4-FFF2-40B4-BE49-F238E27FC236}">
                  <a16:creationId xmlns:a16="http://schemas.microsoft.com/office/drawing/2014/main" id="{B553A7A7-16C7-8E4F-B3CC-AE112FF52719}"/>
                </a:ext>
              </a:extLst>
            </p:cNvPr>
            <p:cNvGrpSpPr/>
            <p:nvPr/>
          </p:nvGrpSpPr>
          <p:grpSpPr>
            <a:xfrm>
              <a:off x="200466" y="1503187"/>
              <a:ext cx="3017863" cy="672092"/>
              <a:chOff x="44361" y="644081"/>
              <a:chExt cx="3917101" cy="768771"/>
            </a:xfrm>
          </p:grpSpPr>
          <p:sp>
            <p:nvSpPr>
              <p:cNvPr id="48" name="Google Shape;402;p26">
                <a:extLst>
                  <a:ext uri="{FF2B5EF4-FFF2-40B4-BE49-F238E27FC236}">
                    <a16:creationId xmlns:a16="http://schemas.microsoft.com/office/drawing/2014/main" id="{FD9F1252-D356-3C4B-B2A1-E83E1FBDB8DE}"/>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49" name="Google Shape;403;p26">
                <a:extLst>
                  <a:ext uri="{FF2B5EF4-FFF2-40B4-BE49-F238E27FC236}">
                    <a16:creationId xmlns:a16="http://schemas.microsoft.com/office/drawing/2014/main" id="{A00C5B06-C8CC-C34C-A871-656453A5C6D5}"/>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50" name="Google Shape;404;p26">
                <a:extLst>
                  <a:ext uri="{FF2B5EF4-FFF2-40B4-BE49-F238E27FC236}">
                    <a16:creationId xmlns:a16="http://schemas.microsoft.com/office/drawing/2014/main" id="{11052826-6EA9-5F46-ACA3-7229CC2BB5F3}"/>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51" name="Google Shape;405;p26">
                <a:extLst>
                  <a:ext uri="{FF2B5EF4-FFF2-40B4-BE49-F238E27FC236}">
                    <a16:creationId xmlns:a16="http://schemas.microsoft.com/office/drawing/2014/main" id="{8D641B9A-ED47-2545-9400-138F45835445}"/>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52" name="Google Shape;406;p26">
                <a:extLst>
                  <a:ext uri="{FF2B5EF4-FFF2-40B4-BE49-F238E27FC236}">
                    <a16:creationId xmlns:a16="http://schemas.microsoft.com/office/drawing/2014/main" id="{6F1080D5-2097-894E-AB43-3A3FF87C4ECE}"/>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sp>
          <p:nvSpPr>
            <p:cNvPr id="72" name="Google Shape;409;p26">
              <a:extLst>
                <a:ext uri="{FF2B5EF4-FFF2-40B4-BE49-F238E27FC236}">
                  <a16:creationId xmlns:a16="http://schemas.microsoft.com/office/drawing/2014/main" id="{110B5BCE-9D51-E542-91D3-755632FE1864}"/>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t>TA-Students</a:t>
              </a:r>
            </a:p>
          </p:txBody>
        </p:sp>
      </p:grpSp>
      <p:grpSp>
        <p:nvGrpSpPr>
          <p:cNvPr id="57" name="Group 56">
            <a:extLst>
              <a:ext uri="{FF2B5EF4-FFF2-40B4-BE49-F238E27FC236}">
                <a16:creationId xmlns:a16="http://schemas.microsoft.com/office/drawing/2014/main" id="{577B5FAA-9929-994A-8557-68603A161680}"/>
              </a:ext>
            </a:extLst>
          </p:cNvPr>
          <p:cNvGrpSpPr/>
          <p:nvPr/>
        </p:nvGrpSpPr>
        <p:grpSpPr>
          <a:xfrm>
            <a:off x="3134958" y="4480083"/>
            <a:ext cx="2874085" cy="626288"/>
            <a:chOff x="180571" y="1503187"/>
            <a:chExt cx="3139847" cy="672092"/>
          </a:xfrm>
        </p:grpSpPr>
        <p:grpSp>
          <p:nvGrpSpPr>
            <p:cNvPr id="58" name="Group 57">
              <a:extLst>
                <a:ext uri="{FF2B5EF4-FFF2-40B4-BE49-F238E27FC236}">
                  <a16:creationId xmlns:a16="http://schemas.microsoft.com/office/drawing/2014/main" id="{5D50FF40-63F9-6B4A-BA6A-2F0FA60961B1}"/>
                </a:ext>
              </a:extLst>
            </p:cNvPr>
            <p:cNvGrpSpPr/>
            <p:nvPr/>
          </p:nvGrpSpPr>
          <p:grpSpPr>
            <a:xfrm>
              <a:off x="200466" y="1503187"/>
              <a:ext cx="3017863" cy="672092"/>
              <a:chOff x="44361" y="644081"/>
              <a:chExt cx="3917101" cy="768771"/>
            </a:xfrm>
          </p:grpSpPr>
          <p:sp>
            <p:nvSpPr>
              <p:cNvPr id="60" name="Google Shape;402;p26">
                <a:extLst>
                  <a:ext uri="{FF2B5EF4-FFF2-40B4-BE49-F238E27FC236}">
                    <a16:creationId xmlns:a16="http://schemas.microsoft.com/office/drawing/2014/main" id="{55F39C34-5B87-3246-9A40-581729DA19AF}"/>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1" name="Google Shape;403;p26">
                <a:extLst>
                  <a:ext uri="{FF2B5EF4-FFF2-40B4-BE49-F238E27FC236}">
                    <a16:creationId xmlns:a16="http://schemas.microsoft.com/office/drawing/2014/main" id="{43E8F2C8-2579-9C4E-A86F-D06CF64C7617}"/>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2" name="Google Shape;404;p26">
                <a:extLst>
                  <a:ext uri="{FF2B5EF4-FFF2-40B4-BE49-F238E27FC236}">
                    <a16:creationId xmlns:a16="http://schemas.microsoft.com/office/drawing/2014/main" id="{611DCCBB-E882-B54C-A0A2-530358F65C53}"/>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3" name="Google Shape;405;p26">
                <a:extLst>
                  <a:ext uri="{FF2B5EF4-FFF2-40B4-BE49-F238E27FC236}">
                    <a16:creationId xmlns:a16="http://schemas.microsoft.com/office/drawing/2014/main" id="{E2E5A54E-8910-EC46-AA12-F37A04A9F48B}"/>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5" name="Google Shape;406;p26">
                <a:extLst>
                  <a:ext uri="{FF2B5EF4-FFF2-40B4-BE49-F238E27FC236}">
                    <a16:creationId xmlns:a16="http://schemas.microsoft.com/office/drawing/2014/main" id="{D8888D83-9A60-8C4A-8A89-95B2CAD50D23}"/>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sp>
          <p:nvSpPr>
            <p:cNvPr id="59" name="Google Shape;409;p26">
              <a:extLst>
                <a:ext uri="{FF2B5EF4-FFF2-40B4-BE49-F238E27FC236}">
                  <a16:creationId xmlns:a16="http://schemas.microsoft.com/office/drawing/2014/main" id="{E421EA4C-99EA-E74D-B327-EDA154FD9D73}"/>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t>TA-Research</a:t>
              </a:r>
            </a:p>
          </p:txBody>
        </p:sp>
      </p:grpSp>
      <p:grpSp>
        <p:nvGrpSpPr>
          <p:cNvPr id="66" name="Group 65">
            <a:extLst>
              <a:ext uri="{FF2B5EF4-FFF2-40B4-BE49-F238E27FC236}">
                <a16:creationId xmlns:a16="http://schemas.microsoft.com/office/drawing/2014/main" id="{6C296BF4-6A8C-164C-92E4-97273A15A142}"/>
              </a:ext>
            </a:extLst>
          </p:cNvPr>
          <p:cNvGrpSpPr/>
          <p:nvPr/>
        </p:nvGrpSpPr>
        <p:grpSpPr>
          <a:xfrm>
            <a:off x="6269915" y="1506990"/>
            <a:ext cx="2874085" cy="626288"/>
            <a:chOff x="180571" y="1503187"/>
            <a:chExt cx="3139847" cy="672092"/>
          </a:xfrm>
        </p:grpSpPr>
        <p:grpSp>
          <p:nvGrpSpPr>
            <p:cNvPr id="67" name="Group 66">
              <a:extLst>
                <a:ext uri="{FF2B5EF4-FFF2-40B4-BE49-F238E27FC236}">
                  <a16:creationId xmlns:a16="http://schemas.microsoft.com/office/drawing/2014/main" id="{BD18E631-D639-AD4F-94FE-578DFBB4A80B}"/>
                </a:ext>
              </a:extLst>
            </p:cNvPr>
            <p:cNvGrpSpPr/>
            <p:nvPr/>
          </p:nvGrpSpPr>
          <p:grpSpPr>
            <a:xfrm>
              <a:off x="200466" y="1503187"/>
              <a:ext cx="3017863" cy="672092"/>
              <a:chOff x="44361" y="644081"/>
              <a:chExt cx="3917101" cy="768771"/>
            </a:xfrm>
          </p:grpSpPr>
          <p:sp>
            <p:nvSpPr>
              <p:cNvPr id="69" name="Google Shape;402;p26">
                <a:extLst>
                  <a:ext uri="{FF2B5EF4-FFF2-40B4-BE49-F238E27FC236}">
                    <a16:creationId xmlns:a16="http://schemas.microsoft.com/office/drawing/2014/main" id="{C24276D5-931C-3D4E-AF5E-7EAD216AF0D7}"/>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70" name="Google Shape;403;p26">
                <a:extLst>
                  <a:ext uri="{FF2B5EF4-FFF2-40B4-BE49-F238E27FC236}">
                    <a16:creationId xmlns:a16="http://schemas.microsoft.com/office/drawing/2014/main" id="{6BF639B7-9CE2-CC41-8C4B-565A3CEDCB55}"/>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71" name="Google Shape;404;p26">
                <a:extLst>
                  <a:ext uri="{FF2B5EF4-FFF2-40B4-BE49-F238E27FC236}">
                    <a16:creationId xmlns:a16="http://schemas.microsoft.com/office/drawing/2014/main" id="{0393C96F-7683-4348-B96A-656F0D78AE9A}"/>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73" name="Google Shape;405;p26">
                <a:extLst>
                  <a:ext uri="{FF2B5EF4-FFF2-40B4-BE49-F238E27FC236}">
                    <a16:creationId xmlns:a16="http://schemas.microsoft.com/office/drawing/2014/main" id="{A3105D78-8832-EA4E-90F9-859851C04D72}"/>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106" name="Google Shape;406;p26">
                <a:extLst>
                  <a:ext uri="{FF2B5EF4-FFF2-40B4-BE49-F238E27FC236}">
                    <a16:creationId xmlns:a16="http://schemas.microsoft.com/office/drawing/2014/main" id="{4ECAF165-0204-0C41-A674-1F38B52D3DF4}"/>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sp>
          <p:nvSpPr>
            <p:cNvPr id="68" name="Google Shape;409;p26">
              <a:extLst>
                <a:ext uri="{FF2B5EF4-FFF2-40B4-BE49-F238E27FC236}">
                  <a16:creationId xmlns:a16="http://schemas.microsoft.com/office/drawing/2014/main" id="{69033F5D-F9A1-E841-BA8B-CB6D0485DF43}"/>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t>TA-Instructor</a:t>
              </a:r>
            </a:p>
          </p:txBody>
        </p:sp>
      </p:grpSp>
      <p:sp>
        <p:nvSpPr>
          <p:cNvPr id="41" name="Right Arrow 40">
            <a:extLst>
              <a:ext uri="{FF2B5EF4-FFF2-40B4-BE49-F238E27FC236}">
                <a16:creationId xmlns:a16="http://schemas.microsoft.com/office/drawing/2014/main" id="{26410229-11F9-5F43-B3F0-FC47531A2519}"/>
              </a:ext>
            </a:extLst>
          </p:cNvPr>
          <p:cNvSpPr/>
          <p:nvPr/>
        </p:nvSpPr>
        <p:spPr>
          <a:xfrm rot="16200000">
            <a:off x="4189837" y="3945138"/>
            <a:ext cx="766200" cy="429208"/>
          </a:xfrm>
          <a:prstGeom prst="rightArrow">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Arrow 41">
            <a:extLst>
              <a:ext uri="{FF2B5EF4-FFF2-40B4-BE49-F238E27FC236}">
                <a16:creationId xmlns:a16="http://schemas.microsoft.com/office/drawing/2014/main" id="{791A4C1D-5621-9244-811F-9806E171FFCA}"/>
              </a:ext>
            </a:extLst>
          </p:cNvPr>
          <p:cNvSpPr/>
          <p:nvPr/>
        </p:nvSpPr>
        <p:spPr>
          <a:xfrm rot="20595326" flipH="1">
            <a:off x="5551458" y="2296273"/>
            <a:ext cx="1436914" cy="429208"/>
          </a:xfrm>
          <a:prstGeom prst="rightArrow">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Will Ferrell Reaction GIF">
            <a:extLst>
              <a:ext uri="{FF2B5EF4-FFF2-40B4-BE49-F238E27FC236}">
                <a16:creationId xmlns:a16="http://schemas.microsoft.com/office/drawing/2014/main" id="{5A8D749F-AED2-C34A-83C2-957E87B1E3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4219" y="2007754"/>
            <a:ext cx="1577595" cy="1577595"/>
          </a:xfrm>
          <a:prstGeom prst="rect">
            <a:avLst/>
          </a:prstGeom>
          <a:noFill/>
          <a:extLst>
            <a:ext uri="{909E8E84-426E-40DD-AFC4-6F175D3DCCD1}">
              <a14:hiddenFill xmlns:a14="http://schemas.microsoft.com/office/drawing/2010/main">
                <a:solidFill>
                  <a:srgbClr val="FFFFFF"/>
                </a:solidFill>
              </a14:hiddenFill>
            </a:ext>
          </a:extLst>
        </p:spPr>
      </p:pic>
      <p:sp>
        <p:nvSpPr>
          <p:cNvPr id="36" name="Google Shape;768;p37">
            <a:extLst>
              <a:ext uri="{FF2B5EF4-FFF2-40B4-BE49-F238E27FC236}">
                <a16:creationId xmlns:a16="http://schemas.microsoft.com/office/drawing/2014/main" id="{354B526B-3AFF-3B4D-8C68-4CDD5839D78D}"/>
              </a:ext>
            </a:extLst>
          </p:cNvPr>
          <p:cNvSpPr/>
          <p:nvPr/>
        </p:nvSpPr>
        <p:spPr>
          <a:xfrm>
            <a:off x="993601" y="2154532"/>
            <a:ext cx="949188" cy="953729"/>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 name="Group 36">
            <a:extLst>
              <a:ext uri="{FF2B5EF4-FFF2-40B4-BE49-F238E27FC236}">
                <a16:creationId xmlns:a16="http://schemas.microsoft.com/office/drawing/2014/main" id="{65432E0B-3E6B-554B-8A42-6A03D9186827}"/>
              </a:ext>
            </a:extLst>
          </p:cNvPr>
          <p:cNvGrpSpPr/>
          <p:nvPr/>
        </p:nvGrpSpPr>
        <p:grpSpPr>
          <a:xfrm>
            <a:off x="0" y="1506990"/>
            <a:ext cx="6159264" cy="3595782"/>
            <a:chOff x="3475828" y="1351280"/>
            <a:chExt cx="6159264" cy="3595782"/>
          </a:xfrm>
        </p:grpSpPr>
        <p:sp>
          <p:nvSpPr>
            <p:cNvPr id="38" name="Rectangle 37">
              <a:extLst>
                <a:ext uri="{FF2B5EF4-FFF2-40B4-BE49-F238E27FC236}">
                  <a16:creationId xmlns:a16="http://schemas.microsoft.com/office/drawing/2014/main" id="{BF7058DD-9A9E-3A40-AC22-A0B5E9B5723C}"/>
                </a:ext>
              </a:extLst>
            </p:cNvPr>
            <p:cNvSpPr/>
            <p:nvPr/>
          </p:nvSpPr>
          <p:spPr>
            <a:xfrm>
              <a:off x="3475828" y="1351280"/>
              <a:ext cx="5518163" cy="2652468"/>
            </a:xfrm>
            <a:prstGeom prst="rect">
              <a:avLst/>
            </a:prstGeom>
            <a:solidFill>
              <a:schemeClr val="bg1">
                <a:alpha val="89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FE287912-2E25-F143-878A-EEDF00A68183}"/>
                </a:ext>
              </a:extLst>
            </p:cNvPr>
            <p:cNvSpPr/>
            <p:nvPr/>
          </p:nvSpPr>
          <p:spPr>
            <a:xfrm>
              <a:off x="6640326" y="4002414"/>
              <a:ext cx="2994766" cy="944648"/>
            </a:xfrm>
            <a:prstGeom prst="rect">
              <a:avLst/>
            </a:prstGeom>
            <a:solidFill>
              <a:schemeClr val="bg1">
                <a:alpha val="89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27352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TA-Instructor</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24</a:t>
            </a:fld>
            <a:endParaRPr/>
          </a:p>
        </p:txBody>
      </p:sp>
      <p:grpSp>
        <p:nvGrpSpPr>
          <p:cNvPr id="8" name="Google Shape;744;p37">
            <a:extLst>
              <a:ext uri="{FF2B5EF4-FFF2-40B4-BE49-F238E27FC236}">
                <a16:creationId xmlns:a16="http://schemas.microsoft.com/office/drawing/2014/main" id="{A840117D-5572-0543-B9CF-B71C29359293}"/>
              </a:ext>
            </a:extLst>
          </p:cNvPr>
          <p:cNvGrpSpPr>
            <a:grpSpLocks noChangeAspect="1"/>
          </p:cNvGrpSpPr>
          <p:nvPr/>
        </p:nvGrpSpPr>
        <p:grpSpPr>
          <a:xfrm>
            <a:off x="196593" y="565363"/>
            <a:ext cx="473445" cy="420624"/>
            <a:chOff x="5292575" y="3681900"/>
            <a:chExt cx="420150" cy="373275"/>
          </a:xfrm>
        </p:grpSpPr>
        <p:sp>
          <p:nvSpPr>
            <p:cNvPr id="9" name="Google Shape;745;p37">
              <a:extLst>
                <a:ext uri="{FF2B5EF4-FFF2-40B4-BE49-F238E27FC236}">
                  <a16:creationId xmlns:a16="http://schemas.microsoft.com/office/drawing/2014/main" id="{5C29123D-A3B4-BE4B-BDF2-02AB8C69AEB2}"/>
                </a:ext>
              </a:extLst>
            </p:cNvPr>
            <p:cNvSpPr/>
            <p:nvPr/>
          </p:nvSpPr>
          <p:spPr>
            <a:xfrm>
              <a:off x="5292575" y="3706875"/>
              <a:ext cx="420150" cy="266700"/>
            </a:xfrm>
            <a:custGeom>
              <a:avLst/>
              <a:gdLst/>
              <a:ahLst/>
              <a:cxnLst/>
              <a:rect l="l" t="t" r="r" b="b"/>
              <a:pathLst>
                <a:path w="16806" h="10668" fill="none" extrusionOk="0">
                  <a:moveTo>
                    <a:pt x="16319" y="0"/>
                  </a:moveTo>
                  <a:lnTo>
                    <a:pt x="488" y="0"/>
                  </a:lnTo>
                  <a:lnTo>
                    <a:pt x="488" y="0"/>
                  </a:lnTo>
                  <a:lnTo>
                    <a:pt x="390" y="0"/>
                  </a:lnTo>
                  <a:lnTo>
                    <a:pt x="293" y="25"/>
                  </a:lnTo>
                  <a:lnTo>
                    <a:pt x="196" y="73"/>
                  </a:lnTo>
                  <a:lnTo>
                    <a:pt x="123" y="146"/>
                  </a:lnTo>
                  <a:lnTo>
                    <a:pt x="74" y="219"/>
                  </a:lnTo>
                  <a:lnTo>
                    <a:pt x="25" y="292"/>
                  </a:lnTo>
                  <a:lnTo>
                    <a:pt x="1" y="390"/>
                  </a:lnTo>
                  <a:lnTo>
                    <a:pt x="1" y="487"/>
                  </a:lnTo>
                  <a:lnTo>
                    <a:pt x="1" y="10181"/>
                  </a:lnTo>
                  <a:lnTo>
                    <a:pt x="1" y="10181"/>
                  </a:lnTo>
                  <a:lnTo>
                    <a:pt x="1" y="10278"/>
                  </a:lnTo>
                  <a:lnTo>
                    <a:pt x="25" y="10375"/>
                  </a:lnTo>
                  <a:lnTo>
                    <a:pt x="74" y="10448"/>
                  </a:lnTo>
                  <a:lnTo>
                    <a:pt x="123" y="10522"/>
                  </a:lnTo>
                  <a:lnTo>
                    <a:pt x="196" y="10570"/>
                  </a:lnTo>
                  <a:lnTo>
                    <a:pt x="293" y="10619"/>
                  </a:lnTo>
                  <a:lnTo>
                    <a:pt x="390" y="10643"/>
                  </a:lnTo>
                  <a:lnTo>
                    <a:pt x="488" y="10668"/>
                  </a:lnTo>
                  <a:lnTo>
                    <a:pt x="16319" y="10668"/>
                  </a:lnTo>
                  <a:lnTo>
                    <a:pt x="16319" y="10668"/>
                  </a:lnTo>
                  <a:lnTo>
                    <a:pt x="16416" y="10643"/>
                  </a:lnTo>
                  <a:lnTo>
                    <a:pt x="16513" y="10619"/>
                  </a:lnTo>
                  <a:lnTo>
                    <a:pt x="16611" y="10570"/>
                  </a:lnTo>
                  <a:lnTo>
                    <a:pt x="16684" y="10522"/>
                  </a:lnTo>
                  <a:lnTo>
                    <a:pt x="16733" y="10448"/>
                  </a:lnTo>
                  <a:lnTo>
                    <a:pt x="16781" y="10375"/>
                  </a:lnTo>
                  <a:lnTo>
                    <a:pt x="16806" y="10278"/>
                  </a:lnTo>
                  <a:lnTo>
                    <a:pt x="16806" y="10181"/>
                  </a:lnTo>
                  <a:lnTo>
                    <a:pt x="16806" y="487"/>
                  </a:lnTo>
                  <a:lnTo>
                    <a:pt x="16806" y="487"/>
                  </a:lnTo>
                  <a:lnTo>
                    <a:pt x="16806" y="390"/>
                  </a:lnTo>
                  <a:lnTo>
                    <a:pt x="16781" y="292"/>
                  </a:lnTo>
                  <a:lnTo>
                    <a:pt x="16733" y="219"/>
                  </a:lnTo>
                  <a:lnTo>
                    <a:pt x="16684" y="146"/>
                  </a:lnTo>
                  <a:lnTo>
                    <a:pt x="16611" y="73"/>
                  </a:lnTo>
                  <a:lnTo>
                    <a:pt x="16513" y="25"/>
                  </a:lnTo>
                  <a:lnTo>
                    <a:pt x="16416" y="0"/>
                  </a:lnTo>
                  <a:lnTo>
                    <a:pt x="16319" y="0"/>
                  </a:lnTo>
                  <a:lnTo>
                    <a:pt x="16319" y="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746;p37">
              <a:extLst>
                <a:ext uri="{FF2B5EF4-FFF2-40B4-BE49-F238E27FC236}">
                  <a16:creationId xmlns:a16="http://schemas.microsoft.com/office/drawing/2014/main" id="{F786CBB1-E916-BF44-8F7E-337E67443942}"/>
                </a:ext>
              </a:extLst>
            </p:cNvPr>
            <p:cNvSpPr/>
            <p:nvPr/>
          </p:nvSpPr>
          <p:spPr>
            <a:xfrm>
              <a:off x="5490475" y="3681900"/>
              <a:ext cx="24375" cy="25000"/>
            </a:xfrm>
            <a:custGeom>
              <a:avLst/>
              <a:gdLst/>
              <a:ahLst/>
              <a:cxnLst/>
              <a:rect l="l" t="t" r="r" b="b"/>
              <a:pathLst>
                <a:path w="975" h="1000" fill="none" extrusionOk="0">
                  <a:moveTo>
                    <a:pt x="974" y="999"/>
                  </a:moveTo>
                  <a:lnTo>
                    <a:pt x="974" y="488"/>
                  </a:lnTo>
                  <a:lnTo>
                    <a:pt x="974" y="488"/>
                  </a:lnTo>
                  <a:lnTo>
                    <a:pt x="974" y="390"/>
                  </a:lnTo>
                  <a:lnTo>
                    <a:pt x="926" y="293"/>
                  </a:lnTo>
                  <a:lnTo>
                    <a:pt x="901" y="220"/>
                  </a:lnTo>
                  <a:lnTo>
                    <a:pt x="828" y="147"/>
                  </a:lnTo>
                  <a:lnTo>
                    <a:pt x="755" y="74"/>
                  </a:lnTo>
                  <a:lnTo>
                    <a:pt x="682" y="49"/>
                  </a:lnTo>
                  <a:lnTo>
                    <a:pt x="585" y="1"/>
                  </a:lnTo>
                  <a:lnTo>
                    <a:pt x="487" y="1"/>
                  </a:lnTo>
                  <a:lnTo>
                    <a:pt x="487" y="1"/>
                  </a:lnTo>
                  <a:lnTo>
                    <a:pt x="390" y="1"/>
                  </a:lnTo>
                  <a:lnTo>
                    <a:pt x="292" y="49"/>
                  </a:lnTo>
                  <a:lnTo>
                    <a:pt x="219" y="74"/>
                  </a:lnTo>
                  <a:lnTo>
                    <a:pt x="146" y="147"/>
                  </a:lnTo>
                  <a:lnTo>
                    <a:pt x="73" y="220"/>
                  </a:lnTo>
                  <a:lnTo>
                    <a:pt x="49" y="293"/>
                  </a:lnTo>
                  <a:lnTo>
                    <a:pt x="0" y="390"/>
                  </a:lnTo>
                  <a:lnTo>
                    <a:pt x="0" y="488"/>
                  </a:lnTo>
                  <a:lnTo>
                    <a:pt x="0" y="99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747;p37">
              <a:extLst>
                <a:ext uri="{FF2B5EF4-FFF2-40B4-BE49-F238E27FC236}">
                  <a16:creationId xmlns:a16="http://schemas.microsoft.com/office/drawing/2014/main" id="{D50292A5-36C2-9943-97F2-3DE11DF6CCC2}"/>
                </a:ext>
              </a:extLst>
            </p:cNvPr>
            <p:cNvSpPr/>
            <p:nvPr/>
          </p:nvSpPr>
          <p:spPr>
            <a:xfrm>
              <a:off x="5358350" y="3973550"/>
              <a:ext cx="60900" cy="81625"/>
            </a:xfrm>
            <a:custGeom>
              <a:avLst/>
              <a:gdLst/>
              <a:ahLst/>
              <a:cxnLst/>
              <a:rect l="l" t="t" r="r" b="b"/>
              <a:pathLst>
                <a:path w="2436" h="3265" fill="none" extrusionOk="0">
                  <a:moveTo>
                    <a:pt x="1340" y="1"/>
                  </a:moveTo>
                  <a:lnTo>
                    <a:pt x="49" y="2558"/>
                  </a:lnTo>
                  <a:lnTo>
                    <a:pt x="49" y="2558"/>
                  </a:lnTo>
                  <a:lnTo>
                    <a:pt x="24" y="2631"/>
                  </a:lnTo>
                  <a:lnTo>
                    <a:pt x="0" y="2728"/>
                  </a:lnTo>
                  <a:lnTo>
                    <a:pt x="0" y="2826"/>
                  </a:lnTo>
                  <a:lnTo>
                    <a:pt x="24" y="2923"/>
                  </a:lnTo>
                  <a:lnTo>
                    <a:pt x="73" y="2996"/>
                  </a:lnTo>
                  <a:lnTo>
                    <a:pt x="122" y="3094"/>
                  </a:lnTo>
                  <a:lnTo>
                    <a:pt x="195" y="3142"/>
                  </a:lnTo>
                  <a:lnTo>
                    <a:pt x="268" y="3215"/>
                  </a:lnTo>
                  <a:lnTo>
                    <a:pt x="268" y="3215"/>
                  </a:lnTo>
                  <a:lnTo>
                    <a:pt x="390" y="3240"/>
                  </a:lnTo>
                  <a:lnTo>
                    <a:pt x="487" y="3264"/>
                  </a:lnTo>
                  <a:lnTo>
                    <a:pt x="487" y="3264"/>
                  </a:lnTo>
                  <a:lnTo>
                    <a:pt x="633" y="3240"/>
                  </a:lnTo>
                  <a:lnTo>
                    <a:pt x="755" y="3191"/>
                  </a:lnTo>
                  <a:lnTo>
                    <a:pt x="853" y="3094"/>
                  </a:lnTo>
                  <a:lnTo>
                    <a:pt x="926" y="2996"/>
                  </a:lnTo>
                  <a:lnTo>
                    <a:pt x="2436"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748;p37">
              <a:extLst>
                <a:ext uri="{FF2B5EF4-FFF2-40B4-BE49-F238E27FC236}">
                  <a16:creationId xmlns:a16="http://schemas.microsoft.com/office/drawing/2014/main" id="{FE271A54-8A21-6045-B9ED-89BBFEBA265C}"/>
                </a:ext>
              </a:extLst>
            </p:cNvPr>
            <p:cNvSpPr/>
            <p:nvPr/>
          </p:nvSpPr>
          <p:spPr>
            <a:xfrm>
              <a:off x="5586050" y="3973550"/>
              <a:ext cx="60925" cy="81625"/>
            </a:xfrm>
            <a:custGeom>
              <a:avLst/>
              <a:gdLst/>
              <a:ahLst/>
              <a:cxnLst/>
              <a:rect l="l" t="t" r="r" b="b"/>
              <a:pathLst>
                <a:path w="2437" h="3265" fill="none" extrusionOk="0">
                  <a:moveTo>
                    <a:pt x="1" y="1"/>
                  </a:moveTo>
                  <a:lnTo>
                    <a:pt x="1511" y="2996"/>
                  </a:lnTo>
                  <a:lnTo>
                    <a:pt x="1511" y="2996"/>
                  </a:lnTo>
                  <a:lnTo>
                    <a:pt x="1584" y="3094"/>
                  </a:lnTo>
                  <a:lnTo>
                    <a:pt x="1681" y="3191"/>
                  </a:lnTo>
                  <a:lnTo>
                    <a:pt x="1803" y="3240"/>
                  </a:lnTo>
                  <a:lnTo>
                    <a:pt x="1949" y="3264"/>
                  </a:lnTo>
                  <a:lnTo>
                    <a:pt x="1949" y="3264"/>
                  </a:lnTo>
                  <a:lnTo>
                    <a:pt x="2047" y="3240"/>
                  </a:lnTo>
                  <a:lnTo>
                    <a:pt x="2168" y="3215"/>
                  </a:lnTo>
                  <a:lnTo>
                    <a:pt x="2168" y="3215"/>
                  </a:lnTo>
                  <a:lnTo>
                    <a:pt x="2241" y="3142"/>
                  </a:lnTo>
                  <a:lnTo>
                    <a:pt x="2315" y="3094"/>
                  </a:lnTo>
                  <a:lnTo>
                    <a:pt x="2363" y="2996"/>
                  </a:lnTo>
                  <a:lnTo>
                    <a:pt x="2412" y="2923"/>
                  </a:lnTo>
                  <a:lnTo>
                    <a:pt x="2436" y="2826"/>
                  </a:lnTo>
                  <a:lnTo>
                    <a:pt x="2436" y="2728"/>
                  </a:lnTo>
                  <a:lnTo>
                    <a:pt x="2412" y="2631"/>
                  </a:lnTo>
                  <a:lnTo>
                    <a:pt x="2388" y="2558"/>
                  </a:lnTo>
                  <a:lnTo>
                    <a:pt x="1097"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749;p37">
              <a:extLst>
                <a:ext uri="{FF2B5EF4-FFF2-40B4-BE49-F238E27FC236}">
                  <a16:creationId xmlns:a16="http://schemas.microsoft.com/office/drawing/2014/main" id="{42522B61-7609-BA42-A818-C10F63950DD6}"/>
                </a:ext>
              </a:extLst>
            </p:cNvPr>
            <p:cNvSpPr/>
            <p:nvPr/>
          </p:nvSpPr>
          <p:spPr>
            <a:xfrm>
              <a:off x="5316925" y="3731225"/>
              <a:ext cx="371450" cy="218000"/>
            </a:xfrm>
            <a:custGeom>
              <a:avLst/>
              <a:gdLst/>
              <a:ahLst/>
              <a:cxnLst/>
              <a:rect l="l" t="t" r="r" b="b"/>
              <a:pathLst>
                <a:path w="14858" h="8720" fill="none" extrusionOk="0">
                  <a:moveTo>
                    <a:pt x="1" y="0"/>
                  </a:moveTo>
                  <a:lnTo>
                    <a:pt x="1" y="8719"/>
                  </a:lnTo>
                  <a:lnTo>
                    <a:pt x="14857" y="8719"/>
                  </a:lnTo>
                  <a:lnTo>
                    <a:pt x="14857" y="0"/>
                  </a:lnTo>
                  <a:lnTo>
                    <a:pt x="1" y="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750;p37">
              <a:extLst>
                <a:ext uri="{FF2B5EF4-FFF2-40B4-BE49-F238E27FC236}">
                  <a16:creationId xmlns:a16="http://schemas.microsoft.com/office/drawing/2014/main" id="{73BCA217-9771-5A46-B7D4-4E0C4AE57715}"/>
                </a:ext>
              </a:extLst>
            </p:cNvPr>
            <p:cNvSpPr/>
            <p:nvPr/>
          </p:nvSpPr>
          <p:spPr>
            <a:xfrm>
              <a:off x="5380250" y="3784800"/>
              <a:ext cx="230200" cy="115725"/>
            </a:xfrm>
            <a:custGeom>
              <a:avLst/>
              <a:gdLst/>
              <a:ahLst/>
              <a:cxnLst/>
              <a:rect l="l" t="t" r="r" b="b"/>
              <a:pathLst>
                <a:path w="9208" h="4629" fill="none" extrusionOk="0">
                  <a:moveTo>
                    <a:pt x="9207" y="1"/>
                  </a:moveTo>
                  <a:lnTo>
                    <a:pt x="5213" y="3995"/>
                  </a:lnTo>
                  <a:lnTo>
                    <a:pt x="5213" y="3995"/>
                  </a:lnTo>
                  <a:lnTo>
                    <a:pt x="5140" y="4044"/>
                  </a:lnTo>
                  <a:lnTo>
                    <a:pt x="5067" y="4092"/>
                  </a:lnTo>
                  <a:lnTo>
                    <a:pt x="4969" y="4117"/>
                  </a:lnTo>
                  <a:lnTo>
                    <a:pt x="4872" y="4141"/>
                  </a:lnTo>
                  <a:lnTo>
                    <a:pt x="4774" y="4117"/>
                  </a:lnTo>
                  <a:lnTo>
                    <a:pt x="4677" y="4092"/>
                  </a:lnTo>
                  <a:lnTo>
                    <a:pt x="4604" y="4044"/>
                  </a:lnTo>
                  <a:lnTo>
                    <a:pt x="4531" y="3995"/>
                  </a:lnTo>
                  <a:lnTo>
                    <a:pt x="2582" y="2046"/>
                  </a:lnTo>
                  <a:lnTo>
                    <a:pt x="1" y="462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751;p37">
              <a:extLst>
                <a:ext uri="{FF2B5EF4-FFF2-40B4-BE49-F238E27FC236}">
                  <a16:creationId xmlns:a16="http://schemas.microsoft.com/office/drawing/2014/main" id="{C9E4B9A1-4F08-244D-AC9E-DF13F1BFAC5A}"/>
                </a:ext>
              </a:extLst>
            </p:cNvPr>
            <p:cNvSpPr/>
            <p:nvPr/>
          </p:nvSpPr>
          <p:spPr>
            <a:xfrm>
              <a:off x="5547700" y="3779925"/>
              <a:ext cx="68825" cy="68825"/>
            </a:xfrm>
            <a:custGeom>
              <a:avLst/>
              <a:gdLst/>
              <a:ahLst/>
              <a:cxnLst/>
              <a:rect l="l" t="t" r="r" b="b"/>
              <a:pathLst>
                <a:path w="2753" h="2753" fill="none" extrusionOk="0">
                  <a:moveTo>
                    <a:pt x="0" y="1"/>
                  </a:moveTo>
                  <a:lnTo>
                    <a:pt x="2265" y="1"/>
                  </a:lnTo>
                  <a:lnTo>
                    <a:pt x="2265" y="1"/>
                  </a:lnTo>
                  <a:lnTo>
                    <a:pt x="2363" y="1"/>
                  </a:lnTo>
                  <a:lnTo>
                    <a:pt x="2460" y="25"/>
                  </a:lnTo>
                  <a:lnTo>
                    <a:pt x="2533" y="74"/>
                  </a:lnTo>
                  <a:lnTo>
                    <a:pt x="2606" y="147"/>
                  </a:lnTo>
                  <a:lnTo>
                    <a:pt x="2680" y="220"/>
                  </a:lnTo>
                  <a:lnTo>
                    <a:pt x="2728" y="293"/>
                  </a:lnTo>
                  <a:lnTo>
                    <a:pt x="2753" y="390"/>
                  </a:lnTo>
                  <a:lnTo>
                    <a:pt x="2753" y="488"/>
                  </a:lnTo>
                  <a:lnTo>
                    <a:pt x="2753" y="275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Text Placeholder 2">
            <a:extLst>
              <a:ext uri="{FF2B5EF4-FFF2-40B4-BE49-F238E27FC236}">
                <a16:creationId xmlns:a16="http://schemas.microsoft.com/office/drawing/2014/main" id="{29343202-682B-3141-B025-469FB98AABB3}"/>
              </a:ext>
            </a:extLst>
          </p:cNvPr>
          <p:cNvSpPr txBox="1">
            <a:spLocks/>
          </p:cNvSpPr>
          <p:nvPr/>
        </p:nvSpPr>
        <p:spPr>
          <a:xfrm>
            <a:off x="814275" y="1425712"/>
            <a:ext cx="7723235" cy="130784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1pPr>
            <a:lvl2pPr marL="914400" marR="0" lvl="1"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2pPr>
            <a:lvl3pPr marL="1371600" marR="0" lvl="2"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3pPr>
            <a:lvl4pPr marL="1828800" marR="0" lvl="3"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4pPr>
            <a:lvl5pPr marL="2286000" marR="0" lvl="4"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5pPr>
            <a:lvl6pPr marL="2743200" marR="0" lvl="5"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6pPr>
            <a:lvl7pPr marL="3200400" marR="0" lvl="6"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7pPr>
            <a:lvl8pPr marL="3657600" marR="0" lvl="7"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8pPr>
            <a:lvl9pPr marL="4114800" marR="0" lvl="8" indent="-355600" algn="l" rtl="0">
              <a:lnSpc>
                <a:spcPct val="100000"/>
              </a:lnSpc>
              <a:spcBef>
                <a:spcPts val="1000"/>
              </a:spcBef>
              <a:spcAft>
                <a:spcPts val="100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9pPr>
          </a:lstStyle>
          <a:p>
            <a:pPr>
              <a:buFont typeface="Wingdings" pitchFamily="2" charset="2"/>
              <a:buChar char="§"/>
            </a:pPr>
            <a:r>
              <a:rPr lang="en-US" dirty="0">
                <a:latin typeface="Roboto Condensed" panose="02000000000000000000" pitchFamily="2" charset="0"/>
                <a:ea typeface="Roboto Condensed" panose="02000000000000000000" pitchFamily="2" charset="0"/>
              </a:rPr>
              <a:t>Communication is Key!</a:t>
            </a:r>
          </a:p>
          <a:p>
            <a:pPr>
              <a:buFont typeface="Wingdings" pitchFamily="2" charset="2"/>
              <a:buChar char="§"/>
            </a:pPr>
            <a:r>
              <a:rPr lang="en-US" dirty="0">
                <a:latin typeface="Roboto Condensed" panose="02000000000000000000" pitchFamily="2" charset="0"/>
                <a:ea typeface="Roboto Condensed" panose="02000000000000000000" pitchFamily="2" charset="0"/>
              </a:rPr>
              <a:t>Establish clear expectations at the beginning and revisit them as the semester goes on</a:t>
            </a:r>
          </a:p>
          <a:p>
            <a:pPr>
              <a:buFont typeface="Wingdings" pitchFamily="2" charset="2"/>
              <a:buChar char="§"/>
            </a:pPr>
            <a:r>
              <a:rPr lang="en-US" b="1" dirty="0">
                <a:latin typeface="Roboto Condensed" panose="02000000000000000000" pitchFamily="2" charset="0"/>
                <a:ea typeface="Roboto Condensed" panose="02000000000000000000" pitchFamily="2" charset="0"/>
              </a:rPr>
              <a:t>Tools: </a:t>
            </a:r>
          </a:p>
          <a:p>
            <a:pPr lvl="1">
              <a:buFont typeface="Wingdings" pitchFamily="2" charset="2"/>
              <a:buChar char="§"/>
            </a:pPr>
            <a:r>
              <a:rPr lang="en-US" dirty="0">
                <a:latin typeface="Roboto Condensed" panose="02000000000000000000" pitchFamily="2" charset="0"/>
                <a:ea typeface="Roboto Condensed" panose="02000000000000000000" pitchFamily="2" charset="0"/>
              </a:rPr>
              <a:t>Transition Documents/Meetings</a:t>
            </a:r>
          </a:p>
          <a:p>
            <a:pPr lvl="1">
              <a:buFont typeface="Wingdings" pitchFamily="2" charset="2"/>
              <a:buChar char="§"/>
            </a:pPr>
            <a:r>
              <a:rPr lang="en-US" dirty="0">
                <a:latin typeface="Roboto Condensed" panose="02000000000000000000" pitchFamily="2" charset="0"/>
                <a:ea typeface="Roboto Condensed" panose="02000000000000000000" pitchFamily="2" charset="0"/>
              </a:rPr>
              <a:t>Guided Intro Conversation</a:t>
            </a:r>
          </a:p>
          <a:p>
            <a:pPr lvl="1">
              <a:buFont typeface="Wingdings" pitchFamily="2" charset="2"/>
              <a:buChar char="§"/>
            </a:pPr>
            <a:r>
              <a:rPr lang="en-US" dirty="0">
                <a:latin typeface="Roboto Condensed" panose="02000000000000000000" pitchFamily="2" charset="0"/>
                <a:ea typeface="Roboto Condensed" panose="02000000000000000000" pitchFamily="2" charset="0"/>
              </a:rPr>
              <a:t>Conflict Reporting/ Resolution </a:t>
            </a: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p:txBody>
      </p:sp>
    </p:spTree>
    <p:extLst>
      <p:ext uri="{BB962C8B-B14F-4D97-AF65-F5344CB8AC3E}">
        <p14:creationId xmlns:p14="http://schemas.microsoft.com/office/powerpoint/2010/main" val="40672401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638759" y="396716"/>
            <a:ext cx="6019882"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Transition Document/Meeting</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25</a:t>
            </a:fld>
            <a:endParaRPr/>
          </a:p>
        </p:txBody>
      </p:sp>
      <p:sp>
        <p:nvSpPr>
          <p:cNvPr id="16" name="Text Placeholder 2">
            <a:extLst>
              <a:ext uri="{FF2B5EF4-FFF2-40B4-BE49-F238E27FC236}">
                <a16:creationId xmlns:a16="http://schemas.microsoft.com/office/drawing/2014/main" id="{29343202-682B-3141-B025-469FB98AABB3}"/>
              </a:ext>
            </a:extLst>
          </p:cNvPr>
          <p:cNvSpPr txBox="1">
            <a:spLocks/>
          </p:cNvSpPr>
          <p:nvPr/>
        </p:nvSpPr>
        <p:spPr>
          <a:xfrm>
            <a:off x="-178547" y="1282104"/>
            <a:ext cx="4267072" cy="386139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1pPr>
            <a:lvl2pPr marL="914400" marR="0" lvl="1"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2pPr>
            <a:lvl3pPr marL="1371600" marR="0" lvl="2"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3pPr>
            <a:lvl4pPr marL="1828800" marR="0" lvl="3"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4pPr>
            <a:lvl5pPr marL="2286000" marR="0" lvl="4"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5pPr>
            <a:lvl6pPr marL="2743200" marR="0" lvl="5"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6pPr>
            <a:lvl7pPr marL="3200400" marR="0" lvl="6"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7pPr>
            <a:lvl8pPr marL="3657600" marR="0" lvl="7"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8pPr>
            <a:lvl9pPr marL="4114800" marR="0" lvl="8" indent="-355600" algn="l" rtl="0">
              <a:lnSpc>
                <a:spcPct val="100000"/>
              </a:lnSpc>
              <a:spcBef>
                <a:spcPts val="1000"/>
              </a:spcBef>
              <a:spcAft>
                <a:spcPts val="100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9pPr>
          </a:lstStyle>
          <a:p>
            <a:pPr>
              <a:buFont typeface="Wingdings" pitchFamily="2" charset="2"/>
              <a:buChar char="§"/>
            </a:pPr>
            <a:r>
              <a:rPr lang="en-US" dirty="0">
                <a:latin typeface="Roboto Condensed" panose="02000000000000000000" pitchFamily="2" charset="0"/>
                <a:ea typeface="Roboto Condensed" panose="02000000000000000000" pitchFamily="2" charset="0"/>
              </a:rPr>
              <a:t>Tool to facilitate the pass down of experience gained</a:t>
            </a:r>
          </a:p>
          <a:p>
            <a:pPr lvl="1">
              <a:buFont typeface="Wingdings" pitchFamily="2" charset="2"/>
              <a:buChar char="§"/>
            </a:pPr>
            <a:r>
              <a:rPr lang="en-US" dirty="0">
                <a:latin typeface="Roboto Condensed" panose="02000000000000000000" pitchFamily="2" charset="0"/>
                <a:ea typeface="Roboto Condensed" panose="02000000000000000000" pitchFamily="2" charset="0"/>
              </a:rPr>
              <a:t>Meet with predecessor (virtually) and go through topics</a:t>
            </a:r>
          </a:p>
          <a:p>
            <a:pPr>
              <a:buFont typeface="Wingdings" pitchFamily="2" charset="2"/>
              <a:buChar char="§"/>
            </a:pPr>
            <a:r>
              <a:rPr lang="en-US" b="1" dirty="0">
                <a:latin typeface="Roboto Condensed" panose="02000000000000000000" pitchFamily="2" charset="0"/>
                <a:ea typeface="Roboto Condensed" panose="02000000000000000000" pitchFamily="2" charset="0"/>
              </a:rPr>
              <a:t>Topics to cover</a:t>
            </a:r>
            <a:r>
              <a:rPr lang="en-US" dirty="0">
                <a:latin typeface="Roboto Condensed" panose="02000000000000000000" pitchFamily="2" charset="0"/>
                <a:ea typeface="Roboto Condensed" panose="02000000000000000000" pitchFamily="2" charset="0"/>
              </a:rPr>
              <a:t>:</a:t>
            </a:r>
          </a:p>
          <a:p>
            <a:pPr lvl="1">
              <a:buFont typeface="Wingdings" pitchFamily="2" charset="2"/>
              <a:buChar char="§"/>
            </a:pPr>
            <a:r>
              <a:rPr lang="en-US" dirty="0">
                <a:latin typeface="Roboto Condensed" panose="02000000000000000000" pitchFamily="2" charset="0"/>
                <a:ea typeface="Roboto Condensed" panose="02000000000000000000" pitchFamily="2" charset="0"/>
              </a:rPr>
              <a:t>Prep work</a:t>
            </a:r>
          </a:p>
          <a:p>
            <a:pPr lvl="1">
              <a:buFont typeface="Wingdings" pitchFamily="2" charset="2"/>
              <a:buChar char="§"/>
            </a:pPr>
            <a:r>
              <a:rPr lang="en-US" dirty="0">
                <a:latin typeface="Roboto Condensed" panose="02000000000000000000" pitchFamily="2" charset="0"/>
                <a:ea typeface="Roboto Condensed" panose="02000000000000000000" pitchFamily="2" charset="0"/>
              </a:rPr>
              <a:t>Instructor Interaction</a:t>
            </a:r>
          </a:p>
          <a:p>
            <a:pPr lvl="1">
              <a:buFont typeface="Wingdings" pitchFamily="2" charset="2"/>
              <a:buChar char="§"/>
            </a:pPr>
            <a:r>
              <a:rPr lang="en-US" dirty="0">
                <a:latin typeface="Roboto Condensed" panose="02000000000000000000" pitchFamily="2" charset="0"/>
                <a:ea typeface="Roboto Condensed" panose="02000000000000000000" pitchFamily="2" charset="0"/>
              </a:rPr>
              <a:t>General Advice</a:t>
            </a:r>
          </a:p>
        </p:txBody>
      </p:sp>
      <p:grpSp>
        <p:nvGrpSpPr>
          <p:cNvPr id="17" name="Google Shape;271;p18">
            <a:extLst>
              <a:ext uri="{FF2B5EF4-FFF2-40B4-BE49-F238E27FC236}">
                <a16:creationId xmlns:a16="http://schemas.microsoft.com/office/drawing/2014/main" id="{48427446-8BA5-0C43-8475-CF0E5F1F7AE1}"/>
              </a:ext>
            </a:extLst>
          </p:cNvPr>
          <p:cNvGrpSpPr/>
          <p:nvPr/>
        </p:nvGrpSpPr>
        <p:grpSpPr>
          <a:xfrm>
            <a:off x="191168" y="591397"/>
            <a:ext cx="309022" cy="376837"/>
            <a:chOff x="596350" y="929175"/>
            <a:chExt cx="407950" cy="497475"/>
          </a:xfrm>
        </p:grpSpPr>
        <p:sp>
          <p:nvSpPr>
            <p:cNvPr id="18" name="Google Shape;272;p18">
              <a:extLst>
                <a:ext uri="{FF2B5EF4-FFF2-40B4-BE49-F238E27FC236}">
                  <a16:creationId xmlns:a16="http://schemas.microsoft.com/office/drawing/2014/main" id="{91B51D7A-0F90-874F-BC2B-17846B9D5607}"/>
                </a:ext>
              </a:extLst>
            </p:cNvPr>
            <p:cNvSpPr/>
            <p:nvPr/>
          </p:nvSpPr>
          <p:spPr>
            <a:xfrm>
              <a:off x="596350" y="953550"/>
              <a:ext cx="387250" cy="473100"/>
            </a:xfrm>
            <a:custGeom>
              <a:avLst/>
              <a:gdLst/>
              <a:ahLst/>
              <a:cxnLst/>
              <a:rect l="l" t="t" r="r" b="b"/>
              <a:pathLst>
                <a:path w="15490" h="18924" fill="none" extrusionOk="0">
                  <a:moveTo>
                    <a:pt x="15490" y="17828"/>
                  </a:moveTo>
                  <a:lnTo>
                    <a:pt x="15490" y="17828"/>
                  </a:lnTo>
                  <a:lnTo>
                    <a:pt x="15466" y="17998"/>
                  </a:lnTo>
                  <a:lnTo>
                    <a:pt x="15417" y="18169"/>
                  </a:lnTo>
                  <a:lnTo>
                    <a:pt x="15319" y="18364"/>
                  </a:lnTo>
                  <a:lnTo>
                    <a:pt x="15198" y="18534"/>
                  </a:lnTo>
                  <a:lnTo>
                    <a:pt x="15052" y="18680"/>
                  </a:lnTo>
                  <a:lnTo>
                    <a:pt x="14881" y="18802"/>
                  </a:lnTo>
                  <a:lnTo>
                    <a:pt x="14735" y="18900"/>
                  </a:lnTo>
                  <a:lnTo>
                    <a:pt x="14564" y="18924"/>
                  </a:lnTo>
                  <a:lnTo>
                    <a:pt x="1023" y="18924"/>
                  </a:lnTo>
                  <a:lnTo>
                    <a:pt x="1023" y="18924"/>
                  </a:lnTo>
                  <a:lnTo>
                    <a:pt x="853" y="18900"/>
                  </a:lnTo>
                  <a:lnTo>
                    <a:pt x="682" y="18802"/>
                  </a:lnTo>
                  <a:lnTo>
                    <a:pt x="512" y="18680"/>
                  </a:lnTo>
                  <a:lnTo>
                    <a:pt x="341" y="18534"/>
                  </a:lnTo>
                  <a:lnTo>
                    <a:pt x="219" y="18364"/>
                  </a:lnTo>
                  <a:lnTo>
                    <a:pt x="98" y="18169"/>
                  </a:lnTo>
                  <a:lnTo>
                    <a:pt x="25" y="17998"/>
                  </a:lnTo>
                  <a:lnTo>
                    <a:pt x="0" y="17828"/>
                  </a:lnTo>
                  <a:lnTo>
                    <a:pt x="0" y="877"/>
                  </a:lnTo>
                  <a:lnTo>
                    <a:pt x="0" y="877"/>
                  </a:lnTo>
                  <a:lnTo>
                    <a:pt x="25" y="706"/>
                  </a:lnTo>
                  <a:lnTo>
                    <a:pt x="98" y="560"/>
                  </a:lnTo>
                  <a:lnTo>
                    <a:pt x="195" y="414"/>
                  </a:lnTo>
                  <a:lnTo>
                    <a:pt x="341" y="268"/>
                  </a:lnTo>
                  <a:lnTo>
                    <a:pt x="487" y="171"/>
                  </a:lnTo>
                  <a:lnTo>
                    <a:pt x="658" y="73"/>
                  </a:lnTo>
                  <a:lnTo>
                    <a:pt x="828" y="24"/>
                  </a:lnTo>
                  <a:lnTo>
                    <a:pt x="974" y="0"/>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73;p18">
              <a:extLst>
                <a:ext uri="{FF2B5EF4-FFF2-40B4-BE49-F238E27FC236}">
                  <a16:creationId xmlns:a16="http://schemas.microsoft.com/office/drawing/2014/main" id="{412FC963-D25B-8845-8643-FE2462B7E56E}"/>
                </a:ext>
              </a:extLst>
            </p:cNvPr>
            <p:cNvSpPr/>
            <p:nvPr/>
          </p:nvSpPr>
          <p:spPr>
            <a:xfrm>
              <a:off x="626775" y="929175"/>
              <a:ext cx="377525" cy="462775"/>
            </a:xfrm>
            <a:custGeom>
              <a:avLst/>
              <a:gdLst/>
              <a:ahLst/>
              <a:cxnLst/>
              <a:rect l="l" t="t" r="r" b="b"/>
              <a:pathLst>
                <a:path w="15101" h="18511" fill="none" extrusionOk="0">
                  <a:moveTo>
                    <a:pt x="15101" y="3362"/>
                  </a:moveTo>
                  <a:lnTo>
                    <a:pt x="15101" y="17731"/>
                  </a:lnTo>
                  <a:lnTo>
                    <a:pt x="15101" y="17731"/>
                  </a:lnTo>
                  <a:lnTo>
                    <a:pt x="15077" y="17877"/>
                  </a:lnTo>
                  <a:lnTo>
                    <a:pt x="15028" y="18024"/>
                  </a:lnTo>
                  <a:lnTo>
                    <a:pt x="14979" y="18145"/>
                  </a:lnTo>
                  <a:lnTo>
                    <a:pt x="14882" y="18267"/>
                  </a:lnTo>
                  <a:lnTo>
                    <a:pt x="14760" y="18365"/>
                  </a:lnTo>
                  <a:lnTo>
                    <a:pt x="14614" y="18438"/>
                  </a:lnTo>
                  <a:lnTo>
                    <a:pt x="14468" y="18486"/>
                  </a:lnTo>
                  <a:lnTo>
                    <a:pt x="14322" y="18511"/>
                  </a:lnTo>
                  <a:lnTo>
                    <a:pt x="780" y="18511"/>
                  </a:lnTo>
                  <a:lnTo>
                    <a:pt x="780" y="18511"/>
                  </a:lnTo>
                  <a:lnTo>
                    <a:pt x="634" y="18486"/>
                  </a:lnTo>
                  <a:lnTo>
                    <a:pt x="488" y="18438"/>
                  </a:lnTo>
                  <a:lnTo>
                    <a:pt x="342" y="18365"/>
                  </a:lnTo>
                  <a:lnTo>
                    <a:pt x="220" y="18267"/>
                  </a:lnTo>
                  <a:lnTo>
                    <a:pt x="123" y="18145"/>
                  </a:lnTo>
                  <a:lnTo>
                    <a:pt x="74" y="18024"/>
                  </a:lnTo>
                  <a:lnTo>
                    <a:pt x="25" y="17877"/>
                  </a:lnTo>
                  <a:lnTo>
                    <a:pt x="1" y="17731"/>
                  </a:lnTo>
                  <a:lnTo>
                    <a:pt x="1" y="780"/>
                  </a:lnTo>
                  <a:lnTo>
                    <a:pt x="1" y="780"/>
                  </a:lnTo>
                  <a:lnTo>
                    <a:pt x="25" y="610"/>
                  </a:lnTo>
                  <a:lnTo>
                    <a:pt x="74" y="464"/>
                  </a:lnTo>
                  <a:lnTo>
                    <a:pt x="123" y="342"/>
                  </a:lnTo>
                  <a:lnTo>
                    <a:pt x="220" y="220"/>
                  </a:lnTo>
                  <a:lnTo>
                    <a:pt x="342" y="123"/>
                  </a:lnTo>
                  <a:lnTo>
                    <a:pt x="488" y="50"/>
                  </a:lnTo>
                  <a:lnTo>
                    <a:pt x="634" y="1"/>
                  </a:lnTo>
                  <a:lnTo>
                    <a:pt x="780" y="1"/>
                  </a:lnTo>
                  <a:lnTo>
                    <a:pt x="11740" y="1"/>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74;p18">
              <a:extLst>
                <a:ext uri="{FF2B5EF4-FFF2-40B4-BE49-F238E27FC236}">
                  <a16:creationId xmlns:a16="http://schemas.microsoft.com/office/drawing/2014/main" id="{01189630-8103-BB4B-8E19-5C226B9F06E3}"/>
                </a:ext>
              </a:extLst>
            </p:cNvPr>
            <p:cNvSpPr/>
            <p:nvPr/>
          </p:nvSpPr>
          <p:spPr>
            <a:xfrm>
              <a:off x="688900" y="1256150"/>
              <a:ext cx="133975" cy="25"/>
            </a:xfrm>
            <a:custGeom>
              <a:avLst/>
              <a:gdLst/>
              <a:ahLst/>
              <a:cxnLst/>
              <a:rect l="l" t="t" r="r" b="b"/>
              <a:pathLst>
                <a:path w="5359" h="1" fill="none" extrusionOk="0">
                  <a:moveTo>
                    <a:pt x="5358" y="0"/>
                  </a:moveTo>
                  <a:lnTo>
                    <a:pt x="0" y="0"/>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75;p18">
              <a:extLst>
                <a:ext uri="{FF2B5EF4-FFF2-40B4-BE49-F238E27FC236}">
                  <a16:creationId xmlns:a16="http://schemas.microsoft.com/office/drawing/2014/main" id="{DF67CB52-F8D1-C64D-9257-91B870A6AD98}"/>
                </a:ext>
              </a:extLst>
            </p:cNvPr>
            <p:cNvSpPr/>
            <p:nvPr/>
          </p:nvSpPr>
          <p:spPr>
            <a:xfrm>
              <a:off x="688900" y="1201350"/>
              <a:ext cx="255750" cy="25"/>
            </a:xfrm>
            <a:custGeom>
              <a:avLst/>
              <a:gdLst/>
              <a:ahLst/>
              <a:cxnLst/>
              <a:rect l="l" t="t" r="r" b="b"/>
              <a:pathLst>
                <a:path w="10230" h="1" fill="none" extrusionOk="0">
                  <a:moveTo>
                    <a:pt x="10229" y="1"/>
                  </a:moveTo>
                  <a:lnTo>
                    <a:pt x="0" y="1"/>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76;p18">
              <a:extLst>
                <a:ext uri="{FF2B5EF4-FFF2-40B4-BE49-F238E27FC236}">
                  <a16:creationId xmlns:a16="http://schemas.microsoft.com/office/drawing/2014/main" id="{14C00B59-40D7-304F-A3ED-22F2CCEEC4D5}"/>
                </a:ext>
              </a:extLst>
            </p:cNvPr>
            <p:cNvSpPr/>
            <p:nvPr/>
          </p:nvSpPr>
          <p:spPr>
            <a:xfrm>
              <a:off x="688900" y="1145950"/>
              <a:ext cx="255750" cy="25"/>
            </a:xfrm>
            <a:custGeom>
              <a:avLst/>
              <a:gdLst/>
              <a:ahLst/>
              <a:cxnLst/>
              <a:rect l="l" t="t" r="r" b="b"/>
              <a:pathLst>
                <a:path w="10230" h="1" fill="none" extrusionOk="0">
                  <a:moveTo>
                    <a:pt x="10229" y="0"/>
                  </a:moveTo>
                  <a:lnTo>
                    <a:pt x="0" y="0"/>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77;p18">
              <a:extLst>
                <a:ext uri="{FF2B5EF4-FFF2-40B4-BE49-F238E27FC236}">
                  <a16:creationId xmlns:a16="http://schemas.microsoft.com/office/drawing/2014/main" id="{9E966F75-275D-8F4D-AEDF-E377E45FCDBE}"/>
                </a:ext>
              </a:extLst>
            </p:cNvPr>
            <p:cNvSpPr/>
            <p:nvPr/>
          </p:nvSpPr>
          <p:spPr>
            <a:xfrm>
              <a:off x="688900" y="1090525"/>
              <a:ext cx="255750" cy="25"/>
            </a:xfrm>
            <a:custGeom>
              <a:avLst/>
              <a:gdLst/>
              <a:ahLst/>
              <a:cxnLst/>
              <a:rect l="l" t="t" r="r" b="b"/>
              <a:pathLst>
                <a:path w="10230" h="1" fill="none" extrusionOk="0">
                  <a:moveTo>
                    <a:pt x="10229" y="1"/>
                  </a:moveTo>
                  <a:lnTo>
                    <a:pt x="0" y="1"/>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78;p18">
              <a:extLst>
                <a:ext uri="{FF2B5EF4-FFF2-40B4-BE49-F238E27FC236}">
                  <a16:creationId xmlns:a16="http://schemas.microsoft.com/office/drawing/2014/main" id="{FC8BAFEC-1734-994F-AEFB-629B2B032E6B}"/>
                </a:ext>
              </a:extLst>
            </p:cNvPr>
            <p:cNvSpPr/>
            <p:nvPr/>
          </p:nvSpPr>
          <p:spPr>
            <a:xfrm>
              <a:off x="920250" y="929175"/>
              <a:ext cx="84050" cy="84050"/>
            </a:xfrm>
            <a:custGeom>
              <a:avLst/>
              <a:gdLst/>
              <a:ahLst/>
              <a:cxnLst/>
              <a:rect l="l" t="t" r="r" b="b"/>
              <a:pathLst>
                <a:path w="3362" h="3362" fill="none" extrusionOk="0">
                  <a:moveTo>
                    <a:pt x="1" y="2582"/>
                  </a:moveTo>
                  <a:lnTo>
                    <a:pt x="1" y="1"/>
                  </a:lnTo>
                  <a:lnTo>
                    <a:pt x="3362" y="3362"/>
                  </a:lnTo>
                  <a:lnTo>
                    <a:pt x="780" y="3362"/>
                  </a:lnTo>
                  <a:lnTo>
                    <a:pt x="780" y="3362"/>
                  </a:lnTo>
                  <a:lnTo>
                    <a:pt x="610" y="3337"/>
                  </a:lnTo>
                  <a:lnTo>
                    <a:pt x="464" y="3289"/>
                  </a:lnTo>
                  <a:lnTo>
                    <a:pt x="342" y="3216"/>
                  </a:lnTo>
                  <a:lnTo>
                    <a:pt x="220" y="3118"/>
                  </a:lnTo>
                  <a:lnTo>
                    <a:pt x="123" y="3021"/>
                  </a:lnTo>
                  <a:lnTo>
                    <a:pt x="50" y="2875"/>
                  </a:lnTo>
                  <a:lnTo>
                    <a:pt x="1" y="2729"/>
                  </a:lnTo>
                  <a:lnTo>
                    <a:pt x="1" y="2582"/>
                  </a:lnTo>
                  <a:lnTo>
                    <a:pt x="1" y="2582"/>
                  </a:lnTo>
                  <a:close/>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 name="Picture 1">
            <a:extLst>
              <a:ext uri="{FF2B5EF4-FFF2-40B4-BE49-F238E27FC236}">
                <a16:creationId xmlns:a16="http://schemas.microsoft.com/office/drawing/2014/main" id="{91BD853E-40A9-5842-AC47-4715D28E5AD9}"/>
              </a:ext>
            </a:extLst>
          </p:cNvPr>
          <p:cNvPicPr>
            <a:picLocks noChangeAspect="1"/>
          </p:cNvPicPr>
          <p:nvPr/>
        </p:nvPicPr>
        <p:blipFill>
          <a:blip r:embed="rId3"/>
          <a:stretch>
            <a:fillRect/>
          </a:stretch>
        </p:blipFill>
        <p:spPr>
          <a:xfrm>
            <a:off x="4088525" y="1531318"/>
            <a:ext cx="4771258" cy="2862755"/>
          </a:xfrm>
          <a:prstGeom prst="rect">
            <a:avLst/>
          </a:prstGeom>
        </p:spPr>
      </p:pic>
    </p:spTree>
    <p:extLst>
      <p:ext uri="{BB962C8B-B14F-4D97-AF65-F5344CB8AC3E}">
        <p14:creationId xmlns:p14="http://schemas.microsoft.com/office/powerpoint/2010/main" val="18541568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638759" y="396716"/>
            <a:ext cx="6019882"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Guided Conversations</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26</a:t>
            </a:fld>
            <a:endParaRPr/>
          </a:p>
        </p:txBody>
      </p:sp>
      <p:sp>
        <p:nvSpPr>
          <p:cNvPr id="16" name="Text Placeholder 2">
            <a:extLst>
              <a:ext uri="{FF2B5EF4-FFF2-40B4-BE49-F238E27FC236}">
                <a16:creationId xmlns:a16="http://schemas.microsoft.com/office/drawing/2014/main" id="{29343202-682B-3141-B025-469FB98AABB3}"/>
              </a:ext>
            </a:extLst>
          </p:cNvPr>
          <p:cNvSpPr txBox="1">
            <a:spLocks/>
          </p:cNvSpPr>
          <p:nvPr/>
        </p:nvSpPr>
        <p:spPr>
          <a:xfrm>
            <a:off x="81946" y="1400545"/>
            <a:ext cx="8441269" cy="323595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1pPr>
            <a:lvl2pPr marL="914400" marR="0" lvl="1"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2pPr>
            <a:lvl3pPr marL="1371600" marR="0" lvl="2"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3pPr>
            <a:lvl4pPr marL="1828800" marR="0" lvl="3"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4pPr>
            <a:lvl5pPr marL="2286000" marR="0" lvl="4"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5pPr>
            <a:lvl6pPr marL="2743200" marR="0" lvl="5"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6pPr>
            <a:lvl7pPr marL="3200400" marR="0" lvl="6"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7pPr>
            <a:lvl8pPr marL="3657600" marR="0" lvl="7"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8pPr>
            <a:lvl9pPr marL="4114800" marR="0" lvl="8" indent="-355600" algn="l" rtl="0">
              <a:lnSpc>
                <a:spcPct val="100000"/>
              </a:lnSpc>
              <a:spcBef>
                <a:spcPts val="1000"/>
              </a:spcBef>
              <a:spcAft>
                <a:spcPts val="100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9pPr>
          </a:lstStyle>
          <a:p>
            <a:pPr>
              <a:buFont typeface="Wingdings" pitchFamily="2" charset="2"/>
              <a:buChar char="§"/>
            </a:pPr>
            <a:r>
              <a:rPr lang="en-US" dirty="0">
                <a:latin typeface="Roboto Condensed" panose="02000000000000000000" pitchFamily="2" charset="0"/>
                <a:ea typeface="Roboto Condensed" panose="02000000000000000000" pitchFamily="2" charset="0"/>
              </a:rPr>
              <a:t>Questions to guide the starting conversation with your instructor so you can gain a good understanding of the expectations for this semester</a:t>
            </a: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p:txBody>
      </p:sp>
      <p:sp>
        <p:nvSpPr>
          <p:cNvPr id="17" name="Google Shape;586;p37">
            <a:extLst>
              <a:ext uri="{FF2B5EF4-FFF2-40B4-BE49-F238E27FC236}">
                <a16:creationId xmlns:a16="http://schemas.microsoft.com/office/drawing/2014/main" id="{4000E0A7-698B-3740-9846-B25EF0EC8F7A}"/>
              </a:ext>
            </a:extLst>
          </p:cNvPr>
          <p:cNvSpPr>
            <a:spLocks noChangeAspect="1"/>
          </p:cNvSpPr>
          <p:nvPr/>
        </p:nvSpPr>
        <p:spPr>
          <a:xfrm>
            <a:off x="81946" y="569504"/>
            <a:ext cx="462425" cy="420624"/>
          </a:xfrm>
          <a:custGeom>
            <a:avLst/>
            <a:gdLst/>
            <a:ahLst/>
            <a:cxnLst/>
            <a:rect l="l" t="t" r="r" b="b"/>
            <a:pathLst>
              <a:path w="16173" h="14711" fill="none" extrusionOk="0">
                <a:moveTo>
                  <a:pt x="8087" y="1"/>
                </a:moveTo>
                <a:lnTo>
                  <a:pt x="8087" y="1"/>
                </a:lnTo>
                <a:lnTo>
                  <a:pt x="7672" y="1"/>
                </a:lnTo>
                <a:lnTo>
                  <a:pt x="7258" y="25"/>
                </a:lnTo>
                <a:lnTo>
                  <a:pt x="6844" y="74"/>
                </a:lnTo>
                <a:lnTo>
                  <a:pt x="6455" y="122"/>
                </a:lnTo>
                <a:lnTo>
                  <a:pt x="6065" y="195"/>
                </a:lnTo>
                <a:lnTo>
                  <a:pt x="5675" y="293"/>
                </a:lnTo>
                <a:lnTo>
                  <a:pt x="5310" y="415"/>
                </a:lnTo>
                <a:lnTo>
                  <a:pt x="4945" y="536"/>
                </a:lnTo>
                <a:lnTo>
                  <a:pt x="4579" y="658"/>
                </a:lnTo>
                <a:lnTo>
                  <a:pt x="4238" y="829"/>
                </a:lnTo>
                <a:lnTo>
                  <a:pt x="3897" y="975"/>
                </a:lnTo>
                <a:lnTo>
                  <a:pt x="3557" y="1170"/>
                </a:lnTo>
                <a:lnTo>
                  <a:pt x="3240" y="1364"/>
                </a:lnTo>
                <a:lnTo>
                  <a:pt x="2948" y="1559"/>
                </a:lnTo>
                <a:lnTo>
                  <a:pt x="2655" y="1778"/>
                </a:lnTo>
                <a:lnTo>
                  <a:pt x="2363" y="1998"/>
                </a:lnTo>
                <a:lnTo>
                  <a:pt x="2095" y="2241"/>
                </a:lnTo>
                <a:lnTo>
                  <a:pt x="1852" y="2485"/>
                </a:lnTo>
                <a:lnTo>
                  <a:pt x="1608" y="2753"/>
                </a:lnTo>
                <a:lnTo>
                  <a:pt x="1389" y="3021"/>
                </a:lnTo>
                <a:lnTo>
                  <a:pt x="1170" y="3288"/>
                </a:lnTo>
                <a:lnTo>
                  <a:pt x="975" y="3581"/>
                </a:lnTo>
                <a:lnTo>
                  <a:pt x="804" y="3873"/>
                </a:lnTo>
                <a:lnTo>
                  <a:pt x="634" y="4190"/>
                </a:lnTo>
                <a:lnTo>
                  <a:pt x="488" y="4506"/>
                </a:lnTo>
                <a:lnTo>
                  <a:pt x="366" y="4823"/>
                </a:lnTo>
                <a:lnTo>
                  <a:pt x="244" y="5139"/>
                </a:lnTo>
                <a:lnTo>
                  <a:pt x="171" y="5480"/>
                </a:lnTo>
                <a:lnTo>
                  <a:pt x="98" y="5821"/>
                </a:lnTo>
                <a:lnTo>
                  <a:pt x="49" y="6162"/>
                </a:lnTo>
                <a:lnTo>
                  <a:pt x="1" y="6503"/>
                </a:lnTo>
                <a:lnTo>
                  <a:pt x="1" y="6869"/>
                </a:lnTo>
                <a:lnTo>
                  <a:pt x="1" y="6869"/>
                </a:lnTo>
                <a:lnTo>
                  <a:pt x="1" y="7234"/>
                </a:lnTo>
                <a:lnTo>
                  <a:pt x="49" y="7624"/>
                </a:lnTo>
                <a:lnTo>
                  <a:pt x="98" y="7989"/>
                </a:lnTo>
                <a:lnTo>
                  <a:pt x="196" y="8330"/>
                </a:lnTo>
                <a:lnTo>
                  <a:pt x="293" y="8695"/>
                </a:lnTo>
                <a:lnTo>
                  <a:pt x="415" y="9036"/>
                </a:lnTo>
                <a:lnTo>
                  <a:pt x="561" y="9377"/>
                </a:lnTo>
                <a:lnTo>
                  <a:pt x="731" y="9718"/>
                </a:lnTo>
                <a:lnTo>
                  <a:pt x="902" y="10035"/>
                </a:lnTo>
                <a:lnTo>
                  <a:pt x="1097" y="10327"/>
                </a:lnTo>
                <a:lnTo>
                  <a:pt x="1340" y="10644"/>
                </a:lnTo>
                <a:lnTo>
                  <a:pt x="1559" y="10936"/>
                </a:lnTo>
                <a:lnTo>
                  <a:pt x="1827" y="11204"/>
                </a:lnTo>
                <a:lnTo>
                  <a:pt x="2095" y="11472"/>
                </a:lnTo>
                <a:lnTo>
                  <a:pt x="2387" y="11740"/>
                </a:lnTo>
                <a:lnTo>
                  <a:pt x="2680" y="11983"/>
                </a:lnTo>
                <a:lnTo>
                  <a:pt x="2680" y="11983"/>
                </a:lnTo>
                <a:lnTo>
                  <a:pt x="2485" y="12349"/>
                </a:lnTo>
                <a:lnTo>
                  <a:pt x="2266" y="12714"/>
                </a:lnTo>
                <a:lnTo>
                  <a:pt x="2022" y="13104"/>
                </a:lnTo>
                <a:lnTo>
                  <a:pt x="1706" y="13469"/>
                </a:lnTo>
                <a:lnTo>
                  <a:pt x="1365" y="13834"/>
                </a:lnTo>
                <a:lnTo>
                  <a:pt x="1170" y="14005"/>
                </a:lnTo>
                <a:lnTo>
                  <a:pt x="951" y="14151"/>
                </a:lnTo>
                <a:lnTo>
                  <a:pt x="731" y="14297"/>
                </a:lnTo>
                <a:lnTo>
                  <a:pt x="512" y="14443"/>
                </a:lnTo>
                <a:lnTo>
                  <a:pt x="269" y="14540"/>
                </a:lnTo>
                <a:lnTo>
                  <a:pt x="1" y="14662"/>
                </a:lnTo>
                <a:lnTo>
                  <a:pt x="1" y="14662"/>
                </a:lnTo>
                <a:lnTo>
                  <a:pt x="122" y="14662"/>
                </a:lnTo>
                <a:lnTo>
                  <a:pt x="488" y="14711"/>
                </a:lnTo>
                <a:lnTo>
                  <a:pt x="1024" y="14711"/>
                </a:lnTo>
                <a:lnTo>
                  <a:pt x="1365" y="14711"/>
                </a:lnTo>
                <a:lnTo>
                  <a:pt x="1706" y="14687"/>
                </a:lnTo>
                <a:lnTo>
                  <a:pt x="2095" y="14614"/>
                </a:lnTo>
                <a:lnTo>
                  <a:pt x="2485" y="14540"/>
                </a:lnTo>
                <a:lnTo>
                  <a:pt x="2899" y="14419"/>
                </a:lnTo>
                <a:lnTo>
                  <a:pt x="3313" y="14273"/>
                </a:lnTo>
                <a:lnTo>
                  <a:pt x="3751" y="14078"/>
                </a:lnTo>
                <a:lnTo>
                  <a:pt x="4165" y="13834"/>
                </a:lnTo>
                <a:lnTo>
                  <a:pt x="4579" y="13566"/>
                </a:lnTo>
                <a:lnTo>
                  <a:pt x="4969" y="13201"/>
                </a:lnTo>
                <a:lnTo>
                  <a:pt x="4969" y="13201"/>
                </a:lnTo>
                <a:lnTo>
                  <a:pt x="5334" y="13323"/>
                </a:lnTo>
                <a:lnTo>
                  <a:pt x="5700" y="13444"/>
                </a:lnTo>
                <a:lnTo>
                  <a:pt x="6089" y="13518"/>
                </a:lnTo>
                <a:lnTo>
                  <a:pt x="6479" y="13591"/>
                </a:lnTo>
                <a:lnTo>
                  <a:pt x="6869" y="13664"/>
                </a:lnTo>
                <a:lnTo>
                  <a:pt x="7258" y="13712"/>
                </a:lnTo>
                <a:lnTo>
                  <a:pt x="7672" y="13737"/>
                </a:lnTo>
                <a:lnTo>
                  <a:pt x="8087" y="13737"/>
                </a:lnTo>
                <a:lnTo>
                  <a:pt x="8087" y="13737"/>
                </a:lnTo>
                <a:lnTo>
                  <a:pt x="8501" y="13737"/>
                </a:lnTo>
                <a:lnTo>
                  <a:pt x="8915" y="13712"/>
                </a:lnTo>
                <a:lnTo>
                  <a:pt x="9329" y="13664"/>
                </a:lnTo>
                <a:lnTo>
                  <a:pt x="9718" y="13591"/>
                </a:lnTo>
                <a:lnTo>
                  <a:pt x="10108" y="13518"/>
                </a:lnTo>
                <a:lnTo>
                  <a:pt x="10498" y="13420"/>
                </a:lnTo>
                <a:lnTo>
                  <a:pt x="10863" y="13323"/>
                </a:lnTo>
                <a:lnTo>
                  <a:pt x="11228" y="13201"/>
                </a:lnTo>
                <a:lnTo>
                  <a:pt x="11594" y="13055"/>
                </a:lnTo>
                <a:lnTo>
                  <a:pt x="11935" y="12909"/>
                </a:lnTo>
                <a:lnTo>
                  <a:pt x="12276" y="12738"/>
                </a:lnTo>
                <a:lnTo>
                  <a:pt x="12617" y="12568"/>
                </a:lnTo>
                <a:lnTo>
                  <a:pt x="12933" y="12373"/>
                </a:lnTo>
                <a:lnTo>
                  <a:pt x="13225" y="12178"/>
                </a:lnTo>
                <a:lnTo>
                  <a:pt x="13518" y="11959"/>
                </a:lnTo>
                <a:lnTo>
                  <a:pt x="13810" y="11715"/>
                </a:lnTo>
                <a:lnTo>
                  <a:pt x="14078" y="11496"/>
                </a:lnTo>
                <a:lnTo>
                  <a:pt x="14321" y="11228"/>
                </a:lnTo>
                <a:lnTo>
                  <a:pt x="14565" y="10985"/>
                </a:lnTo>
                <a:lnTo>
                  <a:pt x="14784" y="10717"/>
                </a:lnTo>
                <a:lnTo>
                  <a:pt x="15003" y="10424"/>
                </a:lnTo>
                <a:lnTo>
                  <a:pt x="15198" y="10132"/>
                </a:lnTo>
                <a:lnTo>
                  <a:pt x="15369" y="9840"/>
                </a:lnTo>
                <a:lnTo>
                  <a:pt x="15539" y="9548"/>
                </a:lnTo>
                <a:lnTo>
                  <a:pt x="15685" y="9231"/>
                </a:lnTo>
                <a:lnTo>
                  <a:pt x="15807" y="8914"/>
                </a:lnTo>
                <a:lnTo>
                  <a:pt x="15929" y="8574"/>
                </a:lnTo>
                <a:lnTo>
                  <a:pt x="16002" y="8257"/>
                </a:lnTo>
                <a:lnTo>
                  <a:pt x="16075" y="7916"/>
                </a:lnTo>
                <a:lnTo>
                  <a:pt x="16124" y="7575"/>
                </a:lnTo>
                <a:lnTo>
                  <a:pt x="16172" y="7210"/>
                </a:lnTo>
                <a:lnTo>
                  <a:pt x="16172" y="6869"/>
                </a:lnTo>
                <a:lnTo>
                  <a:pt x="16172" y="6869"/>
                </a:lnTo>
                <a:lnTo>
                  <a:pt x="16172" y="6503"/>
                </a:lnTo>
                <a:lnTo>
                  <a:pt x="16124" y="6162"/>
                </a:lnTo>
                <a:lnTo>
                  <a:pt x="16075" y="5821"/>
                </a:lnTo>
                <a:lnTo>
                  <a:pt x="16002" y="5480"/>
                </a:lnTo>
                <a:lnTo>
                  <a:pt x="15929" y="5139"/>
                </a:lnTo>
                <a:lnTo>
                  <a:pt x="15807" y="4823"/>
                </a:lnTo>
                <a:lnTo>
                  <a:pt x="15685" y="4506"/>
                </a:lnTo>
                <a:lnTo>
                  <a:pt x="15539" y="4190"/>
                </a:lnTo>
                <a:lnTo>
                  <a:pt x="15369" y="3873"/>
                </a:lnTo>
                <a:lnTo>
                  <a:pt x="15198" y="3581"/>
                </a:lnTo>
                <a:lnTo>
                  <a:pt x="15003" y="3288"/>
                </a:lnTo>
                <a:lnTo>
                  <a:pt x="14784" y="3021"/>
                </a:lnTo>
                <a:lnTo>
                  <a:pt x="14565" y="2753"/>
                </a:lnTo>
                <a:lnTo>
                  <a:pt x="14321" y="2485"/>
                </a:lnTo>
                <a:lnTo>
                  <a:pt x="14078" y="2241"/>
                </a:lnTo>
                <a:lnTo>
                  <a:pt x="13810" y="1998"/>
                </a:lnTo>
                <a:lnTo>
                  <a:pt x="13518" y="1778"/>
                </a:lnTo>
                <a:lnTo>
                  <a:pt x="13225" y="1559"/>
                </a:lnTo>
                <a:lnTo>
                  <a:pt x="12933" y="1364"/>
                </a:lnTo>
                <a:lnTo>
                  <a:pt x="12617" y="1170"/>
                </a:lnTo>
                <a:lnTo>
                  <a:pt x="12276" y="975"/>
                </a:lnTo>
                <a:lnTo>
                  <a:pt x="11935" y="829"/>
                </a:lnTo>
                <a:lnTo>
                  <a:pt x="11594" y="658"/>
                </a:lnTo>
                <a:lnTo>
                  <a:pt x="11228" y="536"/>
                </a:lnTo>
                <a:lnTo>
                  <a:pt x="10863" y="415"/>
                </a:lnTo>
                <a:lnTo>
                  <a:pt x="10498" y="293"/>
                </a:lnTo>
                <a:lnTo>
                  <a:pt x="10108" y="195"/>
                </a:lnTo>
                <a:lnTo>
                  <a:pt x="9718" y="122"/>
                </a:lnTo>
                <a:lnTo>
                  <a:pt x="9329" y="74"/>
                </a:lnTo>
                <a:lnTo>
                  <a:pt x="8915" y="25"/>
                </a:lnTo>
                <a:lnTo>
                  <a:pt x="8501" y="1"/>
                </a:lnTo>
                <a:lnTo>
                  <a:pt x="8087" y="1"/>
                </a:lnTo>
                <a:lnTo>
                  <a:pt x="8087"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20E48708-CC68-4948-90A7-8090AC2D5AE0}"/>
              </a:ext>
            </a:extLst>
          </p:cNvPr>
          <p:cNvPicPr>
            <a:picLocks noChangeAspect="1"/>
          </p:cNvPicPr>
          <p:nvPr/>
        </p:nvPicPr>
        <p:blipFill>
          <a:blip r:embed="rId3"/>
          <a:stretch>
            <a:fillRect/>
          </a:stretch>
        </p:blipFill>
        <p:spPr>
          <a:xfrm>
            <a:off x="1563973" y="2399099"/>
            <a:ext cx="4572000" cy="2475030"/>
          </a:xfrm>
          <a:prstGeom prst="rect">
            <a:avLst/>
          </a:prstGeom>
        </p:spPr>
      </p:pic>
    </p:spTree>
    <p:extLst>
      <p:ext uri="{BB962C8B-B14F-4D97-AF65-F5344CB8AC3E}">
        <p14:creationId xmlns:p14="http://schemas.microsoft.com/office/powerpoint/2010/main" val="9279804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638759" y="396716"/>
            <a:ext cx="6019882"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Resolving/Reporting Conflicts</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27</a:t>
            </a:fld>
            <a:endParaRPr/>
          </a:p>
        </p:txBody>
      </p:sp>
      <p:sp>
        <p:nvSpPr>
          <p:cNvPr id="16" name="Text Placeholder 2">
            <a:extLst>
              <a:ext uri="{FF2B5EF4-FFF2-40B4-BE49-F238E27FC236}">
                <a16:creationId xmlns:a16="http://schemas.microsoft.com/office/drawing/2014/main" id="{29343202-682B-3141-B025-469FB98AABB3}"/>
              </a:ext>
            </a:extLst>
          </p:cNvPr>
          <p:cNvSpPr txBox="1">
            <a:spLocks/>
          </p:cNvSpPr>
          <p:nvPr/>
        </p:nvSpPr>
        <p:spPr>
          <a:xfrm>
            <a:off x="550794" y="1467886"/>
            <a:ext cx="7723235" cy="360029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1pPr>
            <a:lvl2pPr marL="914400" marR="0" lvl="1"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2pPr>
            <a:lvl3pPr marL="1371600" marR="0" lvl="2"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3pPr>
            <a:lvl4pPr marL="1828800" marR="0" lvl="3"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4pPr>
            <a:lvl5pPr marL="2286000" marR="0" lvl="4"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5pPr>
            <a:lvl6pPr marL="2743200" marR="0" lvl="5"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6pPr>
            <a:lvl7pPr marL="3200400" marR="0" lvl="6"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7pPr>
            <a:lvl8pPr marL="3657600" marR="0" lvl="7"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8pPr>
            <a:lvl9pPr marL="4114800" marR="0" lvl="8" indent="-355600" algn="l" rtl="0">
              <a:lnSpc>
                <a:spcPct val="100000"/>
              </a:lnSpc>
              <a:spcBef>
                <a:spcPts val="1000"/>
              </a:spcBef>
              <a:spcAft>
                <a:spcPts val="100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9pPr>
          </a:lstStyle>
          <a:p>
            <a:pPr>
              <a:buFont typeface="Wingdings" pitchFamily="2" charset="2"/>
              <a:buChar char="§"/>
            </a:pPr>
            <a:r>
              <a:rPr lang="en-US" dirty="0">
                <a:latin typeface="Roboto Condensed" panose="02000000000000000000" pitchFamily="2" charset="0"/>
                <a:ea typeface="Roboto Condensed" panose="02000000000000000000" pitchFamily="2" charset="0"/>
              </a:rPr>
              <a:t>UT’s handbook of operating procedures outlines duties of TAs</a:t>
            </a:r>
          </a:p>
          <a:p>
            <a:pPr>
              <a:buFont typeface="Wingdings" pitchFamily="2" charset="2"/>
              <a:buChar char="§"/>
            </a:pPr>
            <a:r>
              <a:rPr lang="en-US" dirty="0">
                <a:latin typeface="Roboto Condensed" panose="02000000000000000000" pitchFamily="2" charset="0"/>
                <a:ea typeface="Roboto Condensed" panose="02000000000000000000" pitchFamily="2" charset="0"/>
              </a:rPr>
              <a:t>BME requires instructors and TAs to sign an agreement outlining duties and time expectations</a:t>
            </a:r>
          </a:p>
          <a:p>
            <a:pPr>
              <a:buFont typeface="Wingdings" pitchFamily="2" charset="2"/>
              <a:buChar char="§"/>
            </a:pPr>
            <a:r>
              <a:rPr lang="en-US" dirty="0">
                <a:latin typeface="Roboto Condensed" panose="02000000000000000000" pitchFamily="2" charset="0"/>
                <a:ea typeface="Roboto Condensed" panose="02000000000000000000" pitchFamily="2" charset="0"/>
              </a:rPr>
              <a:t>Conflicts between instructors and TAs are rare and can be the result of poor communication</a:t>
            </a:r>
          </a:p>
          <a:p>
            <a:pPr>
              <a:buFont typeface="Wingdings" pitchFamily="2" charset="2"/>
              <a:buChar char="§"/>
            </a:pPr>
            <a:r>
              <a:rPr lang="en-US" dirty="0">
                <a:latin typeface="Roboto Condensed" panose="02000000000000000000" pitchFamily="2" charset="0"/>
                <a:ea typeface="Roboto Condensed" panose="02000000000000000000" pitchFamily="2" charset="0"/>
              </a:rPr>
              <a:t>You have advocates in the department and at the university level to help mediate conflicts</a:t>
            </a: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p:txBody>
      </p:sp>
      <p:grpSp>
        <p:nvGrpSpPr>
          <p:cNvPr id="17" name="Google Shape;639;p37">
            <a:extLst>
              <a:ext uri="{FF2B5EF4-FFF2-40B4-BE49-F238E27FC236}">
                <a16:creationId xmlns:a16="http://schemas.microsoft.com/office/drawing/2014/main" id="{21C28922-E099-A14C-830F-D834DF1775A5}"/>
              </a:ext>
            </a:extLst>
          </p:cNvPr>
          <p:cNvGrpSpPr>
            <a:grpSpLocks noChangeAspect="1"/>
          </p:cNvGrpSpPr>
          <p:nvPr/>
        </p:nvGrpSpPr>
        <p:grpSpPr>
          <a:xfrm>
            <a:off x="120708" y="569504"/>
            <a:ext cx="444315" cy="420624"/>
            <a:chOff x="6618700" y="1635475"/>
            <a:chExt cx="456675" cy="432325"/>
          </a:xfrm>
        </p:grpSpPr>
        <p:sp>
          <p:nvSpPr>
            <p:cNvPr id="18" name="Google Shape;640;p37">
              <a:extLst>
                <a:ext uri="{FF2B5EF4-FFF2-40B4-BE49-F238E27FC236}">
                  <a16:creationId xmlns:a16="http://schemas.microsoft.com/office/drawing/2014/main" id="{EA57F661-0B5A-144F-8463-7167722A70AF}"/>
                </a:ext>
              </a:extLst>
            </p:cNvPr>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41;p37">
              <a:extLst>
                <a:ext uri="{FF2B5EF4-FFF2-40B4-BE49-F238E27FC236}">
                  <a16:creationId xmlns:a16="http://schemas.microsoft.com/office/drawing/2014/main" id="{3B671DAE-F902-DD4D-AFC0-6B43C9CD8056}"/>
                </a:ext>
              </a:extLst>
            </p:cNvPr>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42;p37">
              <a:extLst>
                <a:ext uri="{FF2B5EF4-FFF2-40B4-BE49-F238E27FC236}">
                  <a16:creationId xmlns:a16="http://schemas.microsoft.com/office/drawing/2014/main" id="{220A8D9B-7213-DB46-999E-F333FDA117C5}"/>
                </a:ext>
              </a:extLst>
            </p:cNvPr>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43;p37">
              <a:extLst>
                <a:ext uri="{FF2B5EF4-FFF2-40B4-BE49-F238E27FC236}">
                  <a16:creationId xmlns:a16="http://schemas.microsoft.com/office/drawing/2014/main" id="{3EA6C729-E60F-9545-A70B-CB6BBE8F359A}"/>
                </a:ext>
              </a:extLst>
            </p:cNvPr>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44;p37">
              <a:extLst>
                <a:ext uri="{FF2B5EF4-FFF2-40B4-BE49-F238E27FC236}">
                  <a16:creationId xmlns:a16="http://schemas.microsoft.com/office/drawing/2014/main" id="{1FE53B01-E225-5D4A-8F1A-A947E0B63E18}"/>
                </a:ext>
              </a:extLst>
            </p:cNvPr>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3106010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638759" y="396716"/>
            <a:ext cx="6019882"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Resolving/Reporting Conflicts</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28</a:t>
            </a:fld>
            <a:endParaRPr/>
          </a:p>
        </p:txBody>
      </p:sp>
      <p:sp>
        <p:nvSpPr>
          <p:cNvPr id="16" name="Text Placeholder 2">
            <a:extLst>
              <a:ext uri="{FF2B5EF4-FFF2-40B4-BE49-F238E27FC236}">
                <a16:creationId xmlns:a16="http://schemas.microsoft.com/office/drawing/2014/main" id="{29343202-682B-3141-B025-469FB98AABB3}"/>
              </a:ext>
            </a:extLst>
          </p:cNvPr>
          <p:cNvSpPr txBox="1">
            <a:spLocks/>
          </p:cNvSpPr>
          <p:nvPr/>
        </p:nvSpPr>
        <p:spPr>
          <a:xfrm>
            <a:off x="550794" y="1467886"/>
            <a:ext cx="7723235" cy="360029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1pPr>
            <a:lvl2pPr marL="914400" marR="0" lvl="1"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2pPr>
            <a:lvl3pPr marL="1371600" marR="0" lvl="2"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3pPr>
            <a:lvl4pPr marL="1828800" marR="0" lvl="3"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4pPr>
            <a:lvl5pPr marL="2286000" marR="0" lvl="4"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5pPr>
            <a:lvl6pPr marL="2743200" marR="0" lvl="5"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6pPr>
            <a:lvl7pPr marL="3200400" marR="0" lvl="6"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7pPr>
            <a:lvl8pPr marL="3657600" marR="0" lvl="7"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8pPr>
            <a:lvl9pPr marL="4114800" marR="0" lvl="8" indent="-355600" algn="l" rtl="0">
              <a:lnSpc>
                <a:spcPct val="100000"/>
              </a:lnSpc>
              <a:spcBef>
                <a:spcPts val="1000"/>
              </a:spcBef>
              <a:spcAft>
                <a:spcPts val="100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9pPr>
          </a:lstStyle>
          <a:p>
            <a:pPr>
              <a:buFont typeface="Wingdings" pitchFamily="2" charset="2"/>
              <a:buChar char="§"/>
            </a:pPr>
            <a:r>
              <a:rPr lang="en-US" dirty="0">
                <a:latin typeface="Roboto Condensed" panose="02000000000000000000" pitchFamily="2" charset="0"/>
                <a:ea typeface="Roboto Condensed" panose="02000000000000000000" pitchFamily="2" charset="0"/>
              </a:rPr>
              <a:t>Step 1: talk to the instructor, ask for clarification of expectations</a:t>
            </a:r>
          </a:p>
          <a:p>
            <a:pPr>
              <a:buFont typeface="Wingdings" pitchFamily="2" charset="2"/>
              <a:buChar char="§"/>
            </a:pPr>
            <a:r>
              <a:rPr lang="en-US" dirty="0">
                <a:latin typeface="Roboto Condensed" panose="02000000000000000000" pitchFamily="2" charset="0"/>
                <a:ea typeface="Roboto Condensed" panose="02000000000000000000" pitchFamily="2" charset="0"/>
              </a:rPr>
              <a:t>Step 2: talk to the Graduate Advisor </a:t>
            </a:r>
            <a:r>
              <a:rPr lang="en-US" i="1" dirty="0">
                <a:latin typeface="Roboto Condensed" panose="02000000000000000000" pitchFamily="2" charset="0"/>
                <a:ea typeface="Roboto Condensed" panose="02000000000000000000" pitchFamily="2" charset="0"/>
              </a:rPr>
              <a:t>– usually resolved here</a:t>
            </a:r>
            <a:endParaRPr lang="en-US" dirty="0">
              <a:latin typeface="Roboto Condensed" panose="02000000000000000000" pitchFamily="2" charset="0"/>
              <a:ea typeface="Roboto Condensed" panose="02000000000000000000" pitchFamily="2" charset="0"/>
            </a:endParaRPr>
          </a:p>
          <a:p>
            <a:pPr>
              <a:buFont typeface="Wingdings" pitchFamily="2" charset="2"/>
              <a:buChar char="§"/>
            </a:pPr>
            <a:r>
              <a:rPr lang="en-US" dirty="0">
                <a:latin typeface="Roboto Condensed" panose="02000000000000000000" pitchFamily="2" charset="0"/>
                <a:ea typeface="Roboto Condensed" panose="02000000000000000000" pitchFamily="2" charset="0"/>
              </a:rPr>
              <a:t>Step 3: talk to the staff </a:t>
            </a:r>
            <a:r>
              <a:rPr lang="en-US" dirty="0" err="1">
                <a:latin typeface="Roboto Condensed" panose="02000000000000000000" pitchFamily="2" charset="0"/>
                <a:ea typeface="Roboto Condensed" panose="02000000000000000000" pitchFamily="2" charset="0"/>
              </a:rPr>
              <a:t>ombuds</a:t>
            </a:r>
            <a:endParaRPr lang="en-US" dirty="0">
              <a:latin typeface="Roboto Condensed" panose="02000000000000000000" pitchFamily="2" charset="0"/>
              <a:ea typeface="Roboto Condensed" panose="02000000000000000000" pitchFamily="2" charset="0"/>
            </a:endParaRPr>
          </a:p>
          <a:p>
            <a:pPr>
              <a:buFont typeface="Wingdings" pitchFamily="2" charset="2"/>
              <a:buChar char="§"/>
            </a:pPr>
            <a:r>
              <a:rPr lang="en-US" dirty="0">
                <a:latin typeface="Roboto Condensed" panose="02000000000000000000" pitchFamily="2" charset="0"/>
                <a:ea typeface="Roboto Condensed" panose="02000000000000000000" pitchFamily="2" charset="0"/>
              </a:rPr>
              <a:t>Step 4: exercise formal grievance procedures</a:t>
            </a:r>
          </a:p>
          <a:p>
            <a:pPr marL="101600" indent="0">
              <a:buNone/>
            </a:pPr>
            <a:endParaRPr lang="en-US" sz="1100" dirty="0">
              <a:latin typeface="Roboto Condensed" panose="02000000000000000000" pitchFamily="2" charset="0"/>
              <a:ea typeface="Roboto Condensed" panose="02000000000000000000" pitchFamily="2" charset="0"/>
              <a:hlinkClick r:id="rId3"/>
            </a:endParaRPr>
          </a:p>
          <a:p>
            <a:pPr marL="101600" indent="0">
              <a:buNone/>
            </a:pPr>
            <a:r>
              <a:rPr lang="en-US" sz="1100" dirty="0">
                <a:latin typeface="Roboto Condensed" panose="02000000000000000000" pitchFamily="2" charset="0"/>
                <a:ea typeface="Roboto Condensed" panose="02000000000000000000" pitchFamily="2" charset="0"/>
                <a:hlinkClick r:id="rId3"/>
              </a:rPr>
              <a:t>https://policies.utexas.edu/policies/teaching-assistants</a:t>
            </a:r>
            <a:r>
              <a:rPr lang="en-US" sz="1100" dirty="0">
                <a:latin typeface="Roboto Condensed" panose="02000000000000000000" pitchFamily="2" charset="0"/>
                <a:ea typeface="Roboto Condensed" panose="02000000000000000000" pitchFamily="2" charset="0"/>
              </a:rPr>
              <a:t> </a:t>
            </a:r>
          </a:p>
          <a:p>
            <a:pPr marL="101600" indent="0">
              <a:buNone/>
            </a:pPr>
            <a:r>
              <a:rPr lang="en-US" sz="1100" dirty="0">
                <a:latin typeface="Roboto Condensed" panose="02000000000000000000" pitchFamily="2" charset="0"/>
                <a:ea typeface="Roboto Condensed" panose="02000000000000000000" pitchFamily="2" charset="0"/>
                <a:hlinkClick r:id="rId4"/>
              </a:rPr>
              <a:t>https://ombuds.utexas.edu/staff</a:t>
            </a:r>
            <a:r>
              <a:rPr lang="en-US" sz="1100" dirty="0">
                <a:latin typeface="Roboto Condensed" panose="02000000000000000000" pitchFamily="2" charset="0"/>
                <a:ea typeface="Roboto Condensed" panose="02000000000000000000" pitchFamily="2" charset="0"/>
              </a:rPr>
              <a:t> </a:t>
            </a:r>
          </a:p>
          <a:p>
            <a:pPr marL="101600" indent="0">
              <a:buNone/>
            </a:pPr>
            <a:r>
              <a:rPr lang="en-US" sz="1100" dirty="0">
                <a:latin typeface="Roboto Condensed" panose="02000000000000000000" pitchFamily="2" charset="0"/>
                <a:ea typeface="Roboto Condensed" panose="02000000000000000000" pitchFamily="2" charset="0"/>
                <a:hlinkClick r:id="rId5"/>
              </a:rPr>
              <a:t>https://policies.utexas.edu/policies/teaching-assistant-and-assistant-instructor-grievance-procedures</a:t>
            </a:r>
            <a:r>
              <a:rPr lang="en-US" sz="1100" dirty="0">
                <a:latin typeface="Roboto Condensed" panose="02000000000000000000" pitchFamily="2" charset="0"/>
                <a:ea typeface="Roboto Condensed" panose="02000000000000000000" pitchFamily="2" charset="0"/>
              </a:rPr>
              <a:t> </a:t>
            </a:r>
          </a:p>
        </p:txBody>
      </p:sp>
      <p:grpSp>
        <p:nvGrpSpPr>
          <p:cNvPr id="17" name="Google Shape;639;p37">
            <a:extLst>
              <a:ext uri="{FF2B5EF4-FFF2-40B4-BE49-F238E27FC236}">
                <a16:creationId xmlns:a16="http://schemas.microsoft.com/office/drawing/2014/main" id="{21C28922-E099-A14C-830F-D834DF1775A5}"/>
              </a:ext>
            </a:extLst>
          </p:cNvPr>
          <p:cNvGrpSpPr>
            <a:grpSpLocks noChangeAspect="1"/>
          </p:cNvGrpSpPr>
          <p:nvPr/>
        </p:nvGrpSpPr>
        <p:grpSpPr>
          <a:xfrm>
            <a:off x="120708" y="569504"/>
            <a:ext cx="444315" cy="420624"/>
            <a:chOff x="6618700" y="1635475"/>
            <a:chExt cx="456675" cy="432325"/>
          </a:xfrm>
        </p:grpSpPr>
        <p:sp>
          <p:nvSpPr>
            <p:cNvPr id="18" name="Google Shape;640;p37">
              <a:extLst>
                <a:ext uri="{FF2B5EF4-FFF2-40B4-BE49-F238E27FC236}">
                  <a16:creationId xmlns:a16="http://schemas.microsoft.com/office/drawing/2014/main" id="{EA57F661-0B5A-144F-8463-7167722A70AF}"/>
                </a:ext>
              </a:extLst>
            </p:cNvPr>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41;p37">
              <a:extLst>
                <a:ext uri="{FF2B5EF4-FFF2-40B4-BE49-F238E27FC236}">
                  <a16:creationId xmlns:a16="http://schemas.microsoft.com/office/drawing/2014/main" id="{3B671DAE-F902-DD4D-AFC0-6B43C9CD8056}"/>
                </a:ext>
              </a:extLst>
            </p:cNvPr>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42;p37">
              <a:extLst>
                <a:ext uri="{FF2B5EF4-FFF2-40B4-BE49-F238E27FC236}">
                  <a16:creationId xmlns:a16="http://schemas.microsoft.com/office/drawing/2014/main" id="{220A8D9B-7213-DB46-999E-F333FDA117C5}"/>
                </a:ext>
              </a:extLst>
            </p:cNvPr>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43;p37">
              <a:extLst>
                <a:ext uri="{FF2B5EF4-FFF2-40B4-BE49-F238E27FC236}">
                  <a16:creationId xmlns:a16="http://schemas.microsoft.com/office/drawing/2014/main" id="{3EA6C729-E60F-9545-A70B-CB6BBE8F359A}"/>
                </a:ext>
              </a:extLst>
            </p:cNvPr>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44;p37">
              <a:extLst>
                <a:ext uri="{FF2B5EF4-FFF2-40B4-BE49-F238E27FC236}">
                  <a16:creationId xmlns:a16="http://schemas.microsoft.com/office/drawing/2014/main" id="{1FE53B01-E225-5D4A-8F1A-A947E0B63E18}"/>
                </a:ext>
              </a:extLst>
            </p:cNvPr>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7475713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Case Study #2</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29</a:t>
            </a:fld>
            <a:endParaRPr/>
          </a:p>
        </p:txBody>
      </p:sp>
      <p:sp>
        <p:nvSpPr>
          <p:cNvPr id="3" name="Text Placeholder 2">
            <a:extLst>
              <a:ext uri="{FF2B5EF4-FFF2-40B4-BE49-F238E27FC236}">
                <a16:creationId xmlns:a16="http://schemas.microsoft.com/office/drawing/2014/main" id="{4625F558-3B50-0A4E-8E81-01EAE6C15A4E}"/>
              </a:ext>
            </a:extLst>
          </p:cNvPr>
          <p:cNvSpPr>
            <a:spLocks noGrp="1"/>
          </p:cNvSpPr>
          <p:nvPr>
            <p:ph type="body" idx="1"/>
          </p:nvPr>
        </p:nvSpPr>
        <p:spPr>
          <a:xfrm>
            <a:off x="120708" y="1295035"/>
            <a:ext cx="8622759" cy="2724300"/>
          </a:xfrm>
        </p:spPr>
        <p:txBody>
          <a:bodyPr/>
          <a:lstStyle/>
          <a:p>
            <a:pPr>
              <a:buFont typeface="Wingdings" pitchFamily="2" charset="2"/>
              <a:buChar char="§"/>
            </a:pPr>
            <a:r>
              <a:rPr lang="en-US" sz="2400" dirty="0">
                <a:latin typeface="Roboto Condensed" panose="02000000000000000000" pitchFamily="2" charset="0"/>
                <a:ea typeface="Roboto Condensed" panose="02000000000000000000" pitchFamily="2" charset="0"/>
              </a:rPr>
              <a:t>You’ve just given back graded exams and Nikhith has emailed you asking for time to discuss some question you marked wrong on his exam. In the meeting, Nikhith expresses how close he is to getting an A in the class if he had just gotten 2 points higher on this exam. You look at his exam, and there are some opportunities for partial credit on the questions he got wrong.</a:t>
            </a:r>
          </a:p>
          <a:p>
            <a:pPr>
              <a:buFont typeface="Wingdings" pitchFamily="2" charset="2"/>
              <a:buChar char="§"/>
            </a:pPr>
            <a:r>
              <a:rPr lang="en-US" sz="2400" dirty="0">
                <a:latin typeface="Roboto Condensed" panose="02000000000000000000" pitchFamily="2" charset="0"/>
                <a:ea typeface="Roboto Condensed" panose="02000000000000000000" pitchFamily="2" charset="0"/>
              </a:rPr>
              <a:t>What are your next steps?</a:t>
            </a:r>
          </a:p>
        </p:txBody>
      </p:sp>
      <p:grpSp>
        <p:nvGrpSpPr>
          <p:cNvPr id="31" name="Google Shape;639;p37">
            <a:extLst>
              <a:ext uri="{FF2B5EF4-FFF2-40B4-BE49-F238E27FC236}">
                <a16:creationId xmlns:a16="http://schemas.microsoft.com/office/drawing/2014/main" id="{713604CD-1E74-634A-AAB6-7EBD8036203F}"/>
              </a:ext>
            </a:extLst>
          </p:cNvPr>
          <p:cNvGrpSpPr>
            <a:grpSpLocks noChangeAspect="1"/>
          </p:cNvGrpSpPr>
          <p:nvPr/>
        </p:nvGrpSpPr>
        <p:grpSpPr>
          <a:xfrm>
            <a:off x="120708" y="569504"/>
            <a:ext cx="444315" cy="420624"/>
            <a:chOff x="6618700" y="1635475"/>
            <a:chExt cx="456675" cy="432325"/>
          </a:xfrm>
        </p:grpSpPr>
        <p:sp>
          <p:nvSpPr>
            <p:cNvPr id="32" name="Google Shape;640;p37">
              <a:extLst>
                <a:ext uri="{FF2B5EF4-FFF2-40B4-BE49-F238E27FC236}">
                  <a16:creationId xmlns:a16="http://schemas.microsoft.com/office/drawing/2014/main" id="{BE50082A-92F5-8245-8663-CB47973119F6}"/>
                </a:ext>
              </a:extLst>
            </p:cNvPr>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41;p37">
              <a:extLst>
                <a:ext uri="{FF2B5EF4-FFF2-40B4-BE49-F238E27FC236}">
                  <a16:creationId xmlns:a16="http://schemas.microsoft.com/office/drawing/2014/main" id="{31A7CA42-F2B7-D94F-A99D-545AD7E05776}"/>
                </a:ext>
              </a:extLst>
            </p:cNvPr>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42;p37">
              <a:extLst>
                <a:ext uri="{FF2B5EF4-FFF2-40B4-BE49-F238E27FC236}">
                  <a16:creationId xmlns:a16="http://schemas.microsoft.com/office/drawing/2014/main" id="{3CA6B789-9E4B-AF40-A84D-0B2248176335}"/>
                </a:ext>
              </a:extLst>
            </p:cNvPr>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43;p37">
              <a:extLst>
                <a:ext uri="{FF2B5EF4-FFF2-40B4-BE49-F238E27FC236}">
                  <a16:creationId xmlns:a16="http://schemas.microsoft.com/office/drawing/2014/main" id="{A5D60080-E083-8747-A0E6-1B0E4EA27B3D}"/>
                </a:ext>
              </a:extLst>
            </p:cNvPr>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44;p37">
              <a:extLst>
                <a:ext uri="{FF2B5EF4-FFF2-40B4-BE49-F238E27FC236}">
                  <a16:creationId xmlns:a16="http://schemas.microsoft.com/office/drawing/2014/main" id="{C1DDC022-CDA5-4B49-BEC4-EF9564309F91}"/>
                </a:ext>
              </a:extLst>
            </p:cNvPr>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07599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13"/>
          <p:cNvSpPr txBox="1">
            <a:spLocks noGrp="1"/>
          </p:cNvSpPr>
          <p:nvPr>
            <p:ph type="ctrTitle" idx="4294967295"/>
          </p:nvPr>
        </p:nvSpPr>
        <p:spPr>
          <a:xfrm>
            <a:off x="1275150" y="271084"/>
            <a:ext cx="6593700" cy="1159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6000" dirty="0">
                <a:solidFill>
                  <a:schemeClr val="accent5"/>
                </a:solidFill>
              </a:rPr>
              <a:t>Goals</a:t>
            </a:r>
            <a:endParaRPr sz="6000" dirty="0">
              <a:solidFill>
                <a:schemeClr val="accent5"/>
              </a:solidFill>
            </a:endParaRPr>
          </a:p>
        </p:txBody>
      </p:sp>
      <p:sp>
        <p:nvSpPr>
          <p:cNvPr id="214" name="Google Shape;214;p13"/>
          <p:cNvSpPr txBox="1">
            <a:spLocks noGrp="1"/>
          </p:cNvSpPr>
          <p:nvPr>
            <p:ph type="subTitle" idx="4294967295"/>
          </p:nvPr>
        </p:nvSpPr>
        <p:spPr>
          <a:xfrm>
            <a:off x="149290" y="1352939"/>
            <a:ext cx="8994710" cy="3219261"/>
          </a:xfrm>
          <a:prstGeom prst="rect">
            <a:avLst/>
          </a:prstGeom>
        </p:spPr>
        <p:txBody>
          <a:bodyPr spcFirstLastPara="1" wrap="square" lIns="91425" tIns="91425" rIns="91425" bIns="91425" anchor="ctr" anchorCtr="0">
            <a:noAutofit/>
          </a:bodyPr>
          <a:lstStyle/>
          <a:p>
            <a:pPr>
              <a:buFont typeface="Wingdings" pitchFamily="2" charset="2"/>
              <a:buChar char="§"/>
            </a:pPr>
            <a:r>
              <a:rPr lang="en-US" dirty="0">
                <a:latin typeface="Roboto Condensed" panose="02000000000000000000" pitchFamily="2" charset="0"/>
                <a:ea typeface="Roboto Condensed" panose="02000000000000000000" pitchFamily="2" charset="0"/>
              </a:rPr>
              <a:t>Feel comfortable working with students in </a:t>
            </a:r>
            <a:r>
              <a:rPr lang="en-US" b="1" dirty="0">
                <a:latin typeface="Roboto Condensed" panose="02000000000000000000" pitchFamily="2" charset="0"/>
                <a:ea typeface="Roboto Condensed" panose="02000000000000000000" pitchFamily="2" charset="0"/>
              </a:rPr>
              <a:t>virtual</a:t>
            </a:r>
            <a:r>
              <a:rPr lang="en-US" dirty="0">
                <a:latin typeface="Roboto Condensed" panose="02000000000000000000" pitchFamily="2" charset="0"/>
                <a:ea typeface="Roboto Condensed" panose="02000000000000000000" pitchFamily="2" charset="0"/>
              </a:rPr>
              <a:t> environments</a:t>
            </a:r>
          </a:p>
          <a:p>
            <a:pPr>
              <a:buFont typeface="Wingdings" pitchFamily="2" charset="2"/>
              <a:buChar char="§"/>
            </a:pPr>
            <a:r>
              <a:rPr lang="en-US" dirty="0">
                <a:latin typeface="Roboto Condensed" panose="02000000000000000000" pitchFamily="2" charset="0"/>
                <a:ea typeface="Roboto Condensed" panose="02000000000000000000" pitchFamily="2" charset="0"/>
              </a:rPr>
              <a:t>Understand the resources available to you</a:t>
            </a:r>
          </a:p>
          <a:p>
            <a:pPr>
              <a:buFont typeface="Wingdings" pitchFamily="2" charset="2"/>
              <a:buChar char="§"/>
            </a:pPr>
            <a:r>
              <a:rPr lang="en-US" dirty="0">
                <a:latin typeface="Roboto Condensed" panose="02000000000000000000" pitchFamily="2" charset="0"/>
                <a:ea typeface="Roboto Condensed" panose="02000000000000000000" pitchFamily="2" charset="0"/>
              </a:rPr>
              <a:t>Gain an understanding of inclusive teaching strategies</a:t>
            </a:r>
          </a:p>
          <a:p>
            <a:pPr>
              <a:buFont typeface="Wingdings" pitchFamily="2" charset="2"/>
              <a:buChar char="§"/>
            </a:pPr>
            <a:r>
              <a:rPr lang="en-US" dirty="0">
                <a:latin typeface="Roboto Condensed" panose="02000000000000000000" pitchFamily="2" charset="0"/>
                <a:ea typeface="Roboto Condensed" panose="02000000000000000000" pitchFamily="2" charset="0"/>
              </a:rPr>
              <a:t>Facilitate a positive interaction with your instructor</a:t>
            </a:r>
          </a:p>
          <a:p>
            <a:pPr>
              <a:buFont typeface="Wingdings" pitchFamily="2" charset="2"/>
              <a:buChar char="§"/>
            </a:pPr>
            <a:r>
              <a:rPr lang="en-US" dirty="0">
                <a:latin typeface="Roboto Condensed" panose="02000000000000000000" pitchFamily="2" charset="0"/>
                <a:ea typeface="Roboto Condensed" panose="02000000000000000000" pitchFamily="2" charset="0"/>
              </a:rPr>
              <a:t>Create a community of a BME TAs</a:t>
            </a:r>
          </a:p>
          <a:p>
            <a:pPr marL="342900" indent="-342900" algn="ctr">
              <a:spcBef>
                <a:spcPts val="0"/>
              </a:spcBef>
              <a:buFont typeface="Wingdings" pitchFamily="2" charset="2"/>
              <a:buChar char="§"/>
            </a:pPr>
            <a:endParaRPr sz="2000" b="1" dirty="0">
              <a:latin typeface="Roboto Condensed" panose="02000000000000000000" pitchFamily="2" charset="0"/>
              <a:ea typeface="Roboto Condensed" panose="02000000000000000000" pitchFamily="2" charset="0"/>
            </a:endParaRPr>
          </a:p>
        </p:txBody>
      </p:sp>
      <p:sp>
        <p:nvSpPr>
          <p:cNvPr id="216" name="Google Shape;216;p13"/>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a:t>
            </a:fld>
            <a:endParaRPr/>
          </a:p>
        </p:txBody>
      </p:sp>
    </p:spTree>
    <p:extLst>
      <p:ext uri="{BB962C8B-B14F-4D97-AF65-F5344CB8AC3E}">
        <p14:creationId xmlns:p14="http://schemas.microsoft.com/office/powerpoint/2010/main" val="13619520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Case Study #2</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30</a:t>
            </a:fld>
            <a:endParaRPr/>
          </a:p>
        </p:txBody>
      </p:sp>
      <p:sp>
        <p:nvSpPr>
          <p:cNvPr id="3" name="Text Placeholder 2">
            <a:extLst>
              <a:ext uri="{FF2B5EF4-FFF2-40B4-BE49-F238E27FC236}">
                <a16:creationId xmlns:a16="http://schemas.microsoft.com/office/drawing/2014/main" id="{4625F558-3B50-0A4E-8E81-01EAE6C15A4E}"/>
              </a:ext>
            </a:extLst>
          </p:cNvPr>
          <p:cNvSpPr>
            <a:spLocks noGrp="1"/>
          </p:cNvSpPr>
          <p:nvPr>
            <p:ph type="body" idx="1"/>
          </p:nvPr>
        </p:nvSpPr>
        <p:spPr>
          <a:xfrm>
            <a:off x="120708" y="1295034"/>
            <a:ext cx="8622759" cy="3848465"/>
          </a:xfrm>
        </p:spPr>
        <p:txBody>
          <a:bodyPr/>
          <a:lstStyle/>
          <a:p>
            <a:pPr>
              <a:buFont typeface="Wingdings" pitchFamily="2" charset="2"/>
              <a:buChar char="§"/>
            </a:pPr>
            <a:r>
              <a:rPr lang="en-US" sz="1800" dirty="0">
                <a:latin typeface="Roboto Condensed" panose="02000000000000000000" pitchFamily="2" charset="0"/>
                <a:ea typeface="Roboto Condensed" panose="02000000000000000000" pitchFamily="2" charset="0"/>
              </a:rPr>
              <a:t>You’ve just given back graded exams and Nikhith has emailed you asking for time to discuss some question you marked wrong on his exam. In the meeting, Nikhith expresses how close he is to getting an A in the class if he had just gotten 2 points higher on this exam. You look at his exam, and there are some opportunities for partial credit on the questions he got wrong.</a:t>
            </a:r>
          </a:p>
          <a:p>
            <a:pPr>
              <a:buFont typeface="Wingdings" pitchFamily="2" charset="2"/>
              <a:buChar char="§"/>
            </a:pPr>
            <a:r>
              <a:rPr lang="en-US" sz="2400" dirty="0">
                <a:latin typeface="Roboto Condensed" panose="02000000000000000000" pitchFamily="2" charset="0"/>
                <a:ea typeface="Roboto Condensed" panose="02000000000000000000" pitchFamily="2" charset="0"/>
              </a:rPr>
              <a:t>Solutions:</a:t>
            </a:r>
          </a:p>
          <a:p>
            <a:pPr lvl="1">
              <a:buFont typeface="Wingdings" pitchFamily="2" charset="2"/>
              <a:buChar char="§"/>
            </a:pPr>
            <a:r>
              <a:rPr lang="en-US" sz="2400" dirty="0">
                <a:latin typeface="Roboto Condensed" panose="02000000000000000000" pitchFamily="2" charset="0"/>
                <a:ea typeface="Roboto Condensed" panose="02000000000000000000" pitchFamily="2" charset="0"/>
              </a:rPr>
              <a:t>Stand firm: say no can do and move on</a:t>
            </a:r>
          </a:p>
          <a:p>
            <a:pPr lvl="1">
              <a:buFont typeface="Wingdings" pitchFamily="2" charset="2"/>
              <a:buChar char="§"/>
            </a:pPr>
            <a:r>
              <a:rPr lang="en-US" sz="2400" dirty="0">
                <a:latin typeface="Roboto Condensed" panose="02000000000000000000" pitchFamily="2" charset="0"/>
                <a:ea typeface="Roboto Condensed" panose="02000000000000000000" pitchFamily="2" charset="0"/>
              </a:rPr>
              <a:t>Give points: Assign him partial credit and move on </a:t>
            </a:r>
          </a:p>
          <a:p>
            <a:pPr lvl="1">
              <a:buFont typeface="Wingdings" pitchFamily="2" charset="2"/>
              <a:buChar char="§"/>
            </a:pPr>
            <a:r>
              <a:rPr lang="en-US" sz="2400" dirty="0">
                <a:latin typeface="Roboto Condensed" panose="02000000000000000000" pitchFamily="2" charset="0"/>
                <a:ea typeface="Roboto Condensed" panose="02000000000000000000" pitchFamily="2" charset="0"/>
              </a:rPr>
              <a:t>Escalate: Meet with instructor to discuss</a:t>
            </a:r>
          </a:p>
        </p:txBody>
      </p:sp>
      <p:grpSp>
        <p:nvGrpSpPr>
          <p:cNvPr id="31" name="Google Shape;639;p37">
            <a:extLst>
              <a:ext uri="{FF2B5EF4-FFF2-40B4-BE49-F238E27FC236}">
                <a16:creationId xmlns:a16="http://schemas.microsoft.com/office/drawing/2014/main" id="{713604CD-1E74-634A-AAB6-7EBD8036203F}"/>
              </a:ext>
            </a:extLst>
          </p:cNvPr>
          <p:cNvGrpSpPr>
            <a:grpSpLocks noChangeAspect="1"/>
          </p:cNvGrpSpPr>
          <p:nvPr/>
        </p:nvGrpSpPr>
        <p:grpSpPr>
          <a:xfrm>
            <a:off x="120708" y="569504"/>
            <a:ext cx="444315" cy="420624"/>
            <a:chOff x="6618700" y="1635475"/>
            <a:chExt cx="456675" cy="432325"/>
          </a:xfrm>
        </p:grpSpPr>
        <p:sp>
          <p:nvSpPr>
            <p:cNvPr id="32" name="Google Shape;640;p37">
              <a:extLst>
                <a:ext uri="{FF2B5EF4-FFF2-40B4-BE49-F238E27FC236}">
                  <a16:creationId xmlns:a16="http://schemas.microsoft.com/office/drawing/2014/main" id="{BE50082A-92F5-8245-8663-CB47973119F6}"/>
                </a:ext>
              </a:extLst>
            </p:cNvPr>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41;p37">
              <a:extLst>
                <a:ext uri="{FF2B5EF4-FFF2-40B4-BE49-F238E27FC236}">
                  <a16:creationId xmlns:a16="http://schemas.microsoft.com/office/drawing/2014/main" id="{31A7CA42-F2B7-D94F-A99D-545AD7E05776}"/>
                </a:ext>
              </a:extLst>
            </p:cNvPr>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42;p37">
              <a:extLst>
                <a:ext uri="{FF2B5EF4-FFF2-40B4-BE49-F238E27FC236}">
                  <a16:creationId xmlns:a16="http://schemas.microsoft.com/office/drawing/2014/main" id="{3CA6B789-9E4B-AF40-A84D-0B2248176335}"/>
                </a:ext>
              </a:extLst>
            </p:cNvPr>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43;p37">
              <a:extLst>
                <a:ext uri="{FF2B5EF4-FFF2-40B4-BE49-F238E27FC236}">
                  <a16:creationId xmlns:a16="http://schemas.microsoft.com/office/drawing/2014/main" id="{A5D60080-E083-8747-A0E6-1B0E4EA27B3D}"/>
                </a:ext>
              </a:extLst>
            </p:cNvPr>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44;p37">
              <a:extLst>
                <a:ext uri="{FF2B5EF4-FFF2-40B4-BE49-F238E27FC236}">
                  <a16:creationId xmlns:a16="http://schemas.microsoft.com/office/drawing/2014/main" id="{C1DDC022-CDA5-4B49-BEC4-EF9564309F91}"/>
                </a:ext>
              </a:extLst>
            </p:cNvPr>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7193566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Roles of a TA</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31</a:t>
            </a:fld>
            <a:endParaRPr/>
          </a:p>
        </p:txBody>
      </p:sp>
      <p:grpSp>
        <p:nvGrpSpPr>
          <p:cNvPr id="22" name="Google Shape;669;p37">
            <a:extLst>
              <a:ext uri="{FF2B5EF4-FFF2-40B4-BE49-F238E27FC236}">
                <a16:creationId xmlns:a16="http://schemas.microsoft.com/office/drawing/2014/main" id="{828BCB38-BF79-904B-B008-52900A54CE8B}"/>
              </a:ext>
            </a:extLst>
          </p:cNvPr>
          <p:cNvGrpSpPr/>
          <p:nvPr/>
        </p:nvGrpSpPr>
        <p:grpSpPr>
          <a:xfrm>
            <a:off x="307771" y="487956"/>
            <a:ext cx="304551" cy="575438"/>
            <a:chOff x="3384375" y="2267500"/>
            <a:chExt cx="203375" cy="507825"/>
          </a:xfrm>
        </p:grpSpPr>
        <p:sp>
          <p:nvSpPr>
            <p:cNvPr id="23" name="Google Shape;670;p37">
              <a:extLst>
                <a:ext uri="{FF2B5EF4-FFF2-40B4-BE49-F238E27FC236}">
                  <a16:creationId xmlns:a16="http://schemas.microsoft.com/office/drawing/2014/main" id="{E4789C61-22B6-F645-A08E-BEB40537ED8C}"/>
                </a:ext>
              </a:extLst>
            </p:cNvPr>
            <p:cNvSpPr/>
            <p:nvPr/>
          </p:nvSpPr>
          <p:spPr>
            <a:xfrm>
              <a:off x="3384375" y="2373425"/>
              <a:ext cx="203375" cy="401900"/>
            </a:xfrm>
            <a:custGeom>
              <a:avLst/>
              <a:gdLst/>
              <a:ahLst/>
              <a:cxnLst/>
              <a:rect l="l" t="t" r="r" b="b"/>
              <a:pathLst>
                <a:path w="8135" h="16076" fill="none" extrusionOk="0">
                  <a:moveTo>
                    <a:pt x="4896" y="1"/>
                  </a:moveTo>
                  <a:lnTo>
                    <a:pt x="4896" y="1"/>
                  </a:lnTo>
                  <a:lnTo>
                    <a:pt x="4701" y="74"/>
                  </a:lnTo>
                  <a:lnTo>
                    <a:pt x="4506" y="147"/>
                  </a:lnTo>
                  <a:lnTo>
                    <a:pt x="4287" y="196"/>
                  </a:lnTo>
                  <a:lnTo>
                    <a:pt x="4068" y="196"/>
                  </a:lnTo>
                  <a:lnTo>
                    <a:pt x="4068" y="196"/>
                  </a:lnTo>
                  <a:lnTo>
                    <a:pt x="3848" y="196"/>
                  </a:lnTo>
                  <a:lnTo>
                    <a:pt x="3654" y="147"/>
                  </a:lnTo>
                  <a:lnTo>
                    <a:pt x="3434" y="98"/>
                  </a:lnTo>
                  <a:lnTo>
                    <a:pt x="3240" y="1"/>
                  </a:lnTo>
                  <a:lnTo>
                    <a:pt x="3240" y="1"/>
                  </a:lnTo>
                  <a:lnTo>
                    <a:pt x="2996" y="50"/>
                  </a:lnTo>
                  <a:lnTo>
                    <a:pt x="2777" y="98"/>
                  </a:lnTo>
                  <a:lnTo>
                    <a:pt x="2558" y="171"/>
                  </a:lnTo>
                  <a:lnTo>
                    <a:pt x="2363" y="269"/>
                  </a:lnTo>
                  <a:lnTo>
                    <a:pt x="2168" y="366"/>
                  </a:lnTo>
                  <a:lnTo>
                    <a:pt x="1973" y="464"/>
                  </a:lnTo>
                  <a:lnTo>
                    <a:pt x="1803" y="585"/>
                  </a:lnTo>
                  <a:lnTo>
                    <a:pt x="1632" y="731"/>
                  </a:lnTo>
                  <a:lnTo>
                    <a:pt x="1486" y="878"/>
                  </a:lnTo>
                  <a:lnTo>
                    <a:pt x="1340" y="1024"/>
                  </a:lnTo>
                  <a:lnTo>
                    <a:pt x="1072" y="1365"/>
                  </a:lnTo>
                  <a:lnTo>
                    <a:pt x="853" y="1779"/>
                  </a:lnTo>
                  <a:lnTo>
                    <a:pt x="658" y="2193"/>
                  </a:lnTo>
                  <a:lnTo>
                    <a:pt x="488" y="2680"/>
                  </a:lnTo>
                  <a:lnTo>
                    <a:pt x="341" y="3167"/>
                  </a:lnTo>
                  <a:lnTo>
                    <a:pt x="244" y="3727"/>
                  </a:lnTo>
                  <a:lnTo>
                    <a:pt x="147" y="4287"/>
                  </a:lnTo>
                  <a:lnTo>
                    <a:pt x="73" y="4896"/>
                  </a:lnTo>
                  <a:lnTo>
                    <a:pt x="49" y="5529"/>
                  </a:lnTo>
                  <a:lnTo>
                    <a:pt x="25" y="6187"/>
                  </a:lnTo>
                  <a:lnTo>
                    <a:pt x="0" y="6869"/>
                  </a:lnTo>
                  <a:lnTo>
                    <a:pt x="0" y="6869"/>
                  </a:lnTo>
                  <a:lnTo>
                    <a:pt x="25" y="7015"/>
                  </a:lnTo>
                  <a:lnTo>
                    <a:pt x="49" y="7161"/>
                  </a:lnTo>
                  <a:lnTo>
                    <a:pt x="98" y="7307"/>
                  </a:lnTo>
                  <a:lnTo>
                    <a:pt x="171" y="7405"/>
                  </a:lnTo>
                  <a:lnTo>
                    <a:pt x="268" y="7502"/>
                  </a:lnTo>
                  <a:lnTo>
                    <a:pt x="390" y="7575"/>
                  </a:lnTo>
                  <a:lnTo>
                    <a:pt x="512" y="7624"/>
                  </a:lnTo>
                  <a:lnTo>
                    <a:pt x="658" y="7648"/>
                  </a:lnTo>
                  <a:lnTo>
                    <a:pt x="658" y="7648"/>
                  </a:lnTo>
                  <a:lnTo>
                    <a:pt x="804" y="7624"/>
                  </a:lnTo>
                  <a:lnTo>
                    <a:pt x="926" y="7575"/>
                  </a:lnTo>
                  <a:lnTo>
                    <a:pt x="1048" y="7502"/>
                  </a:lnTo>
                  <a:lnTo>
                    <a:pt x="1145" y="7405"/>
                  </a:lnTo>
                  <a:lnTo>
                    <a:pt x="1218" y="7307"/>
                  </a:lnTo>
                  <a:lnTo>
                    <a:pt x="1267" y="7161"/>
                  </a:lnTo>
                  <a:lnTo>
                    <a:pt x="1291" y="7015"/>
                  </a:lnTo>
                  <a:lnTo>
                    <a:pt x="1316" y="6869"/>
                  </a:lnTo>
                  <a:lnTo>
                    <a:pt x="1316" y="6869"/>
                  </a:lnTo>
                  <a:lnTo>
                    <a:pt x="1340" y="6260"/>
                  </a:lnTo>
                  <a:lnTo>
                    <a:pt x="1413" y="5554"/>
                  </a:lnTo>
                  <a:lnTo>
                    <a:pt x="1510" y="4847"/>
                  </a:lnTo>
                  <a:lnTo>
                    <a:pt x="1632" y="4141"/>
                  </a:lnTo>
                  <a:lnTo>
                    <a:pt x="1754" y="3532"/>
                  </a:lnTo>
                  <a:lnTo>
                    <a:pt x="1876" y="3021"/>
                  </a:lnTo>
                  <a:lnTo>
                    <a:pt x="1998" y="2680"/>
                  </a:lnTo>
                  <a:lnTo>
                    <a:pt x="2046" y="2607"/>
                  </a:lnTo>
                  <a:lnTo>
                    <a:pt x="2095" y="2582"/>
                  </a:lnTo>
                  <a:lnTo>
                    <a:pt x="2095" y="2582"/>
                  </a:lnTo>
                  <a:lnTo>
                    <a:pt x="2095" y="2631"/>
                  </a:lnTo>
                  <a:lnTo>
                    <a:pt x="2119" y="2729"/>
                  </a:lnTo>
                  <a:lnTo>
                    <a:pt x="2119" y="3143"/>
                  </a:lnTo>
                  <a:lnTo>
                    <a:pt x="2071" y="4555"/>
                  </a:lnTo>
                  <a:lnTo>
                    <a:pt x="1949" y="6577"/>
                  </a:lnTo>
                  <a:lnTo>
                    <a:pt x="1827" y="8842"/>
                  </a:lnTo>
                  <a:lnTo>
                    <a:pt x="1535" y="13128"/>
                  </a:lnTo>
                  <a:lnTo>
                    <a:pt x="1389" y="15077"/>
                  </a:lnTo>
                  <a:lnTo>
                    <a:pt x="1389" y="15077"/>
                  </a:lnTo>
                  <a:lnTo>
                    <a:pt x="1389" y="15247"/>
                  </a:lnTo>
                  <a:lnTo>
                    <a:pt x="1413" y="15418"/>
                  </a:lnTo>
                  <a:lnTo>
                    <a:pt x="1462" y="15564"/>
                  </a:lnTo>
                  <a:lnTo>
                    <a:pt x="1559" y="15710"/>
                  </a:lnTo>
                  <a:lnTo>
                    <a:pt x="1657" y="15856"/>
                  </a:lnTo>
                  <a:lnTo>
                    <a:pt x="1778" y="15953"/>
                  </a:lnTo>
                  <a:lnTo>
                    <a:pt x="1924" y="16026"/>
                  </a:lnTo>
                  <a:lnTo>
                    <a:pt x="2095" y="16075"/>
                  </a:lnTo>
                  <a:lnTo>
                    <a:pt x="2095" y="16075"/>
                  </a:lnTo>
                  <a:lnTo>
                    <a:pt x="2217" y="16075"/>
                  </a:lnTo>
                  <a:lnTo>
                    <a:pt x="2217" y="16075"/>
                  </a:lnTo>
                  <a:lnTo>
                    <a:pt x="2387" y="16075"/>
                  </a:lnTo>
                  <a:lnTo>
                    <a:pt x="2509" y="16026"/>
                  </a:lnTo>
                  <a:lnTo>
                    <a:pt x="2655" y="15953"/>
                  </a:lnTo>
                  <a:lnTo>
                    <a:pt x="2777" y="15880"/>
                  </a:lnTo>
                  <a:lnTo>
                    <a:pt x="2874" y="15758"/>
                  </a:lnTo>
                  <a:lnTo>
                    <a:pt x="2947" y="15637"/>
                  </a:lnTo>
                  <a:lnTo>
                    <a:pt x="3020" y="15491"/>
                  </a:lnTo>
                  <a:lnTo>
                    <a:pt x="3045" y="15344"/>
                  </a:lnTo>
                  <a:lnTo>
                    <a:pt x="3702" y="8525"/>
                  </a:lnTo>
                  <a:lnTo>
                    <a:pt x="3702" y="8525"/>
                  </a:lnTo>
                  <a:lnTo>
                    <a:pt x="3727" y="8452"/>
                  </a:lnTo>
                  <a:lnTo>
                    <a:pt x="3775" y="8330"/>
                  </a:lnTo>
                  <a:lnTo>
                    <a:pt x="3824" y="8282"/>
                  </a:lnTo>
                  <a:lnTo>
                    <a:pt x="3873" y="8208"/>
                  </a:lnTo>
                  <a:lnTo>
                    <a:pt x="3970" y="8184"/>
                  </a:lnTo>
                  <a:lnTo>
                    <a:pt x="4068" y="8160"/>
                  </a:lnTo>
                  <a:lnTo>
                    <a:pt x="4068" y="8160"/>
                  </a:lnTo>
                  <a:lnTo>
                    <a:pt x="4165" y="8184"/>
                  </a:lnTo>
                  <a:lnTo>
                    <a:pt x="4263" y="8208"/>
                  </a:lnTo>
                  <a:lnTo>
                    <a:pt x="4311" y="8282"/>
                  </a:lnTo>
                  <a:lnTo>
                    <a:pt x="4360" y="8330"/>
                  </a:lnTo>
                  <a:lnTo>
                    <a:pt x="4409" y="8452"/>
                  </a:lnTo>
                  <a:lnTo>
                    <a:pt x="4433" y="8525"/>
                  </a:lnTo>
                  <a:lnTo>
                    <a:pt x="5091" y="15344"/>
                  </a:lnTo>
                  <a:lnTo>
                    <a:pt x="5091" y="15344"/>
                  </a:lnTo>
                  <a:lnTo>
                    <a:pt x="5115" y="15491"/>
                  </a:lnTo>
                  <a:lnTo>
                    <a:pt x="5188" y="15637"/>
                  </a:lnTo>
                  <a:lnTo>
                    <a:pt x="5261" y="15758"/>
                  </a:lnTo>
                  <a:lnTo>
                    <a:pt x="5358" y="15880"/>
                  </a:lnTo>
                  <a:lnTo>
                    <a:pt x="5480" y="15953"/>
                  </a:lnTo>
                  <a:lnTo>
                    <a:pt x="5626" y="16026"/>
                  </a:lnTo>
                  <a:lnTo>
                    <a:pt x="5748" y="16075"/>
                  </a:lnTo>
                  <a:lnTo>
                    <a:pt x="5919" y="16075"/>
                  </a:lnTo>
                  <a:lnTo>
                    <a:pt x="5919" y="16075"/>
                  </a:lnTo>
                  <a:lnTo>
                    <a:pt x="6040" y="16075"/>
                  </a:lnTo>
                  <a:lnTo>
                    <a:pt x="6040" y="16075"/>
                  </a:lnTo>
                  <a:lnTo>
                    <a:pt x="6211" y="16026"/>
                  </a:lnTo>
                  <a:lnTo>
                    <a:pt x="6357" y="15953"/>
                  </a:lnTo>
                  <a:lnTo>
                    <a:pt x="6479" y="15856"/>
                  </a:lnTo>
                  <a:lnTo>
                    <a:pt x="6576" y="15710"/>
                  </a:lnTo>
                  <a:lnTo>
                    <a:pt x="6674" y="15564"/>
                  </a:lnTo>
                  <a:lnTo>
                    <a:pt x="6722" y="15418"/>
                  </a:lnTo>
                  <a:lnTo>
                    <a:pt x="6747" y="15247"/>
                  </a:lnTo>
                  <a:lnTo>
                    <a:pt x="6747" y="15077"/>
                  </a:lnTo>
                  <a:lnTo>
                    <a:pt x="6747" y="15077"/>
                  </a:lnTo>
                  <a:lnTo>
                    <a:pt x="6601" y="13128"/>
                  </a:lnTo>
                  <a:lnTo>
                    <a:pt x="6333" y="8890"/>
                  </a:lnTo>
                  <a:lnTo>
                    <a:pt x="6187" y="6601"/>
                  </a:lnTo>
                  <a:lnTo>
                    <a:pt x="6089" y="4604"/>
                  </a:lnTo>
                  <a:lnTo>
                    <a:pt x="6040" y="3167"/>
                  </a:lnTo>
                  <a:lnTo>
                    <a:pt x="6040" y="2753"/>
                  </a:lnTo>
                  <a:lnTo>
                    <a:pt x="6040" y="2582"/>
                  </a:lnTo>
                  <a:lnTo>
                    <a:pt x="6040" y="2582"/>
                  </a:lnTo>
                  <a:lnTo>
                    <a:pt x="6065" y="2582"/>
                  </a:lnTo>
                  <a:lnTo>
                    <a:pt x="6089" y="2582"/>
                  </a:lnTo>
                  <a:lnTo>
                    <a:pt x="6138" y="2680"/>
                  </a:lnTo>
                  <a:lnTo>
                    <a:pt x="6235" y="2996"/>
                  </a:lnTo>
                  <a:lnTo>
                    <a:pt x="6381" y="3484"/>
                  </a:lnTo>
                  <a:lnTo>
                    <a:pt x="6503" y="4117"/>
                  </a:lnTo>
                  <a:lnTo>
                    <a:pt x="6625" y="4823"/>
                  </a:lnTo>
                  <a:lnTo>
                    <a:pt x="6722" y="5554"/>
                  </a:lnTo>
                  <a:lnTo>
                    <a:pt x="6795" y="6260"/>
                  </a:lnTo>
                  <a:lnTo>
                    <a:pt x="6820" y="6869"/>
                  </a:lnTo>
                  <a:lnTo>
                    <a:pt x="6820" y="6869"/>
                  </a:lnTo>
                  <a:lnTo>
                    <a:pt x="6844" y="7015"/>
                  </a:lnTo>
                  <a:lnTo>
                    <a:pt x="6869" y="7161"/>
                  </a:lnTo>
                  <a:lnTo>
                    <a:pt x="6917" y="7307"/>
                  </a:lnTo>
                  <a:lnTo>
                    <a:pt x="6990" y="7405"/>
                  </a:lnTo>
                  <a:lnTo>
                    <a:pt x="7088" y="7502"/>
                  </a:lnTo>
                  <a:lnTo>
                    <a:pt x="7209" y="7575"/>
                  </a:lnTo>
                  <a:lnTo>
                    <a:pt x="7331" y="7624"/>
                  </a:lnTo>
                  <a:lnTo>
                    <a:pt x="7477" y="7648"/>
                  </a:lnTo>
                  <a:lnTo>
                    <a:pt x="7477" y="7648"/>
                  </a:lnTo>
                  <a:lnTo>
                    <a:pt x="7624" y="7624"/>
                  </a:lnTo>
                  <a:lnTo>
                    <a:pt x="7745" y="7575"/>
                  </a:lnTo>
                  <a:lnTo>
                    <a:pt x="7867" y="7502"/>
                  </a:lnTo>
                  <a:lnTo>
                    <a:pt x="7964" y="7405"/>
                  </a:lnTo>
                  <a:lnTo>
                    <a:pt x="8038" y="7307"/>
                  </a:lnTo>
                  <a:lnTo>
                    <a:pt x="8086" y="7161"/>
                  </a:lnTo>
                  <a:lnTo>
                    <a:pt x="8111" y="7015"/>
                  </a:lnTo>
                  <a:lnTo>
                    <a:pt x="8135" y="6869"/>
                  </a:lnTo>
                  <a:lnTo>
                    <a:pt x="8135" y="6869"/>
                  </a:lnTo>
                  <a:lnTo>
                    <a:pt x="8111" y="5505"/>
                  </a:lnTo>
                  <a:lnTo>
                    <a:pt x="8086" y="4872"/>
                  </a:lnTo>
                  <a:lnTo>
                    <a:pt x="8038" y="4287"/>
                  </a:lnTo>
                  <a:lnTo>
                    <a:pt x="7964" y="3703"/>
                  </a:lnTo>
                  <a:lnTo>
                    <a:pt x="7867" y="3167"/>
                  </a:lnTo>
                  <a:lnTo>
                    <a:pt x="7745" y="2656"/>
                  </a:lnTo>
                  <a:lnTo>
                    <a:pt x="7599" y="2168"/>
                  </a:lnTo>
                  <a:lnTo>
                    <a:pt x="7404" y="1754"/>
                  </a:lnTo>
                  <a:lnTo>
                    <a:pt x="7185" y="1365"/>
                  </a:lnTo>
                  <a:lnTo>
                    <a:pt x="7063" y="1170"/>
                  </a:lnTo>
                  <a:lnTo>
                    <a:pt x="6917" y="999"/>
                  </a:lnTo>
                  <a:lnTo>
                    <a:pt x="6771" y="853"/>
                  </a:lnTo>
                  <a:lnTo>
                    <a:pt x="6625" y="707"/>
                  </a:lnTo>
                  <a:lnTo>
                    <a:pt x="6454" y="561"/>
                  </a:lnTo>
                  <a:lnTo>
                    <a:pt x="6260" y="439"/>
                  </a:lnTo>
                  <a:lnTo>
                    <a:pt x="6065" y="342"/>
                  </a:lnTo>
                  <a:lnTo>
                    <a:pt x="5870" y="244"/>
                  </a:lnTo>
                  <a:lnTo>
                    <a:pt x="5651" y="171"/>
                  </a:lnTo>
                  <a:lnTo>
                    <a:pt x="5407" y="98"/>
                  </a:lnTo>
                  <a:lnTo>
                    <a:pt x="5164" y="50"/>
                  </a:lnTo>
                  <a:lnTo>
                    <a:pt x="4896" y="1"/>
                  </a:lnTo>
                  <a:lnTo>
                    <a:pt x="4896"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71;p37">
              <a:extLst>
                <a:ext uri="{FF2B5EF4-FFF2-40B4-BE49-F238E27FC236}">
                  <a16:creationId xmlns:a16="http://schemas.microsoft.com/office/drawing/2014/main" id="{9CFFA94F-37A5-D047-A62C-9D4871CCD7DB}"/>
                </a:ext>
              </a:extLst>
            </p:cNvPr>
            <p:cNvSpPr/>
            <p:nvPr/>
          </p:nvSpPr>
          <p:spPr>
            <a:xfrm>
              <a:off x="3443425" y="2267500"/>
              <a:ext cx="85275" cy="93775"/>
            </a:xfrm>
            <a:custGeom>
              <a:avLst/>
              <a:gdLst/>
              <a:ahLst/>
              <a:cxnLst/>
              <a:rect l="l" t="t" r="r" b="b"/>
              <a:pathLst>
                <a:path w="3411" h="3751" fill="none" extrusionOk="0">
                  <a:moveTo>
                    <a:pt x="1" y="1705"/>
                  </a:moveTo>
                  <a:lnTo>
                    <a:pt x="1" y="1705"/>
                  </a:lnTo>
                  <a:lnTo>
                    <a:pt x="1" y="1510"/>
                  </a:lnTo>
                  <a:lnTo>
                    <a:pt x="25" y="1315"/>
                  </a:lnTo>
                  <a:lnTo>
                    <a:pt x="74" y="1145"/>
                  </a:lnTo>
                  <a:lnTo>
                    <a:pt x="123" y="999"/>
                  </a:lnTo>
                  <a:lnTo>
                    <a:pt x="196" y="852"/>
                  </a:lnTo>
                  <a:lnTo>
                    <a:pt x="293" y="706"/>
                  </a:lnTo>
                  <a:lnTo>
                    <a:pt x="391" y="585"/>
                  </a:lnTo>
                  <a:lnTo>
                    <a:pt x="488" y="463"/>
                  </a:lnTo>
                  <a:lnTo>
                    <a:pt x="610" y="341"/>
                  </a:lnTo>
                  <a:lnTo>
                    <a:pt x="756" y="268"/>
                  </a:lnTo>
                  <a:lnTo>
                    <a:pt x="902" y="171"/>
                  </a:lnTo>
                  <a:lnTo>
                    <a:pt x="1048" y="122"/>
                  </a:lnTo>
                  <a:lnTo>
                    <a:pt x="1194" y="49"/>
                  </a:lnTo>
                  <a:lnTo>
                    <a:pt x="1365" y="24"/>
                  </a:lnTo>
                  <a:lnTo>
                    <a:pt x="1535" y="0"/>
                  </a:lnTo>
                  <a:lnTo>
                    <a:pt x="1706" y="0"/>
                  </a:lnTo>
                  <a:lnTo>
                    <a:pt x="1706" y="0"/>
                  </a:lnTo>
                  <a:lnTo>
                    <a:pt x="1876" y="0"/>
                  </a:lnTo>
                  <a:lnTo>
                    <a:pt x="2047" y="24"/>
                  </a:lnTo>
                  <a:lnTo>
                    <a:pt x="2217" y="49"/>
                  </a:lnTo>
                  <a:lnTo>
                    <a:pt x="2363" y="122"/>
                  </a:lnTo>
                  <a:lnTo>
                    <a:pt x="2509" y="171"/>
                  </a:lnTo>
                  <a:lnTo>
                    <a:pt x="2656" y="268"/>
                  </a:lnTo>
                  <a:lnTo>
                    <a:pt x="2802" y="341"/>
                  </a:lnTo>
                  <a:lnTo>
                    <a:pt x="2923" y="463"/>
                  </a:lnTo>
                  <a:lnTo>
                    <a:pt x="3021" y="585"/>
                  </a:lnTo>
                  <a:lnTo>
                    <a:pt x="3118" y="706"/>
                  </a:lnTo>
                  <a:lnTo>
                    <a:pt x="3216" y="852"/>
                  </a:lnTo>
                  <a:lnTo>
                    <a:pt x="3289" y="999"/>
                  </a:lnTo>
                  <a:lnTo>
                    <a:pt x="3337" y="1145"/>
                  </a:lnTo>
                  <a:lnTo>
                    <a:pt x="3386" y="1315"/>
                  </a:lnTo>
                  <a:lnTo>
                    <a:pt x="3411" y="1510"/>
                  </a:lnTo>
                  <a:lnTo>
                    <a:pt x="3411" y="1705"/>
                  </a:lnTo>
                  <a:lnTo>
                    <a:pt x="3411" y="1705"/>
                  </a:lnTo>
                  <a:lnTo>
                    <a:pt x="3411" y="1900"/>
                  </a:lnTo>
                  <a:lnTo>
                    <a:pt x="3386" y="2095"/>
                  </a:lnTo>
                  <a:lnTo>
                    <a:pt x="3337" y="2265"/>
                  </a:lnTo>
                  <a:lnTo>
                    <a:pt x="3289" y="2460"/>
                  </a:lnTo>
                  <a:lnTo>
                    <a:pt x="3216" y="2630"/>
                  </a:lnTo>
                  <a:lnTo>
                    <a:pt x="3118" y="2801"/>
                  </a:lnTo>
                  <a:lnTo>
                    <a:pt x="3021" y="2971"/>
                  </a:lnTo>
                  <a:lnTo>
                    <a:pt x="2923" y="3117"/>
                  </a:lnTo>
                  <a:lnTo>
                    <a:pt x="2802" y="3264"/>
                  </a:lnTo>
                  <a:lnTo>
                    <a:pt x="2656" y="3385"/>
                  </a:lnTo>
                  <a:lnTo>
                    <a:pt x="2509" y="3483"/>
                  </a:lnTo>
                  <a:lnTo>
                    <a:pt x="2363" y="3580"/>
                  </a:lnTo>
                  <a:lnTo>
                    <a:pt x="2217" y="3653"/>
                  </a:lnTo>
                  <a:lnTo>
                    <a:pt x="2047" y="3702"/>
                  </a:lnTo>
                  <a:lnTo>
                    <a:pt x="1876" y="3751"/>
                  </a:lnTo>
                  <a:lnTo>
                    <a:pt x="1706" y="3751"/>
                  </a:lnTo>
                  <a:lnTo>
                    <a:pt x="1706" y="3751"/>
                  </a:lnTo>
                  <a:lnTo>
                    <a:pt x="1535" y="3751"/>
                  </a:lnTo>
                  <a:lnTo>
                    <a:pt x="1365" y="3702"/>
                  </a:lnTo>
                  <a:lnTo>
                    <a:pt x="1194" y="3653"/>
                  </a:lnTo>
                  <a:lnTo>
                    <a:pt x="1048" y="3580"/>
                  </a:lnTo>
                  <a:lnTo>
                    <a:pt x="902" y="3483"/>
                  </a:lnTo>
                  <a:lnTo>
                    <a:pt x="756" y="3385"/>
                  </a:lnTo>
                  <a:lnTo>
                    <a:pt x="610" y="3264"/>
                  </a:lnTo>
                  <a:lnTo>
                    <a:pt x="488" y="3117"/>
                  </a:lnTo>
                  <a:lnTo>
                    <a:pt x="391" y="2971"/>
                  </a:lnTo>
                  <a:lnTo>
                    <a:pt x="293" y="2801"/>
                  </a:lnTo>
                  <a:lnTo>
                    <a:pt x="196" y="2630"/>
                  </a:lnTo>
                  <a:lnTo>
                    <a:pt x="123" y="2460"/>
                  </a:lnTo>
                  <a:lnTo>
                    <a:pt x="74" y="2265"/>
                  </a:lnTo>
                  <a:lnTo>
                    <a:pt x="25" y="2095"/>
                  </a:lnTo>
                  <a:lnTo>
                    <a:pt x="1" y="1900"/>
                  </a:lnTo>
                  <a:lnTo>
                    <a:pt x="1" y="1705"/>
                  </a:lnTo>
                  <a:lnTo>
                    <a:pt x="1" y="170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 name="Google Shape;413;p26">
            <a:extLst>
              <a:ext uri="{FF2B5EF4-FFF2-40B4-BE49-F238E27FC236}">
                <a16:creationId xmlns:a16="http://schemas.microsoft.com/office/drawing/2014/main" id="{95670229-09CD-3841-98C4-14F867197960}"/>
              </a:ext>
            </a:extLst>
          </p:cNvPr>
          <p:cNvSpPr txBox="1">
            <a:spLocks/>
          </p:cNvSpPr>
          <p:nvPr/>
        </p:nvSpPr>
        <p:spPr>
          <a:xfrm>
            <a:off x="7656600" y="5428435"/>
            <a:ext cx="1487400" cy="315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1pPr>
            <a:lvl2pPr marR="0" lvl="1"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2pPr>
            <a:lvl3pPr marR="0" lvl="2"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3pPr>
            <a:lvl4pPr marR="0" lvl="3"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4pPr>
            <a:lvl5pPr marR="0" lvl="4"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5pPr>
            <a:lvl6pPr marR="0" lvl="5"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6pPr>
            <a:lvl7pPr marR="0" lvl="6"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7pPr>
            <a:lvl8pPr marR="0" lvl="7"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8pPr>
            <a:lvl9pPr marR="0" lvl="8"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9pPr>
          </a:lstStyle>
          <a:p>
            <a:fld id="{00000000-1234-1234-1234-123412341234}" type="slidenum">
              <a:rPr lang="en" smtClean="0"/>
              <a:pPr/>
              <a:t>31</a:t>
            </a:fld>
            <a:endParaRPr lang="en"/>
          </a:p>
        </p:txBody>
      </p:sp>
      <p:grpSp>
        <p:nvGrpSpPr>
          <p:cNvPr id="2" name="Group 1">
            <a:extLst>
              <a:ext uri="{FF2B5EF4-FFF2-40B4-BE49-F238E27FC236}">
                <a16:creationId xmlns:a16="http://schemas.microsoft.com/office/drawing/2014/main" id="{D9B57566-2686-9241-A414-7E7E5F6AD25B}"/>
              </a:ext>
            </a:extLst>
          </p:cNvPr>
          <p:cNvGrpSpPr/>
          <p:nvPr/>
        </p:nvGrpSpPr>
        <p:grpSpPr>
          <a:xfrm>
            <a:off x="69161" y="1506990"/>
            <a:ext cx="2874085" cy="626288"/>
            <a:chOff x="180571" y="1503187"/>
            <a:chExt cx="3139847" cy="672092"/>
          </a:xfrm>
        </p:grpSpPr>
        <p:grpSp>
          <p:nvGrpSpPr>
            <p:cNvPr id="47" name="Group 46">
              <a:extLst>
                <a:ext uri="{FF2B5EF4-FFF2-40B4-BE49-F238E27FC236}">
                  <a16:creationId xmlns:a16="http://schemas.microsoft.com/office/drawing/2014/main" id="{B553A7A7-16C7-8E4F-B3CC-AE112FF52719}"/>
                </a:ext>
              </a:extLst>
            </p:cNvPr>
            <p:cNvGrpSpPr/>
            <p:nvPr/>
          </p:nvGrpSpPr>
          <p:grpSpPr>
            <a:xfrm>
              <a:off x="200466" y="1503187"/>
              <a:ext cx="3017863" cy="672092"/>
              <a:chOff x="44361" y="644081"/>
              <a:chExt cx="3917101" cy="768771"/>
            </a:xfrm>
          </p:grpSpPr>
          <p:sp>
            <p:nvSpPr>
              <p:cNvPr id="48" name="Google Shape;402;p26">
                <a:extLst>
                  <a:ext uri="{FF2B5EF4-FFF2-40B4-BE49-F238E27FC236}">
                    <a16:creationId xmlns:a16="http://schemas.microsoft.com/office/drawing/2014/main" id="{FD9F1252-D356-3C4B-B2A1-E83E1FBDB8DE}"/>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49" name="Google Shape;403;p26">
                <a:extLst>
                  <a:ext uri="{FF2B5EF4-FFF2-40B4-BE49-F238E27FC236}">
                    <a16:creationId xmlns:a16="http://schemas.microsoft.com/office/drawing/2014/main" id="{A00C5B06-C8CC-C34C-A871-656453A5C6D5}"/>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50" name="Google Shape;404;p26">
                <a:extLst>
                  <a:ext uri="{FF2B5EF4-FFF2-40B4-BE49-F238E27FC236}">
                    <a16:creationId xmlns:a16="http://schemas.microsoft.com/office/drawing/2014/main" id="{11052826-6EA9-5F46-ACA3-7229CC2BB5F3}"/>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51" name="Google Shape;405;p26">
                <a:extLst>
                  <a:ext uri="{FF2B5EF4-FFF2-40B4-BE49-F238E27FC236}">
                    <a16:creationId xmlns:a16="http://schemas.microsoft.com/office/drawing/2014/main" id="{8D641B9A-ED47-2545-9400-138F45835445}"/>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52" name="Google Shape;406;p26">
                <a:extLst>
                  <a:ext uri="{FF2B5EF4-FFF2-40B4-BE49-F238E27FC236}">
                    <a16:creationId xmlns:a16="http://schemas.microsoft.com/office/drawing/2014/main" id="{6F1080D5-2097-894E-AB43-3A3FF87C4ECE}"/>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sp>
          <p:nvSpPr>
            <p:cNvPr id="72" name="Google Shape;409;p26">
              <a:extLst>
                <a:ext uri="{FF2B5EF4-FFF2-40B4-BE49-F238E27FC236}">
                  <a16:creationId xmlns:a16="http://schemas.microsoft.com/office/drawing/2014/main" id="{110B5BCE-9D51-E542-91D3-755632FE1864}"/>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t>TA-Students</a:t>
              </a:r>
            </a:p>
          </p:txBody>
        </p:sp>
      </p:grpSp>
      <p:grpSp>
        <p:nvGrpSpPr>
          <p:cNvPr id="57" name="Group 56">
            <a:extLst>
              <a:ext uri="{FF2B5EF4-FFF2-40B4-BE49-F238E27FC236}">
                <a16:creationId xmlns:a16="http://schemas.microsoft.com/office/drawing/2014/main" id="{577B5FAA-9929-994A-8557-68603A161680}"/>
              </a:ext>
            </a:extLst>
          </p:cNvPr>
          <p:cNvGrpSpPr/>
          <p:nvPr/>
        </p:nvGrpSpPr>
        <p:grpSpPr>
          <a:xfrm>
            <a:off x="3134958" y="4480083"/>
            <a:ext cx="2874085" cy="626288"/>
            <a:chOff x="180571" y="1503187"/>
            <a:chExt cx="3139847" cy="672092"/>
          </a:xfrm>
        </p:grpSpPr>
        <p:grpSp>
          <p:nvGrpSpPr>
            <p:cNvPr id="58" name="Group 57">
              <a:extLst>
                <a:ext uri="{FF2B5EF4-FFF2-40B4-BE49-F238E27FC236}">
                  <a16:creationId xmlns:a16="http://schemas.microsoft.com/office/drawing/2014/main" id="{5D50FF40-63F9-6B4A-BA6A-2F0FA60961B1}"/>
                </a:ext>
              </a:extLst>
            </p:cNvPr>
            <p:cNvGrpSpPr/>
            <p:nvPr/>
          </p:nvGrpSpPr>
          <p:grpSpPr>
            <a:xfrm>
              <a:off x="200466" y="1503187"/>
              <a:ext cx="3017863" cy="672092"/>
              <a:chOff x="44361" y="644081"/>
              <a:chExt cx="3917101" cy="768771"/>
            </a:xfrm>
          </p:grpSpPr>
          <p:sp>
            <p:nvSpPr>
              <p:cNvPr id="60" name="Google Shape;402;p26">
                <a:extLst>
                  <a:ext uri="{FF2B5EF4-FFF2-40B4-BE49-F238E27FC236}">
                    <a16:creationId xmlns:a16="http://schemas.microsoft.com/office/drawing/2014/main" id="{55F39C34-5B87-3246-9A40-581729DA19AF}"/>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1" name="Google Shape;403;p26">
                <a:extLst>
                  <a:ext uri="{FF2B5EF4-FFF2-40B4-BE49-F238E27FC236}">
                    <a16:creationId xmlns:a16="http://schemas.microsoft.com/office/drawing/2014/main" id="{43E8F2C8-2579-9C4E-A86F-D06CF64C7617}"/>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2" name="Google Shape;404;p26">
                <a:extLst>
                  <a:ext uri="{FF2B5EF4-FFF2-40B4-BE49-F238E27FC236}">
                    <a16:creationId xmlns:a16="http://schemas.microsoft.com/office/drawing/2014/main" id="{611DCCBB-E882-B54C-A0A2-530358F65C53}"/>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3" name="Google Shape;405;p26">
                <a:extLst>
                  <a:ext uri="{FF2B5EF4-FFF2-40B4-BE49-F238E27FC236}">
                    <a16:creationId xmlns:a16="http://schemas.microsoft.com/office/drawing/2014/main" id="{E2E5A54E-8910-EC46-AA12-F37A04A9F48B}"/>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5" name="Google Shape;406;p26">
                <a:extLst>
                  <a:ext uri="{FF2B5EF4-FFF2-40B4-BE49-F238E27FC236}">
                    <a16:creationId xmlns:a16="http://schemas.microsoft.com/office/drawing/2014/main" id="{D8888D83-9A60-8C4A-8A89-95B2CAD50D23}"/>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sp>
          <p:nvSpPr>
            <p:cNvPr id="59" name="Google Shape;409;p26">
              <a:extLst>
                <a:ext uri="{FF2B5EF4-FFF2-40B4-BE49-F238E27FC236}">
                  <a16:creationId xmlns:a16="http://schemas.microsoft.com/office/drawing/2014/main" id="{E421EA4C-99EA-E74D-B327-EDA154FD9D73}"/>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t>TA-Research</a:t>
              </a:r>
            </a:p>
          </p:txBody>
        </p:sp>
      </p:grpSp>
      <p:grpSp>
        <p:nvGrpSpPr>
          <p:cNvPr id="66" name="Group 65">
            <a:extLst>
              <a:ext uri="{FF2B5EF4-FFF2-40B4-BE49-F238E27FC236}">
                <a16:creationId xmlns:a16="http://schemas.microsoft.com/office/drawing/2014/main" id="{6C296BF4-6A8C-164C-92E4-97273A15A142}"/>
              </a:ext>
            </a:extLst>
          </p:cNvPr>
          <p:cNvGrpSpPr/>
          <p:nvPr/>
        </p:nvGrpSpPr>
        <p:grpSpPr>
          <a:xfrm>
            <a:off x="6269915" y="1506990"/>
            <a:ext cx="2874085" cy="626288"/>
            <a:chOff x="180571" y="1503187"/>
            <a:chExt cx="3139847" cy="672092"/>
          </a:xfrm>
        </p:grpSpPr>
        <p:grpSp>
          <p:nvGrpSpPr>
            <p:cNvPr id="67" name="Group 66">
              <a:extLst>
                <a:ext uri="{FF2B5EF4-FFF2-40B4-BE49-F238E27FC236}">
                  <a16:creationId xmlns:a16="http://schemas.microsoft.com/office/drawing/2014/main" id="{BD18E631-D639-AD4F-94FE-578DFBB4A80B}"/>
                </a:ext>
              </a:extLst>
            </p:cNvPr>
            <p:cNvGrpSpPr/>
            <p:nvPr/>
          </p:nvGrpSpPr>
          <p:grpSpPr>
            <a:xfrm>
              <a:off x="200466" y="1503187"/>
              <a:ext cx="3017863" cy="672092"/>
              <a:chOff x="44361" y="644081"/>
              <a:chExt cx="3917101" cy="768771"/>
            </a:xfrm>
          </p:grpSpPr>
          <p:sp>
            <p:nvSpPr>
              <p:cNvPr id="69" name="Google Shape;402;p26">
                <a:extLst>
                  <a:ext uri="{FF2B5EF4-FFF2-40B4-BE49-F238E27FC236}">
                    <a16:creationId xmlns:a16="http://schemas.microsoft.com/office/drawing/2014/main" id="{C24276D5-931C-3D4E-AF5E-7EAD216AF0D7}"/>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70" name="Google Shape;403;p26">
                <a:extLst>
                  <a:ext uri="{FF2B5EF4-FFF2-40B4-BE49-F238E27FC236}">
                    <a16:creationId xmlns:a16="http://schemas.microsoft.com/office/drawing/2014/main" id="{6BF639B7-9CE2-CC41-8C4B-565A3CEDCB55}"/>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71" name="Google Shape;404;p26">
                <a:extLst>
                  <a:ext uri="{FF2B5EF4-FFF2-40B4-BE49-F238E27FC236}">
                    <a16:creationId xmlns:a16="http://schemas.microsoft.com/office/drawing/2014/main" id="{0393C96F-7683-4348-B96A-656F0D78AE9A}"/>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73" name="Google Shape;405;p26">
                <a:extLst>
                  <a:ext uri="{FF2B5EF4-FFF2-40B4-BE49-F238E27FC236}">
                    <a16:creationId xmlns:a16="http://schemas.microsoft.com/office/drawing/2014/main" id="{A3105D78-8832-EA4E-90F9-859851C04D72}"/>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106" name="Google Shape;406;p26">
                <a:extLst>
                  <a:ext uri="{FF2B5EF4-FFF2-40B4-BE49-F238E27FC236}">
                    <a16:creationId xmlns:a16="http://schemas.microsoft.com/office/drawing/2014/main" id="{4ECAF165-0204-0C41-A674-1F38B52D3DF4}"/>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sp>
          <p:nvSpPr>
            <p:cNvPr id="68" name="Google Shape;409;p26">
              <a:extLst>
                <a:ext uri="{FF2B5EF4-FFF2-40B4-BE49-F238E27FC236}">
                  <a16:creationId xmlns:a16="http://schemas.microsoft.com/office/drawing/2014/main" id="{69033F5D-F9A1-E841-BA8B-CB6D0485DF43}"/>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t>TA-Instructor</a:t>
              </a:r>
            </a:p>
          </p:txBody>
        </p:sp>
      </p:grpSp>
      <p:sp>
        <p:nvSpPr>
          <p:cNvPr id="41" name="Right Arrow 40">
            <a:extLst>
              <a:ext uri="{FF2B5EF4-FFF2-40B4-BE49-F238E27FC236}">
                <a16:creationId xmlns:a16="http://schemas.microsoft.com/office/drawing/2014/main" id="{26410229-11F9-5F43-B3F0-FC47531A2519}"/>
              </a:ext>
            </a:extLst>
          </p:cNvPr>
          <p:cNvSpPr/>
          <p:nvPr/>
        </p:nvSpPr>
        <p:spPr>
          <a:xfrm rot="16200000">
            <a:off x="4189837" y="3945138"/>
            <a:ext cx="766200" cy="429208"/>
          </a:xfrm>
          <a:prstGeom prst="rightArrow">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Will Ferrell Reaction GIF">
            <a:extLst>
              <a:ext uri="{FF2B5EF4-FFF2-40B4-BE49-F238E27FC236}">
                <a16:creationId xmlns:a16="http://schemas.microsoft.com/office/drawing/2014/main" id="{5A8D749F-AED2-C34A-83C2-957E87B1E3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4219" y="2007754"/>
            <a:ext cx="1577595" cy="1577595"/>
          </a:xfrm>
          <a:prstGeom prst="rect">
            <a:avLst/>
          </a:prstGeom>
          <a:noFill/>
          <a:extLst>
            <a:ext uri="{909E8E84-426E-40DD-AFC4-6F175D3DCCD1}">
              <a14:hiddenFill xmlns:a14="http://schemas.microsoft.com/office/drawing/2010/main">
                <a:solidFill>
                  <a:srgbClr val="FFFFFF"/>
                </a:solidFill>
              </a14:hiddenFill>
            </a:ext>
          </a:extLst>
        </p:spPr>
      </p:pic>
      <p:sp>
        <p:nvSpPr>
          <p:cNvPr id="36" name="Google Shape;768;p37">
            <a:extLst>
              <a:ext uri="{FF2B5EF4-FFF2-40B4-BE49-F238E27FC236}">
                <a16:creationId xmlns:a16="http://schemas.microsoft.com/office/drawing/2014/main" id="{354B526B-3AFF-3B4D-8C68-4CDD5839D78D}"/>
              </a:ext>
            </a:extLst>
          </p:cNvPr>
          <p:cNvSpPr/>
          <p:nvPr/>
        </p:nvSpPr>
        <p:spPr>
          <a:xfrm>
            <a:off x="993601" y="2154532"/>
            <a:ext cx="949188" cy="953729"/>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768;p37">
            <a:extLst>
              <a:ext uri="{FF2B5EF4-FFF2-40B4-BE49-F238E27FC236}">
                <a16:creationId xmlns:a16="http://schemas.microsoft.com/office/drawing/2014/main" id="{3EAD43B5-8A97-7141-AC16-3CD7EB2036B8}"/>
              </a:ext>
            </a:extLst>
          </p:cNvPr>
          <p:cNvSpPr/>
          <p:nvPr/>
        </p:nvSpPr>
        <p:spPr>
          <a:xfrm>
            <a:off x="7337076" y="2154532"/>
            <a:ext cx="949188" cy="953729"/>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378897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TA-Research </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32</a:t>
            </a:fld>
            <a:endParaRPr/>
          </a:p>
        </p:txBody>
      </p:sp>
      <p:sp>
        <p:nvSpPr>
          <p:cNvPr id="11" name="Text Placeholder 2">
            <a:extLst>
              <a:ext uri="{FF2B5EF4-FFF2-40B4-BE49-F238E27FC236}">
                <a16:creationId xmlns:a16="http://schemas.microsoft.com/office/drawing/2014/main" id="{F68B7C70-90BF-7441-974E-D484DB5E11F3}"/>
              </a:ext>
            </a:extLst>
          </p:cNvPr>
          <p:cNvSpPr txBox="1">
            <a:spLocks/>
          </p:cNvSpPr>
          <p:nvPr/>
        </p:nvSpPr>
        <p:spPr>
          <a:xfrm>
            <a:off x="0" y="1460938"/>
            <a:ext cx="9105400" cy="432714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1pPr>
            <a:lvl2pPr marL="914400" marR="0" lvl="1"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2pPr>
            <a:lvl3pPr marL="1371600" marR="0" lvl="2"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3pPr>
            <a:lvl4pPr marL="1828800" marR="0" lvl="3"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4pPr>
            <a:lvl5pPr marL="2286000" marR="0" lvl="4"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5pPr>
            <a:lvl6pPr marL="2743200" marR="0" lvl="5"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6pPr>
            <a:lvl7pPr marL="3200400" marR="0" lvl="6"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7pPr>
            <a:lvl8pPr marL="3657600" marR="0" lvl="7"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8pPr>
            <a:lvl9pPr marL="4114800" marR="0" lvl="8" indent="-355600" algn="l" rtl="0">
              <a:lnSpc>
                <a:spcPct val="100000"/>
              </a:lnSpc>
              <a:spcBef>
                <a:spcPts val="1000"/>
              </a:spcBef>
              <a:spcAft>
                <a:spcPts val="100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9pPr>
          </a:lstStyle>
          <a:p>
            <a:pPr>
              <a:buFont typeface="Wingdings" pitchFamily="2" charset="2"/>
              <a:buChar char="§"/>
            </a:pPr>
            <a:r>
              <a:rPr lang="en-US" sz="2400" b="1" dirty="0">
                <a:latin typeface="Roboto Condensed" panose="02000000000000000000" pitchFamily="2" charset="0"/>
                <a:ea typeface="Roboto Condensed" panose="02000000000000000000" pitchFamily="2" charset="0"/>
              </a:rPr>
              <a:t>Questions for breakout rooms</a:t>
            </a:r>
          </a:p>
          <a:p>
            <a:pPr lvl="1">
              <a:buFont typeface="Wingdings" pitchFamily="2" charset="2"/>
              <a:buChar char="§"/>
            </a:pPr>
            <a:r>
              <a:rPr lang="en-US" sz="2400" dirty="0">
                <a:latin typeface="Roboto Condensed" panose="02000000000000000000" pitchFamily="2" charset="0"/>
                <a:ea typeface="Roboto Condensed" panose="02000000000000000000" pitchFamily="2" charset="0"/>
              </a:rPr>
              <a:t>Was there ever an instance in which your TA duties and your research expectations clashed? How did you handle that conflict? Do you wish you had handled it any differently?</a:t>
            </a:r>
          </a:p>
          <a:p>
            <a:pPr lvl="1">
              <a:buFont typeface="Wingdings" pitchFamily="2" charset="2"/>
              <a:buChar char="§"/>
            </a:pPr>
            <a:r>
              <a:rPr lang="en-US" sz="2400" dirty="0">
                <a:latin typeface="Roboto Condensed" panose="02000000000000000000" pitchFamily="2" charset="0"/>
                <a:ea typeface="Roboto Condensed" panose="02000000000000000000" pitchFamily="2" charset="0"/>
              </a:rPr>
              <a:t>Is there anything a TA can do to proactively avoid such a conflict? </a:t>
            </a:r>
          </a:p>
          <a:p>
            <a:pPr lvl="1">
              <a:buFont typeface="Wingdings" pitchFamily="2" charset="2"/>
              <a:buChar char="§"/>
            </a:pPr>
            <a:endParaRPr lang="en-US" dirty="0">
              <a:latin typeface="Roboto Condensed" panose="02000000000000000000" pitchFamily="2" charset="0"/>
              <a:ea typeface="Roboto Condensed" panose="02000000000000000000" pitchFamily="2" charset="0"/>
            </a:endParaRPr>
          </a:p>
          <a:p>
            <a:pPr lvl="1">
              <a:buFont typeface="Wingdings" pitchFamily="2" charset="2"/>
              <a:buChar char="§"/>
            </a:pPr>
            <a:endParaRPr lang="en-US" dirty="0">
              <a:latin typeface="Roboto Condensed" panose="02000000000000000000" pitchFamily="2" charset="0"/>
              <a:ea typeface="Roboto Condensed" panose="02000000000000000000" pitchFamily="2" charset="0"/>
            </a:endParaRPr>
          </a:p>
          <a:p>
            <a:pPr lvl="1">
              <a:buFont typeface="Wingdings" pitchFamily="2" charset="2"/>
              <a:buChar char="§"/>
            </a:pPr>
            <a:endParaRPr lang="en-US" dirty="0">
              <a:latin typeface="Roboto Condensed" panose="02000000000000000000" pitchFamily="2" charset="0"/>
              <a:ea typeface="Roboto Condensed" panose="02000000000000000000" pitchFamily="2" charset="0"/>
            </a:endParaRP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p:txBody>
      </p:sp>
      <p:grpSp>
        <p:nvGrpSpPr>
          <p:cNvPr id="12" name="Google Shape;645;p37">
            <a:extLst>
              <a:ext uri="{FF2B5EF4-FFF2-40B4-BE49-F238E27FC236}">
                <a16:creationId xmlns:a16="http://schemas.microsoft.com/office/drawing/2014/main" id="{394985EF-8ECA-ED47-A418-716F304BB7F3}"/>
              </a:ext>
            </a:extLst>
          </p:cNvPr>
          <p:cNvGrpSpPr/>
          <p:nvPr/>
        </p:nvGrpSpPr>
        <p:grpSpPr>
          <a:xfrm>
            <a:off x="313936" y="628540"/>
            <a:ext cx="273988" cy="294270"/>
            <a:chOff x="616425" y="2329600"/>
            <a:chExt cx="361700" cy="388475"/>
          </a:xfrm>
        </p:grpSpPr>
        <p:sp>
          <p:nvSpPr>
            <p:cNvPr id="13" name="Google Shape;646;p37">
              <a:extLst>
                <a:ext uri="{FF2B5EF4-FFF2-40B4-BE49-F238E27FC236}">
                  <a16:creationId xmlns:a16="http://schemas.microsoft.com/office/drawing/2014/main" id="{4E71D571-4945-D544-92E0-5A4760BBD041}"/>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647;p37">
              <a:extLst>
                <a:ext uri="{FF2B5EF4-FFF2-40B4-BE49-F238E27FC236}">
                  <a16:creationId xmlns:a16="http://schemas.microsoft.com/office/drawing/2014/main" id="{7652F3C6-9AD6-9A4E-9BF4-FDC8C29EACEC}"/>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48;p37">
              <a:extLst>
                <a:ext uri="{FF2B5EF4-FFF2-40B4-BE49-F238E27FC236}">
                  <a16:creationId xmlns:a16="http://schemas.microsoft.com/office/drawing/2014/main" id="{AFA54F23-9709-5D4E-89FB-DD3707A9C8C1}"/>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649;p37">
              <a:extLst>
                <a:ext uri="{FF2B5EF4-FFF2-40B4-BE49-F238E27FC236}">
                  <a16:creationId xmlns:a16="http://schemas.microsoft.com/office/drawing/2014/main" id="{CAA0EF4F-9980-7143-B522-F08728556FA4}"/>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650;p37">
              <a:extLst>
                <a:ext uri="{FF2B5EF4-FFF2-40B4-BE49-F238E27FC236}">
                  <a16:creationId xmlns:a16="http://schemas.microsoft.com/office/drawing/2014/main" id="{75C34238-9CC6-4748-A680-FA140C03777D}"/>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51;p37">
              <a:extLst>
                <a:ext uri="{FF2B5EF4-FFF2-40B4-BE49-F238E27FC236}">
                  <a16:creationId xmlns:a16="http://schemas.microsoft.com/office/drawing/2014/main" id="{CA55C82B-4820-D14C-A451-24B657686F04}"/>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52;p37">
              <a:extLst>
                <a:ext uri="{FF2B5EF4-FFF2-40B4-BE49-F238E27FC236}">
                  <a16:creationId xmlns:a16="http://schemas.microsoft.com/office/drawing/2014/main" id="{6AA5DA36-8883-824E-AF45-C81F47FB867D}"/>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53;p37">
              <a:extLst>
                <a:ext uri="{FF2B5EF4-FFF2-40B4-BE49-F238E27FC236}">
                  <a16:creationId xmlns:a16="http://schemas.microsoft.com/office/drawing/2014/main" id="{7E41F470-8D3F-164D-886F-5D07F8B68023}"/>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8985527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Case Study #3</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33</a:t>
            </a:fld>
            <a:endParaRPr/>
          </a:p>
        </p:txBody>
      </p:sp>
      <p:sp>
        <p:nvSpPr>
          <p:cNvPr id="3" name="Text Placeholder 2">
            <a:extLst>
              <a:ext uri="{FF2B5EF4-FFF2-40B4-BE49-F238E27FC236}">
                <a16:creationId xmlns:a16="http://schemas.microsoft.com/office/drawing/2014/main" id="{4625F558-3B50-0A4E-8E81-01EAE6C15A4E}"/>
              </a:ext>
            </a:extLst>
          </p:cNvPr>
          <p:cNvSpPr>
            <a:spLocks noGrp="1"/>
          </p:cNvSpPr>
          <p:nvPr>
            <p:ph type="body" idx="1"/>
          </p:nvPr>
        </p:nvSpPr>
        <p:spPr>
          <a:xfrm>
            <a:off x="120708" y="1295035"/>
            <a:ext cx="8622759" cy="2724300"/>
          </a:xfrm>
        </p:spPr>
        <p:txBody>
          <a:bodyPr/>
          <a:lstStyle/>
          <a:p>
            <a:pPr>
              <a:buFont typeface="Wingdings" pitchFamily="2" charset="2"/>
              <a:buChar char="§"/>
            </a:pPr>
            <a:r>
              <a:rPr lang="en-US" sz="2400" dirty="0">
                <a:latin typeface="Roboto Condensed" panose="02000000000000000000" pitchFamily="2" charset="0"/>
                <a:ea typeface="Roboto Condensed" panose="02000000000000000000" pitchFamily="2" charset="0"/>
              </a:rPr>
              <a:t>Your instructor asks you to run an extra review session before exam this week. This request was lastminute and conflicts with some experiments you have planed this week. Your </a:t>
            </a:r>
            <a:r>
              <a:rPr lang="en-US" sz="2400" dirty="0" err="1">
                <a:latin typeface="Roboto Condensed" panose="02000000000000000000" pitchFamily="2" charset="0"/>
                <a:ea typeface="Roboto Condensed" panose="02000000000000000000" pitchFamily="2" charset="0"/>
              </a:rPr>
              <a:t>TA’ship</a:t>
            </a:r>
            <a:r>
              <a:rPr lang="en-US" sz="2400" dirty="0">
                <a:latin typeface="Roboto Condensed" panose="02000000000000000000" pitchFamily="2" charset="0"/>
                <a:ea typeface="Roboto Condensed" panose="02000000000000000000" pitchFamily="2" charset="0"/>
              </a:rPr>
              <a:t> is your primary source of funding so you feel like you should push your experiments and do the review session.</a:t>
            </a:r>
          </a:p>
          <a:p>
            <a:pPr>
              <a:buFont typeface="Wingdings" pitchFamily="2" charset="2"/>
              <a:buChar char="§"/>
            </a:pPr>
            <a:r>
              <a:rPr lang="en-US" sz="2400" dirty="0">
                <a:latin typeface="Roboto Condensed" panose="02000000000000000000" pitchFamily="2" charset="0"/>
                <a:ea typeface="Roboto Condensed" panose="02000000000000000000" pitchFamily="2" charset="0"/>
              </a:rPr>
              <a:t>What are your next steps?</a:t>
            </a:r>
          </a:p>
        </p:txBody>
      </p:sp>
      <p:grpSp>
        <p:nvGrpSpPr>
          <p:cNvPr id="31" name="Google Shape;639;p37">
            <a:extLst>
              <a:ext uri="{FF2B5EF4-FFF2-40B4-BE49-F238E27FC236}">
                <a16:creationId xmlns:a16="http://schemas.microsoft.com/office/drawing/2014/main" id="{713604CD-1E74-634A-AAB6-7EBD8036203F}"/>
              </a:ext>
            </a:extLst>
          </p:cNvPr>
          <p:cNvGrpSpPr>
            <a:grpSpLocks noChangeAspect="1"/>
          </p:cNvGrpSpPr>
          <p:nvPr/>
        </p:nvGrpSpPr>
        <p:grpSpPr>
          <a:xfrm>
            <a:off x="120708" y="569504"/>
            <a:ext cx="444315" cy="420624"/>
            <a:chOff x="6618700" y="1635475"/>
            <a:chExt cx="456675" cy="432325"/>
          </a:xfrm>
        </p:grpSpPr>
        <p:sp>
          <p:nvSpPr>
            <p:cNvPr id="32" name="Google Shape;640;p37">
              <a:extLst>
                <a:ext uri="{FF2B5EF4-FFF2-40B4-BE49-F238E27FC236}">
                  <a16:creationId xmlns:a16="http://schemas.microsoft.com/office/drawing/2014/main" id="{BE50082A-92F5-8245-8663-CB47973119F6}"/>
                </a:ext>
              </a:extLst>
            </p:cNvPr>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41;p37">
              <a:extLst>
                <a:ext uri="{FF2B5EF4-FFF2-40B4-BE49-F238E27FC236}">
                  <a16:creationId xmlns:a16="http://schemas.microsoft.com/office/drawing/2014/main" id="{31A7CA42-F2B7-D94F-A99D-545AD7E05776}"/>
                </a:ext>
              </a:extLst>
            </p:cNvPr>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42;p37">
              <a:extLst>
                <a:ext uri="{FF2B5EF4-FFF2-40B4-BE49-F238E27FC236}">
                  <a16:creationId xmlns:a16="http://schemas.microsoft.com/office/drawing/2014/main" id="{3CA6B789-9E4B-AF40-A84D-0B2248176335}"/>
                </a:ext>
              </a:extLst>
            </p:cNvPr>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43;p37">
              <a:extLst>
                <a:ext uri="{FF2B5EF4-FFF2-40B4-BE49-F238E27FC236}">
                  <a16:creationId xmlns:a16="http://schemas.microsoft.com/office/drawing/2014/main" id="{A5D60080-E083-8747-A0E6-1B0E4EA27B3D}"/>
                </a:ext>
              </a:extLst>
            </p:cNvPr>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44;p37">
              <a:extLst>
                <a:ext uri="{FF2B5EF4-FFF2-40B4-BE49-F238E27FC236}">
                  <a16:creationId xmlns:a16="http://schemas.microsoft.com/office/drawing/2014/main" id="{C1DDC022-CDA5-4B49-BEC4-EF9564309F91}"/>
                </a:ext>
              </a:extLst>
            </p:cNvPr>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6246481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Case Study #3</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34</a:t>
            </a:fld>
            <a:endParaRPr/>
          </a:p>
        </p:txBody>
      </p:sp>
      <p:sp>
        <p:nvSpPr>
          <p:cNvPr id="3" name="Text Placeholder 2">
            <a:extLst>
              <a:ext uri="{FF2B5EF4-FFF2-40B4-BE49-F238E27FC236}">
                <a16:creationId xmlns:a16="http://schemas.microsoft.com/office/drawing/2014/main" id="{4625F558-3B50-0A4E-8E81-01EAE6C15A4E}"/>
              </a:ext>
            </a:extLst>
          </p:cNvPr>
          <p:cNvSpPr>
            <a:spLocks noGrp="1"/>
          </p:cNvSpPr>
          <p:nvPr>
            <p:ph type="body" idx="1"/>
          </p:nvPr>
        </p:nvSpPr>
        <p:spPr>
          <a:xfrm>
            <a:off x="120708" y="1295034"/>
            <a:ext cx="8622759" cy="3848465"/>
          </a:xfrm>
        </p:spPr>
        <p:txBody>
          <a:bodyPr/>
          <a:lstStyle/>
          <a:p>
            <a:pPr>
              <a:buFont typeface="Wingdings" pitchFamily="2" charset="2"/>
              <a:buChar char="§"/>
            </a:pPr>
            <a:r>
              <a:rPr lang="en-US" sz="1800" dirty="0">
                <a:latin typeface="Roboto Condensed" panose="02000000000000000000" pitchFamily="2" charset="0"/>
                <a:ea typeface="Roboto Condensed" panose="02000000000000000000" pitchFamily="2" charset="0"/>
              </a:rPr>
              <a:t>Your instructor asks you to run an extra review session before exam this week. This request was lastminute and conflicts with some experiments you have planed this week. Your </a:t>
            </a:r>
            <a:r>
              <a:rPr lang="en-US" sz="1800" dirty="0" err="1">
                <a:latin typeface="Roboto Condensed" panose="02000000000000000000" pitchFamily="2" charset="0"/>
                <a:ea typeface="Roboto Condensed" panose="02000000000000000000" pitchFamily="2" charset="0"/>
              </a:rPr>
              <a:t>TA’ship</a:t>
            </a:r>
            <a:r>
              <a:rPr lang="en-US" sz="1800" dirty="0">
                <a:latin typeface="Roboto Condensed" panose="02000000000000000000" pitchFamily="2" charset="0"/>
                <a:ea typeface="Roboto Condensed" panose="02000000000000000000" pitchFamily="2" charset="0"/>
              </a:rPr>
              <a:t> is your primary source of funding so you feel like you should push your experiments and do the review session.</a:t>
            </a:r>
          </a:p>
          <a:p>
            <a:pPr>
              <a:buFont typeface="Wingdings" pitchFamily="2" charset="2"/>
              <a:buChar char="§"/>
            </a:pPr>
            <a:r>
              <a:rPr lang="en-US" sz="2400" dirty="0">
                <a:latin typeface="Roboto Condensed" panose="02000000000000000000" pitchFamily="2" charset="0"/>
                <a:ea typeface="Roboto Condensed" panose="02000000000000000000" pitchFamily="2" charset="0"/>
              </a:rPr>
              <a:t>Solutions:</a:t>
            </a:r>
          </a:p>
          <a:p>
            <a:pPr lvl="1">
              <a:buFont typeface="Wingdings" pitchFamily="2" charset="2"/>
              <a:buChar char="§"/>
            </a:pPr>
            <a:r>
              <a:rPr lang="en-US" sz="2400" dirty="0">
                <a:latin typeface="Roboto Condensed" panose="02000000000000000000" pitchFamily="2" charset="0"/>
                <a:ea typeface="Roboto Condensed" panose="02000000000000000000" pitchFamily="2" charset="0"/>
              </a:rPr>
              <a:t>Proactively address by planning class work out weeks in advance</a:t>
            </a:r>
          </a:p>
          <a:p>
            <a:pPr lvl="1">
              <a:buFont typeface="Wingdings" pitchFamily="2" charset="2"/>
              <a:buChar char="§"/>
            </a:pPr>
            <a:r>
              <a:rPr lang="en-US" sz="2400" dirty="0">
                <a:latin typeface="Roboto Condensed" panose="02000000000000000000" pitchFamily="2" charset="0"/>
                <a:ea typeface="Roboto Condensed" panose="02000000000000000000" pitchFamily="2" charset="0"/>
              </a:rPr>
              <a:t>In the moment, its going to be up to you, talking with your instructor and your PI</a:t>
            </a:r>
          </a:p>
          <a:p>
            <a:pPr lvl="1">
              <a:buFont typeface="Wingdings" pitchFamily="2" charset="2"/>
              <a:buChar char="§"/>
            </a:pPr>
            <a:endParaRPr lang="en-US" sz="2400" dirty="0">
              <a:latin typeface="Roboto Condensed" panose="02000000000000000000" pitchFamily="2" charset="0"/>
              <a:ea typeface="Roboto Condensed" panose="02000000000000000000" pitchFamily="2" charset="0"/>
            </a:endParaRPr>
          </a:p>
        </p:txBody>
      </p:sp>
      <p:grpSp>
        <p:nvGrpSpPr>
          <p:cNvPr id="31" name="Google Shape;639;p37">
            <a:extLst>
              <a:ext uri="{FF2B5EF4-FFF2-40B4-BE49-F238E27FC236}">
                <a16:creationId xmlns:a16="http://schemas.microsoft.com/office/drawing/2014/main" id="{713604CD-1E74-634A-AAB6-7EBD8036203F}"/>
              </a:ext>
            </a:extLst>
          </p:cNvPr>
          <p:cNvGrpSpPr>
            <a:grpSpLocks noChangeAspect="1"/>
          </p:cNvGrpSpPr>
          <p:nvPr/>
        </p:nvGrpSpPr>
        <p:grpSpPr>
          <a:xfrm>
            <a:off x="120708" y="569504"/>
            <a:ext cx="444315" cy="420624"/>
            <a:chOff x="6618700" y="1635475"/>
            <a:chExt cx="456675" cy="432325"/>
          </a:xfrm>
        </p:grpSpPr>
        <p:sp>
          <p:nvSpPr>
            <p:cNvPr id="32" name="Google Shape;640;p37">
              <a:extLst>
                <a:ext uri="{FF2B5EF4-FFF2-40B4-BE49-F238E27FC236}">
                  <a16:creationId xmlns:a16="http://schemas.microsoft.com/office/drawing/2014/main" id="{BE50082A-92F5-8245-8663-CB47973119F6}"/>
                </a:ext>
              </a:extLst>
            </p:cNvPr>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41;p37">
              <a:extLst>
                <a:ext uri="{FF2B5EF4-FFF2-40B4-BE49-F238E27FC236}">
                  <a16:creationId xmlns:a16="http://schemas.microsoft.com/office/drawing/2014/main" id="{31A7CA42-F2B7-D94F-A99D-545AD7E05776}"/>
                </a:ext>
              </a:extLst>
            </p:cNvPr>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42;p37">
              <a:extLst>
                <a:ext uri="{FF2B5EF4-FFF2-40B4-BE49-F238E27FC236}">
                  <a16:creationId xmlns:a16="http://schemas.microsoft.com/office/drawing/2014/main" id="{3CA6B789-9E4B-AF40-A84D-0B2248176335}"/>
                </a:ext>
              </a:extLst>
            </p:cNvPr>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43;p37">
              <a:extLst>
                <a:ext uri="{FF2B5EF4-FFF2-40B4-BE49-F238E27FC236}">
                  <a16:creationId xmlns:a16="http://schemas.microsoft.com/office/drawing/2014/main" id="{A5D60080-E083-8747-A0E6-1B0E4EA27B3D}"/>
                </a:ext>
              </a:extLst>
            </p:cNvPr>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44;p37">
              <a:extLst>
                <a:ext uri="{FF2B5EF4-FFF2-40B4-BE49-F238E27FC236}">
                  <a16:creationId xmlns:a16="http://schemas.microsoft.com/office/drawing/2014/main" id="{C1DDC022-CDA5-4B49-BEC4-EF9564309F91}"/>
                </a:ext>
              </a:extLst>
            </p:cNvPr>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9737151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Roles of a TA</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35</a:t>
            </a:fld>
            <a:endParaRPr/>
          </a:p>
        </p:txBody>
      </p:sp>
      <p:grpSp>
        <p:nvGrpSpPr>
          <p:cNvPr id="22" name="Google Shape;669;p37">
            <a:extLst>
              <a:ext uri="{FF2B5EF4-FFF2-40B4-BE49-F238E27FC236}">
                <a16:creationId xmlns:a16="http://schemas.microsoft.com/office/drawing/2014/main" id="{828BCB38-BF79-904B-B008-52900A54CE8B}"/>
              </a:ext>
            </a:extLst>
          </p:cNvPr>
          <p:cNvGrpSpPr/>
          <p:nvPr/>
        </p:nvGrpSpPr>
        <p:grpSpPr>
          <a:xfrm>
            <a:off x="307771" y="487956"/>
            <a:ext cx="304551" cy="575438"/>
            <a:chOff x="3384375" y="2267500"/>
            <a:chExt cx="203375" cy="507825"/>
          </a:xfrm>
        </p:grpSpPr>
        <p:sp>
          <p:nvSpPr>
            <p:cNvPr id="23" name="Google Shape;670;p37">
              <a:extLst>
                <a:ext uri="{FF2B5EF4-FFF2-40B4-BE49-F238E27FC236}">
                  <a16:creationId xmlns:a16="http://schemas.microsoft.com/office/drawing/2014/main" id="{E4789C61-22B6-F645-A08E-BEB40537ED8C}"/>
                </a:ext>
              </a:extLst>
            </p:cNvPr>
            <p:cNvSpPr/>
            <p:nvPr/>
          </p:nvSpPr>
          <p:spPr>
            <a:xfrm>
              <a:off x="3384375" y="2373425"/>
              <a:ext cx="203375" cy="401900"/>
            </a:xfrm>
            <a:custGeom>
              <a:avLst/>
              <a:gdLst/>
              <a:ahLst/>
              <a:cxnLst/>
              <a:rect l="l" t="t" r="r" b="b"/>
              <a:pathLst>
                <a:path w="8135" h="16076" fill="none" extrusionOk="0">
                  <a:moveTo>
                    <a:pt x="4896" y="1"/>
                  </a:moveTo>
                  <a:lnTo>
                    <a:pt x="4896" y="1"/>
                  </a:lnTo>
                  <a:lnTo>
                    <a:pt x="4701" y="74"/>
                  </a:lnTo>
                  <a:lnTo>
                    <a:pt x="4506" y="147"/>
                  </a:lnTo>
                  <a:lnTo>
                    <a:pt x="4287" y="196"/>
                  </a:lnTo>
                  <a:lnTo>
                    <a:pt x="4068" y="196"/>
                  </a:lnTo>
                  <a:lnTo>
                    <a:pt x="4068" y="196"/>
                  </a:lnTo>
                  <a:lnTo>
                    <a:pt x="3848" y="196"/>
                  </a:lnTo>
                  <a:lnTo>
                    <a:pt x="3654" y="147"/>
                  </a:lnTo>
                  <a:lnTo>
                    <a:pt x="3434" y="98"/>
                  </a:lnTo>
                  <a:lnTo>
                    <a:pt x="3240" y="1"/>
                  </a:lnTo>
                  <a:lnTo>
                    <a:pt x="3240" y="1"/>
                  </a:lnTo>
                  <a:lnTo>
                    <a:pt x="2996" y="50"/>
                  </a:lnTo>
                  <a:lnTo>
                    <a:pt x="2777" y="98"/>
                  </a:lnTo>
                  <a:lnTo>
                    <a:pt x="2558" y="171"/>
                  </a:lnTo>
                  <a:lnTo>
                    <a:pt x="2363" y="269"/>
                  </a:lnTo>
                  <a:lnTo>
                    <a:pt x="2168" y="366"/>
                  </a:lnTo>
                  <a:lnTo>
                    <a:pt x="1973" y="464"/>
                  </a:lnTo>
                  <a:lnTo>
                    <a:pt x="1803" y="585"/>
                  </a:lnTo>
                  <a:lnTo>
                    <a:pt x="1632" y="731"/>
                  </a:lnTo>
                  <a:lnTo>
                    <a:pt x="1486" y="878"/>
                  </a:lnTo>
                  <a:lnTo>
                    <a:pt x="1340" y="1024"/>
                  </a:lnTo>
                  <a:lnTo>
                    <a:pt x="1072" y="1365"/>
                  </a:lnTo>
                  <a:lnTo>
                    <a:pt x="853" y="1779"/>
                  </a:lnTo>
                  <a:lnTo>
                    <a:pt x="658" y="2193"/>
                  </a:lnTo>
                  <a:lnTo>
                    <a:pt x="488" y="2680"/>
                  </a:lnTo>
                  <a:lnTo>
                    <a:pt x="341" y="3167"/>
                  </a:lnTo>
                  <a:lnTo>
                    <a:pt x="244" y="3727"/>
                  </a:lnTo>
                  <a:lnTo>
                    <a:pt x="147" y="4287"/>
                  </a:lnTo>
                  <a:lnTo>
                    <a:pt x="73" y="4896"/>
                  </a:lnTo>
                  <a:lnTo>
                    <a:pt x="49" y="5529"/>
                  </a:lnTo>
                  <a:lnTo>
                    <a:pt x="25" y="6187"/>
                  </a:lnTo>
                  <a:lnTo>
                    <a:pt x="0" y="6869"/>
                  </a:lnTo>
                  <a:lnTo>
                    <a:pt x="0" y="6869"/>
                  </a:lnTo>
                  <a:lnTo>
                    <a:pt x="25" y="7015"/>
                  </a:lnTo>
                  <a:lnTo>
                    <a:pt x="49" y="7161"/>
                  </a:lnTo>
                  <a:lnTo>
                    <a:pt x="98" y="7307"/>
                  </a:lnTo>
                  <a:lnTo>
                    <a:pt x="171" y="7405"/>
                  </a:lnTo>
                  <a:lnTo>
                    <a:pt x="268" y="7502"/>
                  </a:lnTo>
                  <a:lnTo>
                    <a:pt x="390" y="7575"/>
                  </a:lnTo>
                  <a:lnTo>
                    <a:pt x="512" y="7624"/>
                  </a:lnTo>
                  <a:lnTo>
                    <a:pt x="658" y="7648"/>
                  </a:lnTo>
                  <a:lnTo>
                    <a:pt x="658" y="7648"/>
                  </a:lnTo>
                  <a:lnTo>
                    <a:pt x="804" y="7624"/>
                  </a:lnTo>
                  <a:lnTo>
                    <a:pt x="926" y="7575"/>
                  </a:lnTo>
                  <a:lnTo>
                    <a:pt x="1048" y="7502"/>
                  </a:lnTo>
                  <a:lnTo>
                    <a:pt x="1145" y="7405"/>
                  </a:lnTo>
                  <a:lnTo>
                    <a:pt x="1218" y="7307"/>
                  </a:lnTo>
                  <a:lnTo>
                    <a:pt x="1267" y="7161"/>
                  </a:lnTo>
                  <a:lnTo>
                    <a:pt x="1291" y="7015"/>
                  </a:lnTo>
                  <a:lnTo>
                    <a:pt x="1316" y="6869"/>
                  </a:lnTo>
                  <a:lnTo>
                    <a:pt x="1316" y="6869"/>
                  </a:lnTo>
                  <a:lnTo>
                    <a:pt x="1340" y="6260"/>
                  </a:lnTo>
                  <a:lnTo>
                    <a:pt x="1413" y="5554"/>
                  </a:lnTo>
                  <a:lnTo>
                    <a:pt x="1510" y="4847"/>
                  </a:lnTo>
                  <a:lnTo>
                    <a:pt x="1632" y="4141"/>
                  </a:lnTo>
                  <a:lnTo>
                    <a:pt x="1754" y="3532"/>
                  </a:lnTo>
                  <a:lnTo>
                    <a:pt x="1876" y="3021"/>
                  </a:lnTo>
                  <a:lnTo>
                    <a:pt x="1998" y="2680"/>
                  </a:lnTo>
                  <a:lnTo>
                    <a:pt x="2046" y="2607"/>
                  </a:lnTo>
                  <a:lnTo>
                    <a:pt x="2095" y="2582"/>
                  </a:lnTo>
                  <a:lnTo>
                    <a:pt x="2095" y="2582"/>
                  </a:lnTo>
                  <a:lnTo>
                    <a:pt x="2095" y="2631"/>
                  </a:lnTo>
                  <a:lnTo>
                    <a:pt x="2119" y="2729"/>
                  </a:lnTo>
                  <a:lnTo>
                    <a:pt x="2119" y="3143"/>
                  </a:lnTo>
                  <a:lnTo>
                    <a:pt x="2071" y="4555"/>
                  </a:lnTo>
                  <a:lnTo>
                    <a:pt x="1949" y="6577"/>
                  </a:lnTo>
                  <a:lnTo>
                    <a:pt x="1827" y="8842"/>
                  </a:lnTo>
                  <a:lnTo>
                    <a:pt x="1535" y="13128"/>
                  </a:lnTo>
                  <a:lnTo>
                    <a:pt x="1389" y="15077"/>
                  </a:lnTo>
                  <a:lnTo>
                    <a:pt x="1389" y="15077"/>
                  </a:lnTo>
                  <a:lnTo>
                    <a:pt x="1389" y="15247"/>
                  </a:lnTo>
                  <a:lnTo>
                    <a:pt x="1413" y="15418"/>
                  </a:lnTo>
                  <a:lnTo>
                    <a:pt x="1462" y="15564"/>
                  </a:lnTo>
                  <a:lnTo>
                    <a:pt x="1559" y="15710"/>
                  </a:lnTo>
                  <a:lnTo>
                    <a:pt x="1657" y="15856"/>
                  </a:lnTo>
                  <a:lnTo>
                    <a:pt x="1778" y="15953"/>
                  </a:lnTo>
                  <a:lnTo>
                    <a:pt x="1924" y="16026"/>
                  </a:lnTo>
                  <a:lnTo>
                    <a:pt x="2095" y="16075"/>
                  </a:lnTo>
                  <a:lnTo>
                    <a:pt x="2095" y="16075"/>
                  </a:lnTo>
                  <a:lnTo>
                    <a:pt x="2217" y="16075"/>
                  </a:lnTo>
                  <a:lnTo>
                    <a:pt x="2217" y="16075"/>
                  </a:lnTo>
                  <a:lnTo>
                    <a:pt x="2387" y="16075"/>
                  </a:lnTo>
                  <a:lnTo>
                    <a:pt x="2509" y="16026"/>
                  </a:lnTo>
                  <a:lnTo>
                    <a:pt x="2655" y="15953"/>
                  </a:lnTo>
                  <a:lnTo>
                    <a:pt x="2777" y="15880"/>
                  </a:lnTo>
                  <a:lnTo>
                    <a:pt x="2874" y="15758"/>
                  </a:lnTo>
                  <a:lnTo>
                    <a:pt x="2947" y="15637"/>
                  </a:lnTo>
                  <a:lnTo>
                    <a:pt x="3020" y="15491"/>
                  </a:lnTo>
                  <a:lnTo>
                    <a:pt x="3045" y="15344"/>
                  </a:lnTo>
                  <a:lnTo>
                    <a:pt x="3702" y="8525"/>
                  </a:lnTo>
                  <a:lnTo>
                    <a:pt x="3702" y="8525"/>
                  </a:lnTo>
                  <a:lnTo>
                    <a:pt x="3727" y="8452"/>
                  </a:lnTo>
                  <a:lnTo>
                    <a:pt x="3775" y="8330"/>
                  </a:lnTo>
                  <a:lnTo>
                    <a:pt x="3824" y="8282"/>
                  </a:lnTo>
                  <a:lnTo>
                    <a:pt x="3873" y="8208"/>
                  </a:lnTo>
                  <a:lnTo>
                    <a:pt x="3970" y="8184"/>
                  </a:lnTo>
                  <a:lnTo>
                    <a:pt x="4068" y="8160"/>
                  </a:lnTo>
                  <a:lnTo>
                    <a:pt x="4068" y="8160"/>
                  </a:lnTo>
                  <a:lnTo>
                    <a:pt x="4165" y="8184"/>
                  </a:lnTo>
                  <a:lnTo>
                    <a:pt x="4263" y="8208"/>
                  </a:lnTo>
                  <a:lnTo>
                    <a:pt x="4311" y="8282"/>
                  </a:lnTo>
                  <a:lnTo>
                    <a:pt x="4360" y="8330"/>
                  </a:lnTo>
                  <a:lnTo>
                    <a:pt x="4409" y="8452"/>
                  </a:lnTo>
                  <a:lnTo>
                    <a:pt x="4433" y="8525"/>
                  </a:lnTo>
                  <a:lnTo>
                    <a:pt x="5091" y="15344"/>
                  </a:lnTo>
                  <a:lnTo>
                    <a:pt x="5091" y="15344"/>
                  </a:lnTo>
                  <a:lnTo>
                    <a:pt x="5115" y="15491"/>
                  </a:lnTo>
                  <a:lnTo>
                    <a:pt x="5188" y="15637"/>
                  </a:lnTo>
                  <a:lnTo>
                    <a:pt x="5261" y="15758"/>
                  </a:lnTo>
                  <a:lnTo>
                    <a:pt x="5358" y="15880"/>
                  </a:lnTo>
                  <a:lnTo>
                    <a:pt x="5480" y="15953"/>
                  </a:lnTo>
                  <a:lnTo>
                    <a:pt x="5626" y="16026"/>
                  </a:lnTo>
                  <a:lnTo>
                    <a:pt x="5748" y="16075"/>
                  </a:lnTo>
                  <a:lnTo>
                    <a:pt x="5919" y="16075"/>
                  </a:lnTo>
                  <a:lnTo>
                    <a:pt x="5919" y="16075"/>
                  </a:lnTo>
                  <a:lnTo>
                    <a:pt x="6040" y="16075"/>
                  </a:lnTo>
                  <a:lnTo>
                    <a:pt x="6040" y="16075"/>
                  </a:lnTo>
                  <a:lnTo>
                    <a:pt x="6211" y="16026"/>
                  </a:lnTo>
                  <a:lnTo>
                    <a:pt x="6357" y="15953"/>
                  </a:lnTo>
                  <a:lnTo>
                    <a:pt x="6479" y="15856"/>
                  </a:lnTo>
                  <a:lnTo>
                    <a:pt x="6576" y="15710"/>
                  </a:lnTo>
                  <a:lnTo>
                    <a:pt x="6674" y="15564"/>
                  </a:lnTo>
                  <a:lnTo>
                    <a:pt x="6722" y="15418"/>
                  </a:lnTo>
                  <a:lnTo>
                    <a:pt x="6747" y="15247"/>
                  </a:lnTo>
                  <a:lnTo>
                    <a:pt x="6747" y="15077"/>
                  </a:lnTo>
                  <a:lnTo>
                    <a:pt x="6747" y="15077"/>
                  </a:lnTo>
                  <a:lnTo>
                    <a:pt x="6601" y="13128"/>
                  </a:lnTo>
                  <a:lnTo>
                    <a:pt x="6333" y="8890"/>
                  </a:lnTo>
                  <a:lnTo>
                    <a:pt x="6187" y="6601"/>
                  </a:lnTo>
                  <a:lnTo>
                    <a:pt x="6089" y="4604"/>
                  </a:lnTo>
                  <a:lnTo>
                    <a:pt x="6040" y="3167"/>
                  </a:lnTo>
                  <a:lnTo>
                    <a:pt x="6040" y="2753"/>
                  </a:lnTo>
                  <a:lnTo>
                    <a:pt x="6040" y="2582"/>
                  </a:lnTo>
                  <a:lnTo>
                    <a:pt x="6040" y="2582"/>
                  </a:lnTo>
                  <a:lnTo>
                    <a:pt x="6065" y="2582"/>
                  </a:lnTo>
                  <a:lnTo>
                    <a:pt x="6089" y="2582"/>
                  </a:lnTo>
                  <a:lnTo>
                    <a:pt x="6138" y="2680"/>
                  </a:lnTo>
                  <a:lnTo>
                    <a:pt x="6235" y="2996"/>
                  </a:lnTo>
                  <a:lnTo>
                    <a:pt x="6381" y="3484"/>
                  </a:lnTo>
                  <a:lnTo>
                    <a:pt x="6503" y="4117"/>
                  </a:lnTo>
                  <a:lnTo>
                    <a:pt x="6625" y="4823"/>
                  </a:lnTo>
                  <a:lnTo>
                    <a:pt x="6722" y="5554"/>
                  </a:lnTo>
                  <a:lnTo>
                    <a:pt x="6795" y="6260"/>
                  </a:lnTo>
                  <a:lnTo>
                    <a:pt x="6820" y="6869"/>
                  </a:lnTo>
                  <a:lnTo>
                    <a:pt x="6820" y="6869"/>
                  </a:lnTo>
                  <a:lnTo>
                    <a:pt x="6844" y="7015"/>
                  </a:lnTo>
                  <a:lnTo>
                    <a:pt x="6869" y="7161"/>
                  </a:lnTo>
                  <a:lnTo>
                    <a:pt x="6917" y="7307"/>
                  </a:lnTo>
                  <a:lnTo>
                    <a:pt x="6990" y="7405"/>
                  </a:lnTo>
                  <a:lnTo>
                    <a:pt x="7088" y="7502"/>
                  </a:lnTo>
                  <a:lnTo>
                    <a:pt x="7209" y="7575"/>
                  </a:lnTo>
                  <a:lnTo>
                    <a:pt x="7331" y="7624"/>
                  </a:lnTo>
                  <a:lnTo>
                    <a:pt x="7477" y="7648"/>
                  </a:lnTo>
                  <a:lnTo>
                    <a:pt x="7477" y="7648"/>
                  </a:lnTo>
                  <a:lnTo>
                    <a:pt x="7624" y="7624"/>
                  </a:lnTo>
                  <a:lnTo>
                    <a:pt x="7745" y="7575"/>
                  </a:lnTo>
                  <a:lnTo>
                    <a:pt x="7867" y="7502"/>
                  </a:lnTo>
                  <a:lnTo>
                    <a:pt x="7964" y="7405"/>
                  </a:lnTo>
                  <a:lnTo>
                    <a:pt x="8038" y="7307"/>
                  </a:lnTo>
                  <a:lnTo>
                    <a:pt x="8086" y="7161"/>
                  </a:lnTo>
                  <a:lnTo>
                    <a:pt x="8111" y="7015"/>
                  </a:lnTo>
                  <a:lnTo>
                    <a:pt x="8135" y="6869"/>
                  </a:lnTo>
                  <a:lnTo>
                    <a:pt x="8135" y="6869"/>
                  </a:lnTo>
                  <a:lnTo>
                    <a:pt x="8111" y="5505"/>
                  </a:lnTo>
                  <a:lnTo>
                    <a:pt x="8086" y="4872"/>
                  </a:lnTo>
                  <a:lnTo>
                    <a:pt x="8038" y="4287"/>
                  </a:lnTo>
                  <a:lnTo>
                    <a:pt x="7964" y="3703"/>
                  </a:lnTo>
                  <a:lnTo>
                    <a:pt x="7867" y="3167"/>
                  </a:lnTo>
                  <a:lnTo>
                    <a:pt x="7745" y="2656"/>
                  </a:lnTo>
                  <a:lnTo>
                    <a:pt x="7599" y="2168"/>
                  </a:lnTo>
                  <a:lnTo>
                    <a:pt x="7404" y="1754"/>
                  </a:lnTo>
                  <a:lnTo>
                    <a:pt x="7185" y="1365"/>
                  </a:lnTo>
                  <a:lnTo>
                    <a:pt x="7063" y="1170"/>
                  </a:lnTo>
                  <a:lnTo>
                    <a:pt x="6917" y="999"/>
                  </a:lnTo>
                  <a:lnTo>
                    <a:pt x="6771" y="853"/>
                  </a:lnTo>
                  <a:lnTo>
                    <a:pt x="6625" y="707"/>
                  </a:lnTo>
                  <a:lnTo>
                    <a:pt x="6454" y="561"/>
                  </a:lnTo>
                  <a:lnTo>
                    <a:pt x="6260" y="439"/>
                  </a:lnTo>
                  <a:lnTo>
                    <a:pt x="6065" y="342"/>
                  </a:lnTo>
                  <a:lnTo>
                    <a:pt x="5870" y="244"/>
                  </a:lnTo>
                  <a:lnTo>
                    <a:pt x="5651" y="171"/>
                  </a:lnTo>
                  <a:lnTo>
                    <a:pt x="5407" y="98"/>
                  </a:lnTo>
                  <a:lnTo>
                    <a:pt x="5164" y="50"/>
                  </a:lnTo>
                  <a:lnTo>
                    <a:pt x="4896" y="1"/>
                  </a:lnTo>
                  <a:lnTo>
                    <a:pt x="4896"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71;p37">
              <a:extLst>
                <a:ext uri="{FF2B5EF4-FFF2-40B4-BE49-F238E27FC236}">
                  <a16:creationId xmlns:a16="http://schemas.microsoft.com/office/drawing/2014/main" id="{9CFFA94F-37A5-D047-A62C-9D4871CCD7DB}"/>
                </a:ext>
              </a:extLst>
            </p:cNvPr>
            <p:cNvSpPr/>
            <p:nvPr/>
          </p:nvSpPr>
          <p:spPr>
            <a:xfrm>
              <a:off x="3443425" y="2267500"/>
              <a:ext cx="85275" cy="93775"/>
            </a:xfrm>
            <a:custGeom>
              <a:avLst/>
              <a:gdLst/>
              <a:ahLst/>
              <a:cxnLst/>
              <a:rect l="l" t="t" r="r" b="b"/>
              <a:pathLst>
                <a:path w="3411" h="3751" fill="none" extrusionOk="0">
                  <a:moveTo>
                    <a:pt x="1" y="1705"/>
                  </a:moveTo>
                  <a:lnTo>
                    <a:pt x="1" y="1705"/>
                  </a:lnTo>
                  <a:lnTo>
                    <a:pt x="1" y="1510"/>
                  </a:lnTo>
                  <a:lnTo>
                    <a:pt x="25" y="1315"/>
                  </a:lnTo>
                  <a:lnTo>
                    <a:pt x="74" y="1145"/>
                  </a:lnTo>
                  <a:lnTo>
                    <a:pt x="123" y="999"/>
                  </a:lnTo>
                  <a:lnTo>
                    <a:pt x="196" y="852"/>
                  </a:lnTo>
                  <a:lnTo>
                    <a:pt x="293" y="706"/>
                  </a:lnTo>
                  <a:lnTo>
                    <a:pt x="391" y="585"/>
                  </a:lnTo>
                  <a:lnTo>
                    <a:pt x="488" y="463"/>
                  </a:lnTo>
                  <a:lnTo>
                    <a:pt x="610" y="341"/>
                  </a:lnTo>
                  <a:lnTo>
                    <a:pt x="756" y="268"/>
                  </a:lnTo>
                  <a:lnTo>
                    <a:pt x="902" y="171"/>
                  </a:lnTo>
                  <a:lnTo>
                    <a:pt x="1048" y="122"/>
                  </a:lnTo>
                  <a:lnTo>
                    <a:pt x="1194" y="49"/>
                  </a:lnTo>
                  <a:lnTo>
                    <a:pt x="1365" y="24"/>
                  </a:lnTo>
                  <a:lnTo>
                    <a:pt x="1535" y="0"/>
                  </a:lnTo>
                  <a:lnTo>
                    <a:pt x="1706" y="0"/>
                  </a:lnTo>
                  <a:lnTo>
                    <a:pt x="1706" y="0"/>
                  </a:lnTo>
                  <a:lnTo>
                    <a:pt x="1876" y="0"/>
                  </a:lnTo>
                  <a:lnTo>
                    <a:pt x="2047" y="24"/>
                  </a:lnTo>
                  <a:lnTo>
                    <a:pt x="2217" y="49"/>
                  </a:lnTo>
                  <a:lnTo>
                    <a:pt x="2363" y="122"/>
                  </a:lnTo>
                  <a:lnTo>
                    <a:pt x="2509" y="171"/>
                  </a:lnTo>
                  <a:lnTo>
                    <a:pt x="2656" y="268"/>
                  </a:lnTo>
                  <a:lnTo>
                    <a:pt x="2802" y="341"/>
                  </a:lnTo>
                  <a:lnTo>
                    <a:pt x="2923" y="463"/>
                  </a:lnTo>
                  <a:lnTo>
                    <a:pt x="3021" y="585"/>
                  </a:lnTo>
                  <a:lnTo>
                    <a:pt x="3118" y="706"/>
                  </a:lnTo>
                  <a:lnTo>
                    <a:pt x="3216" y="852"/>
                  </a:lnTo>
                  <a:lnTo>
                    <a:pt x="3289" y="999"/>
                  </a:lnTo>
                  <a:lnTo>
                    <a:pt x="3337" y="1145"/>
                  </a:lnTo>
                  <a:lnTo>
                    <a:pt x="3386" y="1315"/>
                  </a:lnTo>
                  <a:lnTo>
                    <a:pt x="3411" y="1510"/>
                  </a:lnTo>
                  <a:lnTo>
                    <a:pt x="3411" y="1705"/>
                  </a:lnTo>
                  <a:lnTo>
                    <a:pt x="3411" y="1705"/>
                  </a:lnTo>
                  <a:lnTo>
                    <a:pt x="3411" y="1900"/>
                  </a:lnTo>
                  <a:lnTo>
                    <a:pt x="3386" y="2095"/>
                  </a:lnTo>
                  <a:lnTo>
                    <a:pt x="3337" y="2265"/>
                  </a:lnTo>
                  <a:lnTo>
                    <a:pt x="3289" y="2460"/>
                  </a:lnTo>
                  <a:lnTo>
                    <a:pt x="3216" y="2630"/>
                  </a:lnTo>
                  <a:lnTo>
                    <a:pt x="3118" y="2801"/>
                  </a:lnTo>
                  <a:lnTo>
                    <a:pt x="3021" y="2971"/>
                  </a:lnTo>
                  <a:lnTo>
                    <a:pt x="2923" y="3117"/>
                  </a:lnTo>
                  <a:lnTo>
                    <a:pt x="2802" y="3264"/>
                  </a:lnTo>
                  <a:lnTo>
                    <a:pt x="2656" y="3385"/>
                  </a:lnTo>
                  <a:lnTo>
                    <a:pt x="2509" y="3483"/>
                  </a:lnTo>
                  <a:lnTo>
                    <a:pt x="2363" y="3580"/>
                  </a:lnTo>
                  <a:lnTo>
                    <a:pt x="2217" y="3653"/>
                  </a:lnTo>
                  <a:lnTo>
                    <a:pt x="2047" y="3702"/>
                  </a:lnTo>
                  <a:lnTo>
                    <a:pt x="1876" y="3751"/>
                  </a:lnTo>
                  <a:lnTo>
                    <a:pt x="1706" y="3751"/>
                  </a:lnTo>
                  <a:lnTo>
                    <a:pt x="1706" y="3751"/>
                  </a:lnTo>
                  <a:lnTo>
                    <a:pt x="1535" y="3751"/>
                  </a:lnTo>
                  <a:lnTo>
                    <a:pt x="1365" y="3702"/>
                  </a:lnTo>
                  <a:lnTo>
                    <a:pt x="1194" y="3653"/>
                  </a:lnTo>
                  <a:lnTo>
                    <a:pt x="1048" y="3580"/>
                  </a:lnTo>
                  <a:lnTo>
                    <a:pt x="902" y="3483"/>
                  </a:lnTo>
                  <a:lnTo>
                    <a:pt x="756" y="3385"/>
                  </a:lnTo>
                  <a:lnTo>
                    <a:pt x="610" y="3264"/>
                  </a:lnTo>
                  <a:lnTo>
                    <a:pt x="488" y="3117"/>
                  </a:lnTo>
                  <a:lnTo>
                    <a:pt x="391" y="2971"/>
                  </a:lnTo>
                  <a:lnTo>
                    <a:pt x="293" y="2801"/>
                  </a:lnTo>
                  <a:lnTo>
                    <a:pt x="196" y="2630"/>
                  </a:lnTo>
                  <a:lnTo>
                    <a:pt x="123" y="2460"/>
                  </a:lnTo>
                  <a:lnTo>
                    <a:pt x="74" y="2265"/>
                  </a:lnTo>
                  <a:lnTo>
                    <a:pt x="25" y="2095"/>
                  </a:lnTo>
                  <a:lnTo>
                    <a:pt x="1" y="1900"/>
                  </a:lnTo>
                  <a:lnTo>
                    <a:pt x="1" y="1705"/>
                  </a:lnTo>
                  <a:lnTo>
                    <a:pt x="1" y="170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 name="Google Shape;413;p26">
            <a:extLst>
              <a:ext uri="{FF2B5EF4-FFF2-40B4-BE49-F238E27FC236}">
                <a16:creationId xmlns:a16="http://schemas.microsoft.com/office/drawing/2014/main" id="{95670229-09CD-3841-98C4-14F867197960}"/>
              </a:ext>
            </a:extLst>
          </p:cNvPr>
          <p:cNvSpPr txBox="1">
            <a:spLocks/>
          </p:cNvSpPr>
          <p:nvPr/>
        </p:nvSpPr>
        <p:spPr>
          <a:xfrm>
            <a:off x="7656600" y="5428435"/>
            <a:ext cx="1487400" cy="315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1pPr>
            <a:lvl2pPr marR="0" lvl="1"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2pPr>
            <a:lvl3pPr marR="0" lvl="2"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3pPr>
            <a:lvl4pPr marR="0" lvl="3"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4pPr>
            <a:lvl5pPr marR="0" lvl="4"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5pPr>
            <a:lvl6pPr marR="0" lvl="5"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6pPr>
            <a:lvl7pPr marR="0" lvl="6"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7pPr>
            <a:lvl8pPr marR="0" lvl="7"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8pPr>
            <a:lvl9pPr marR="0" lvl="8"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9pPr>
          </a:lstStyle>
          <a:p>
            <a:fld id="{00000000-1234-1234-1234-123412341234}" type="slidenum">
              <a:rPr lang="en" smtClean="0"/>
              <a:pPr/>
              <a:t>35</a:t>
            </a:fld>
            <a:endParaRPr lang="en"/>
          </a:p>
        </p:txBody>
      </p:sp>
      <p:grpSp>
        <p:nvGrpSpPr>
          <p:cNvPr id="2" name="Group 1">
            <a:extLst>
              <a:ext uri="{FF2B5EF4-FFF2-40B4-BE49-F238E27FC236}">
                <a16:creationId xmlns:a16="http://schemas.microsoft.com/office/drawing/2014/main" id="{D9B57566-2686-9241-A414-7E7E5F6AD25B}"/>
              </a:ext>
            </a:extLst>
          </p:cNvPr>
          <p:cNvGrpSpPr/>
          <p:nvPr/>
        </p:nvGrpSpPr>
        <p:grpSpPr>
          <a:xfrm>
            <a:off x="69161" y="1506990"/>
            <a:ext cx="2874085" cy="626288"/>
            <a:chOff x="180571" y="1503187"/>
            <a:chExt cx="3139847" cy="672092"/>
          </a:xfrm>
        </p:grpSpPr>
        <p:grpSp>
          <p:nvGrpSpPr>
            <p:cNvPr id="47" name="Group 46">
              <a:extLst>
                <a:ext uri="{FF2B5EF4-FFF2-40B4-BE49-F238E27FC236}">
                  <a16:creationId xmlns:a16="http://schemas.microsoft.com/office/drawing/2014/main" id="{B553A7A7-16C7-8E4F-B3CC-AE112FF52719}"/>
                </a:ext>
              </a:extLst>
            </p:cNvPr>
            <p:cNvGrpSpPr/>
            <p:nvPr/>
          </p:nvGrpSpPr>
          <p:grpSpPr>
            <a:xfrm>
              <a:off x="200466" y="1503187"/>
              <a:ext cx="3017863" cy="672092"/>
              <a:chOff x="44361" y="644081"/>
              <a:chExt cx="3917101" cy="768771"/>
            </a:xfrm>
          </p:grpSpPr>
          <p:sp>
            <p:nvSpPr>
              <p:cNvPr id="48" name="Google Shape;402;p26">
                <a:extLst>
                  <a:ext uri="{FF2B5EF4-FFF2-40B4-BE49-F238E27FC236}">
                    <a16:creationId xmlns:a16="http://schemas.microsoft.com/office/drawing/2014/main" id="{FD9F1252-D356-3C4B-B2A1-E83E1FBDB8DE}"/>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49" name="Google Shape;403;p26">
                <a:extLst>
                  <a:ext uri="{FF2B5EF4-FFF2-40B4-BE49-F238E27FC236}">
                    <a16:creationId xmlns:a16="http://schemas.microsoft.com/office/drawing/2014/main" id="{A00C5B06-C8CC-C34C-A871-656453A5C6D5}"/>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50" name="Google Shape;404;p26">
                <a:extLst>
                  <a:ext uri="{FF2B5EF4-FFF2-40B4-BE49-F238E27FC236}">
                    <a16:creationId xmlns:a16="http://schemas.microsoft.com/office/drawing/2014/main" id="{11052826-6EA9-5F46-ACA3-7229CC2BB5F3}"/>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51" name="Google Shape;405;p26">
                <a:extLst>
                  <a:ext uri="{FF2B5EF4-FFF2-40B4-BE49-F238E27FC236}">
                    <a16:creationId xmlns:a16="http://schemas.microsoft.com/office/drawing/2014/main" id="{8D641B9A-ED47-2545-9400-138F45835445}"/>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52" name="Google Shape;406;p26">
                <a:extLst>
                  <a:ext uri="{FF2B5EF4-FFF2-40B4-BE49-F238E27FC236}">
                    <a16:creationId xmlns:a16="http://schemas.microsoft.com/office/drawing/2014/main" id="{6F1080D5-2097-894E-AB43-3A3FF87C4ECE}"/>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sp>
          <p:nvSpPr>
            <p:cNvPr id="72" name="Google Shape;409;p26">
              <a:extLst>
                <a:ext uri="{FF2B5EF4-FFF2-40B4-BE49-F238E27FC236}">
                  <a16:creationId xmlns:a16="http://schemas.microsoft.com/office/drawing/2014/main" id="{110B5BCE-9D51-E542-91D3-755632FE1864}"/>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t>TA-Students</a:t>
              </a:r>
            </a:p>
          </p:txBody>
        </p:sp>
      </p:grpSp>
      <p:grpSp>
        <p:nvGrpSpPr>
          <p:cNvPr id="57" name="Group 56">
            <a:extLst>
              <a:ext uri="{FF2B5EF4-FFF2-40B4-BE49-F238E27FC236}">
                <a16:creationId xmlns:a16="http://schemas.microsoft.com/office/drawing/2014/main" id="{577B5FAA-9929-994A-8557-68603A161680}"/>
              </a:ext>
            </a:extLst>
          </p:cNvPr>
          <p:cNvGrpSpPr/>
          <p:nvPr/>
        </p:nvGrpSpPr>
        <p:grpSpPr>
          <a:xfrm>
            <a:off x="3134958" y="4480083"/>
            <a:ext cx="2874085" cy="626288"/>
            <a:chOff x="180571" y="1503187"/>
            <a:chExt cx="3139847" cy="672092"/>
          </a:xfrm>
        </p:grpSpPr>
        <p:grpSp>
          <p:nvGrpSpPr>
            <p:cNvPr id="58" name="Group 57">
              <a:extLst>
                <a:ext uri="{FF2B5EF4-FFF2-40B4-BE49-F238E27FC236}">
                  <a16:creationId xmlns:a16="http://schemas.microsoft.com/office/drawing/2014/main" id="{5D50FF40-63F9-6B4A-BA6A-2F0FA60961B1}"/>
                </a:ext>
              </a:extLst>
            </p:cNvPr>
            <p:cNvGrpSpPr/>
            <p:nvPr/>
          </p:nvGrpSpPr>
          <p:grpSpPr>
            <a:xfrm>
              <a:off x="200466" y="1503187"/>
              <a:ext cx="3017863" cy="672092"/>
              <a:chOff x="44361" y="644081"/>
              <a:chExt cx="3917101" cy="768771"/>
            </a:xfrm>
          </p:grpSpPr>
          <p:sp>
            <p:nvSpPr>
              <p:cNvPr id="60" name="Google Shape;402;p26">
                <a:extLst>
                  <a:ext uri="{FF2B5EF4-FFF2-40B4-BE49-F238E27FC236}">
                    <a16:creationId xmlns:a16="http://schemas.microsoft.com/office/drawing/2014/main" id="{55F39C34-5B87-3246-9A40-581729DA19AF}"/>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1" name="Google Shape;403;p26">
                <a:extLst>
                  <a:ext uri="{FF2B5EF4-FFF2-40B4-BE49-F238E27FC236}">
                    <a16:creationId xmlns:a16="http://schemas.microsoft.com/office/drawing/2014/main" id="{43E8F2C8-2579-9C4E-A86F-D06CF64C7617}"/>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2" name="Google Shape;404;p26">
                <a:extLst>
                  <a:ext uri="{FF2B5EF4-FFF2-40B4-BE49-F238E27FC236}">
                    <a16:creationId xmlns:a16="http://schemas.microsoft.com/office/drawing/2014/main" id="{611DCCBB-E882-B54C-A0A2-530358F65C53}"/>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3" name="Google Shape;405;p26">
                <a:extLst>
                  <a:ext uri="{FF2B5EF4-FFF2-40B4-BE49-F238E27FC236}">
                    <a16:creationId xmlns:a16="http://schemas.microsoft.com/office/drawing/2014/main" id="{E2E5A54E-8910-EC46-AA12-F37A04A9F48B}"/>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5" name="Google Shape;406;p26">
                <a:extLst>
                  <a:ext uri="{FF2B5EF4-FFF2-40B4-BE49-F238E27FC236}">
                    <a16:creationId xmlns:a16="http://schemas.microsoft.com/office/drawing/2014/main" id="{D8888D83-9A60-8C4A-8A89-95B2CAD50D23}"/>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sp>
          <p:nvSpPr>
            <p:cNvPr id="59" name="Google Shape;409;p26">
              <a:extLst>
                <a:ext uri="{FF2B5EF4-FFF2-40B4-BE49-F238E27FC236}">
                  <a16:creationId xmlns:a16="http://schemas.microsoft.com/office/drawing/2014/main" id="{E421EA4C-99EA-E74D-B327-EDA154FD9D73}"/>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t>TA-Research</a:t>
              </a:r>
            </a:p>
          </p:txBody>
        </p:sp>
      </p:grpSp>
      <p:grpSp>
        <p:nvGrpSpPr>
          <p:cNvPr id="66" name="Group 65">
            <a:extLst>
              <a:ext uri="{FF2B5EF4-FFF2-40B4-BE49-F238E27FC236}">
                <a16:creationId xmlns:a16="http://schemas.microsoft.com/office/drawing/2014/main" id="{6C296BF4-6A8C-164C-92E4-97273A15A142}"/>
              </a:ext>
            </a:extLst>
          </p:cNvPr>
          <p:cNvGrpSpPr/>
          <p:nvPr/>
        </p:nvGrpSpPr>
        <p:grpSpPr>
          <a:xfrm>
            <a:off x="6269915" y="1506990"/>
            <a:ext cx="2874085" cy="626288"/>
            <a:chOff x="180571" y="1503187"/>
            <a:chExt cx="3139847" cy="672092"/>
          </a:xfrm>
        </p:grpSpPr>
        <p:grpSp>
          <p:nvGrpSpPr>
            <p:cNvPr id="67" name="Group 66">
              <a:extLst>
                <a:ext uri="{FF2B5EF4-FFF2-40B4-BE49-F238E27FC236}">
                  <a16:creationId xmlns:a16="http://schemas.microsoft.com/office/drawing/2014/main" id="{BD18E631-D639-AD4F-94FE-578DFBB4A80B}"/>
                </a:ext>
              </a:extLst>
            </p:cNvPr>
            <p:cNvGrpSpPr/>
            <p:nvPr/>
          </p:nvGrpSpPr>
          <p:grpSpPr>
            <a:xfrm>
              <a:off x="200466" y="1503187"/>
              <a:ext cx="3017863" cy="672092"/>
              <a:chOff x="44361" y="644081"/>
              <a:chExt cx="3917101" cy="768771"/>
            </a:xfrm>
          </p:grpSpPr>
          <p:sp>
            <p:nvSpPr>
              <p:cNvPr id="69" name="Google Shape;402;p26">
                <a:extLst>
                  <a:ext uri="{FF2B5EF4-FFF2-40B4-BE49-F238E27FC236}">
                    <a16:creationId xmlns:a16="http://schemas.microsoft.com/office/drawing/2014/main" id="{C24276D5-931C-3D4E-AF5E-7EAD216AF0D7}"/>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70" name="Google Shape;403;p26">
                <a:extLst>
                  <a:ext uri="{FF2B5EF4-FFF2-40B4-BE49-F238E27FC236}">
                    <a16:creationId xmlns:a16="http://schemas.microsoft.com/office/drawing/2014/main" id="{6BF639B7-9CE2-CC41-8C4B-565A3CEDCB55}"/>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71" name="Google Shape;404;p26">
                <a:extLst>
                  <a:ext uri="{FF2B5EF4-FFF2-40B4-BE49-F238E27FC236}">
                    <a16:creationId xmlns:a16="http://schemas.microsoft.com/office/drawing/2014/main" id="{0393C96F-7683-4348-B96A-656F0D78AE9A}"/>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73" name="Google Shape;405;p26">
                <a:extLst>
                  <a:ext uri="{FF2B5EF4-FFF2-40B4-BE49-F238E27FC236}">
                    <a16:creationId xmlns:a16="http://schemas.microsoft.com/office/drawing/2014/main" id="{A3105D78-8832-EA4E-90F9-859851C04D72}"/>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106" name="Google Shape;406;p26">
                <a:extLst>
                  <a:ext uri="{FF2B5EF4-FFF2-40B4-BE49-F238E27FC236}">
                    <a16:creationId xmlns:a16="http://schemas.microsoft.com/office/drawing/2014/main" id="{4ECAF165-0204-0C41-A674-1F38B52D3DF4}"/>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sp>
          <p:nvSpPr>
            <p:cNvPr id="68" name="Google Shape;409;p26">
              <a:extLst>
                <a:ext uri="{FF2B5EF4-FFF2-40B4-BE49-F238E27FC236}">
                  <a16:creationId xmlns:a16="http://schemas.microsoft.com/office/drawing/2014/main" id="{69033F5D-F9A1-E841-BA8B-CB6D0485DF43}"/>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t>TA-Instructor</a:t>
              </a:r>
            </a:p>
          </p:txBody>
        </p:sp>
      </p:grpSp>
      <p:sp>
        <p:nvSpPr>
          <p:cNvPr id="36" name="Google Shape;768;p37">
            <a:extLst>
              <a:ext uri="{FF2B5EF4-FFF2-40B4-BE49-F238E27FC236}">
                <a16:creationId xmlns:a16="http://schemas.microsoft.com/office/drawing/2014/main" id="{354B526B-3AFF-3B4D-8C68-4CDD5839D78D}"/>
              </a:ext>
            </a:extLst>
          </p:cNvPr>
          <p:cNvSpPr/>
          <p:nvPr/>
        </p:nvSpPr>
        <p:spPr>
          <a:xfrm>
            <a:off x="993601" y="2154532"/>
            <a:ext cx="949188" cy="953729"/>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768;p37">
            <a:extLst>
              <a:ext uri="{FF2B5EF4-FFF2-40B4-BE49-F238E27FC236}">
                <a16:creationId xmlns:a16="http://schemas.microsoft.com/office/drawing/2014/main" id="{3EAD43B5-8A97-7141-AC16-3CD7EB2036B8}"/>
              </a:ext>
            </a:extLst>
          </p:cNvPr>
          <p:cNvSpPr/>
          <p:nvPr/>
        </p:nvSpPr>
        <p:spPr>
          <a:xfrm>
            <a:off x="7337076" y="2154532"/>
            <a:ext cx="949188" cy="953729"/>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768;p37">
            <a:extLst>
              <a:ext uri="{FF2B5EF4-FFF2-40B4-BE49-F238E27FC236}">
                <a16:creationId xmlns:a16="http://schemas.microsoft.com/office/drawing/2014/main" id="{328A8294-5116-9E48-821D-ECB4D06747AF}"/>
              </a:ext>
            </a:extLst>
          </p:cNvPr>
          <p:cNvSpPr/>
          <p:nvPr/>
        </p:nvSpPr>
        <p:spPr>
          <a:xfrm>
            <a:off x="4097406" y="3574070"/>
            <a:ext cx="949188" cy="953729"/>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a:extLst>
              <a:ext uri="{FF2B5EF4-FFF2-40B4-BE49-F238E27FC236}">
                <a16:creationId xmlns:a16="http://schemas.microsoft.com/office/drawing/2014/main" id="{B8CDC3CB-AB0B-7747-B9E9-945E89800F47}"/>
              </a:ext>
            </a:extLst>
          </p:cNvPr>
          <p:cNvPicPr>
            <a:picLocks noChangeAspect="1"/>
          </p:cNvPicPr>
          <p:nvPr/>
        </p:nvPicPr>
        <p:blipFill>
          <a:blip r:embed="rId3"/>
          <a:stretch>
            <a:fillRect/>
          </a:stretch>
        </p:blipFill>
        <p:spPr>
          <a:xfrm>
            <a:off x="3423929" y="1776115"/>
            <a:ext cx="2171794" cy="1441929"/>
          </a:xfrm>
          <a:prstGeom prst="rect">
            <a:avLst/>
          </a:prstGeom>
        </p:spPr>
      </p:pic>
    </p:spTree>
    <p:extLst>
      <p:ext uri="{BB962C8B-B14F-4D97-AF65-F5344CB8AC3E}">
        <p14:creationId xmlns:p14="http://schemas.microsoft.com/office/powerpoint/2010/main" val="30184189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Resources</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36</a:t>
            </a:fld>
            <a:endParaRPr/>
          </a:p>
        </p:txBody>
      </p:sp>
      <p:sp>
        <p:nvSpPr>
          <p:cNvPr id="3" name="Text Placeholder 2">
            <a:extLst>
              <a:ext uri="{FF2B5EF4-FFF2-40B4-BE49-F238E27FC236}">
                <a16:creationId xmlns:a16="http://schemas.microsoft.com/office/drawing/2014/main" id="{4625F558-3B50-0A4E-8E81-01EAE6C15A4E}"/>
              </a:ext>
            </a:extLst>
          </p:cNvPr>
          <p:cNvSpPr>
            <a:spLocks noGrp="1"/>
          </p:cNvSpPr>
          <p:nvPr>
            <p:ph type="body" idx="1"/>
          </p:nvPr>
        </p:nvSpPr>
        <p:spPr>
          <a:xfrm>
            <a:off x="120708" y="1295035"/>
            <a:ext cx="8622759" cy="3539724"/>
          </a:xfrm>
        </p:spPr>
        <p:txBody>
          <a:bodyPr/>
          <a:lstStyle/>
          <a:p>
            <a:pPr>
              <a:buFont typeface="Wingdings" pitchFamily="2" charset="2"/>
              <a:buChar char="§"/>
            </a:pPr>
            <a:r>
              <a:rPr lang="en-US" sz="2400" dirty="0">
                <a:latin typeface="Roboto Condensed" panose="02000000000000000000" pitchFamily="2" charset="0"/>
                <a:ea typeface="Roboto Condensed" panose="02000000000000000000" pitchFamily="2" charset="0"/>
              </a:rPr>
              <a:t>Teaching: </a:t>
            </a:r>
          </a:p>
          <a:p>
            <a:pPr lvl="1">
              <a:buFont typeface="Wingdings" pitchFamily="2" charset="2"/>
              <a:buChar char="§"/>
            </a:pPr>
            <a:r>
              <a:rPr lang="en-US" sz="2400" dirty="0">
                <a:latin typeface="Roboto Condensed" panose="02000000000000000000" pitchFamily="2" charset="0"/>
                <a:ea typeface="Roboto Condensed" panose="02000000000000000000" pitchFamily="2" charset="0"/>
              </a:rPr>
              <a:t>Failure resume</a:t>
            </a:r>
          </a:p>
          <a:p>
            <a:pPr lvl="1">
              <a:buFont typeface="Wingdings" pitchFamily="2" charset="2"/>
              <a:buChar char="§"/>
            </a:pPr>
            <a:r>
              <a:rPr lang="en-US" sz="2400" dirty="0">
                <a:latin typeface="Roboto Condensed" panose="02000000000000000000" pitchFamily="2" charset="0"/>
                <a:ea typeface="Roboto Condensed" panose="02000000000000000000" pitchFamily="2" charset="0"/>
              </a:rPr>
              <a:t>Webcams/LAs </a:t>
            </a:r>
          </a:p>
          <a:p>
            <a:pPr>
              <a:buFont typeface="Wingdings" pitchFamily="2" charset="2"/>
              <a:buChar char="§"/>
            </a:pPr>
            <a:r>
              <a:rPr lang="en-US" sz="2400" dirty="0">
                <a:latin typeface="Roboto Condensed" panose="02000000000000000000" pitchFamily="2" charset="0"/>
                <a:ea typeface="Roboto Condensed" panose="02000000000000000000" pitchFamily="2" charset="0"/>
              </a:rPr>
              <a:t>Instructor relationships: </a:t>
            </a:r>
          </a:p>
          <a:p>
            <a:pPr lvl="1">
              <a:buFont typeface="Wingdings" pitchFamily="2" charset="2"/>
              <a:buChar char="§"/>
            </a:pPr>
            <a:r>
              <a:rPr lang="en-US" sz="2400" dirty="0">
                <a:latin typeface="Roboto Condensed" panose="02000000000000000000" pitchFamily="2" charset="0"/>
                <a:ea typeface="Roboto Condensed" panose="02000000000000000000" pitchFamily="2" charset="0"/>
              </a:rPr>
              <a:t>guided conversation sheet </a:t>
            </a:r>
          </a:p>
          <a:p>
            <a:pPr lvl="1">
              <a:buFont typeface="Wingdings" pitchFamily="2" charset="2"/>
              <a:buChar char="§"/>
            </a:pPr>
            <a:r>
              <a:rPr lang="en-US" sz="2400" dirty="0">
                <a:latin typeface="Roboto Condensed" panose="02000000000000000000" pitchFamily="2" charset="0"/>
                <a:ea typeface="Roboto Condensed" panose="02000000000000000000" pitchFamily="2" charset="0"/>
              </a:rPr>
              <a:t>transition document/ meetings</a:t>
            </a:r>
          </a:p>
          <a:p>
            <a:pPr>
              <a:buFont typeface="Wingdings" pitchFamily="2" charset="2"/>
              <a:buChar char="§"/>
            </a:pPr>
            <a:r>
              <a:rPr lang="en-US" sz="2400" dirty="0">
                <a:latin typeface="Roboto Condensed" panose="02000000000000000000" pitchFamily="2" charset="0"/>
                <a:ea typeface="Roboto Condensed" panose="02000000000000000000" pitchFamily="2" charset="0"/>
              </a:rPr>
              <a:t>Reach out for help! Use each other!</a:t>
            </a:r>
          </a:p>
        </p:txBody>
      </p:sp>
      <p:grpSp>
        <p:nvGrpSpPr>
          <p:cNvPr id="31" name="Google Shape;639;p37">
            <a:extLst>
              <a:ext uri="{FF2B5EF4-FFF2-40B4-BE49-F238E27FC236}">
                <a16:creationId xmlns:a16="http://schemas.microsoft.com/office/drawing/2014/main" id="{713604CD-1E74-634A-AAB6-7EBD8036203F}"/>
              </a:ext>
            </a:extLst>
          </p:cNvPr>
          <p:cNvGrpSpPr>
            <a:grpSpLocks noChangeAspect="1"/>
          </p:cNvGrpSpPr>
          <p:nvPr/>
        </p:nvGrpSpPr>
        <p:grpSpPr>
          <a:xfrm>
            <a:off x="120708" y="569504"/>
            <a:ext cx="444315" cy="420624"/>
            <a:chOff x="6618700" y="1635475"/>
            <a:chExt cx="456675" cy="432325"/>
          </a:xfrm>
        </p:grpSpPr>
        <p:sp>
          <p:nvSpPr>
            <p:cNvPr id="32" name="Google Shape;640;p37">
              <a:extLst>
                <a:ext uri="{FF2B5EF4-FFF2-40B4-BE49-F238E27FC236}">
                  <a16:creationId xmlns:a16="http://schemas.microsoft.com/office/drawing/2014/main" id="{BE50082A-92F5-8245-8663-CB47973119F6}"/>
                </a:ext>
              </a:extLst>
            </p:cNvPr>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41;p37">
              <a:extLst>
                <a:ext uri="{FF2B5EF4-FFF2-40B4-BE49-F238E27FC236}">
                  <a16:creationId xmlns:a16="http://schemas.microsoft.com/office/drawing/2014/main" id="{31A7CA42-F2B7-D94F-A99D-545AD7E05776}"/>
                </a:ext>
              </a:extLst>
            </p:cNvPr>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42;p37">
              <a:extLst>
                <a:ext uri="{FF2B5EF4-FFF2-40B4-BE49-F238E27FC236}">
                  <a16:creationId xmlns:a16="http://schemas.microsoft.com/office/drawing/2014/main" id="{3CA6B789-9E4B-AF40-A84D-0B2248176335}"/>
                </a:ext>
              </a:extLst>
            </p:cNvPr>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43;p37">
              <a:extLst>
                <a:ext uri="{FF2B5EF4-FFF2-40B4-BE49-F238E27FC236}">
                  <a16:creationId xmlns:a16="http://schemas.microsoft.com/office/drawing/2014/main" id="{A5D60080-E083-8747-A0E6-1B0E4EA27B3D}"/>
                </a:ext>
              </a:extLst>
            </p:cNvPr>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644;p37">
              <a:extLst>
                <a:ext uri="{FF2B5EF4-FFF2-40B4-BE49-F238E27FC236}">
                  <a16:creationId xmlns:a16="http://schemas.microsoft.com/office/drawing/2014/main" id="{C1DDC022-CDA5-4B49-BEC4-EF9564309F91}"/>
                </a:ext>
              </a:extLst>
            </p:cNvPr>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1215814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13"/>
          <p:cNvSpPr txBox="1">
            <a:spLocks noGrp="1"/>
          </p:cNvSpPr>
          <p:nvPr>
            <p:ph type="ctrTitle" idx="4294967295"/>
          </p:nvPr>
        </p:nvSpPr>
        <p:spPr>
          <a:xfrm>
            <a:off x="1275150" y="2005900"/>
            <a:ext cx="6593700" cy="1159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6000" dirty="0">
                <a:solidFill>
                  <a:schemeClr val="accent5"/>
                </a:solidFill>
              </a:rPr>
              <a:t>Thanks!</a:t>
            </a:r>
            <a:endParaRPr sz="6000" dirty="0">
              <a:solidFill>
                <a:schemeClr val="accent5"/>
              </a:solidFill>
            </a:endParaRPr>
          </a:p>
        </p:txBody>
      </p:sp>
      <p:sp>
        <p:nvSpPr>
          <p:cNvPr id="214" name="Google Shape;214;p13"/>
          <p:cNvSpPr txBox="1">
            <a:spLocks noGrp="1"/>
          </p:cNvSpPr>
          <p:nvPr>
            <p:ph type="subTitle" idx="4294967295"/>
          </p:nvPr>
        </p:nvSpPr>
        <p:spPr>
          <a:xfrm>
            <a:off x="1275150" y="3230000"/>
            <a:ext cx="6593700" cy="1342200"/>
          </a:xfrm>
          <a:prstGeom prst="rect">
            <a:avLst/>
          </a:prstGeom>
        </p:spPr>
        <p:txBody>
          <a:bodyPr spcFirstLastPara="1" wrap="square" lIns="91425" tIns="91425" rIns="91425" bIns="91425" anchor="ctr" anchorCtr="0">
            <a:noAutofit/>
          </a:bodyPr>
          <a:lstStyle/>
          <a:p>
            <a:pPr marL="0" lvl="0" indent="0" algn="ctr">
              <a:spcBef>
                <a:spcPts val="0"/>
              </a:spcBef>
              <a:buNone/>
            </a:pPr>
            <a:r>
              <a:rPr lang="en-US" sz="2000" b="1" dirty="0"/>
              <a:t>Nikhith Kalkunte: (804)–239–6663</a:t>
            </a:r>
          </a:p>
          <a:p>
            <a:pPr marL="0" lvl="0" indent="0" algn="ctr">
              <a:spcBef>
                <a:spcPts val="0"/>
              </a:spcBef>
              <a:buNone/>
            </a:pPr>
            <a:r>
              <a:rPr lang="en-US" sz="2000" b="1" dirty="0"/>
              <a:t>Contact </a:t>
            </a:r>
            <a:r>
              <a:rPr lang="en-US" sz="2000" dirty="0">
                <a:hlinkClick r:id="rId3"/>
              </a:rPr>
              <a:t>nkalkunte@utexas.edu</a:t>
            </a:r>
            <a:r>
              <a:rPr lang="en-US" sz="2000" dirty="0"/>
              <a:t> with any questions!</a:t>
            </a:r>
            <a:endParaRPr sz="2000" b="1" dirty="0"/>
          </a:p>
        </p:txBody>
      </p:sp>
      <p:pic>
        <p:nvPicPr>
          <p:cNvPr id="215" name="Google Shape;215;p13"/>
          <p:cNvPicPr preferRelativeResize="0"/>
          <p:nvPr/>
        </p:nvPicPr>
        <p:blipFill rotWithShape="1">
          <a:blip r:embed="rId4"/>
          <a:srcRect/>
          <a:stretch/>
        </p:blipFill>
        <p:spPr>
          <a:xfrm>
            <a:off x="3542471" y="130635"/>
            <a:ext cx="2059057" cy="2065500"/>
          </a:xfrm>
          <a:prstGeom prst="diamond">
            <a:avLst/>
          </a:prstGeom>
          <a:noFill/>
          <a:ln w="38100" cap="flat" cmpd="sng">
            <a:solidFill>
              <a:srgbClr val="3F5378"/>
            </a:solidFill>
            <a:prstDash val="solid"/>
            <a:miter lim="8000"/>
            <a:headEnd type="none" w="sm" len="sm"/>
            <a:tailEnd type="none" w="sm" len="sm"/>
          </a:ln>
        </p:spPr>
      </p:pic>
      <p:sp>
        <p:nvSpPr>
          <p:cNvPr id="216" name="Google Shape;216;p13"/>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37</a:t>
            </a:fld>
            <a:endParaRPr/>
          </a:p>
        </p:txBody>
      </p:sp>
    </p:spTree>
    <p:extLst>
      <p:ext uri="{BB962C8B-B14F-4D97-AF65-F5344CB8AC3E}">
        <p14:creationId xmlns:p14="http://schemas.microsoft.com/office/powerpoint/2010/main" val="24305786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bg>
      <p:bgPr>
        <a:solidFill>
          <a:srgbClr val="FFFFFF"/>
        </a:solidFill>
        <a:effectLst/>
      </p:bgPr>
    </p:bg>
    <p:spTree>
      <p:nvGrpSpPr>
        <p:cNvPr id="1" name="Shape 534"/>
        <p:cNvGrpSpPr/>
        <p:nvPr/>
      </p:nvGrpSpPr>
      <p:grpSpPr>
        <a:xfrm>
          <a:off x="0" y="0"/>
          <a:ext cx="0" cy="0"/>
          <a:chOff x="0" y="0"/>
          <a:chExt cx="0" cy="0"/>
        </a:xfrm>
      </p:grpSpPr>
      <p:sp>
        <p:nvSpPr>
          <p:cNvPr id="535" name="Google Shape;535;p37"/>
          <p:cNvSpPr txBox="1"/>
          <p:nvPr/>
        </p:nvSpPr>
        <p:spPr>
          <a:xfrm>
            <a:off x="5972125" y="919300"/>
            <a:ext cx="2592000" cy="152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900" b="1">
                <a:solidFill>
                  <a:srgbClr val="3F5378"/>
                </a:solidFill>
                <a:latin typeface="Roboto Condensed"/>
                <a:ea typeface="Roboto Condensed"/>
                <a:cs typeface="Roboto Condensed"/>
                <a:sym typeface="Roboto Condensed"/>
              </a:rPr>
              <a:t>SlidesCarnival icons are editable shapes</a:t>
            </a:r>
            <a:r>
              <a:rPr lang="en" sz="900">
                <a:solidFill>
                  <a:srgbClr val="3F5378"/>
                </a:solidFill>
                <a:latin typeface="Roboto Condensed"/>
                <a:ea typeface="Roboto Condensed"/>
                <a:cs typeface="Roboto Condensed"/>
                <a:sym typeface="Roboto Condensed"/>
              </a:rPr>
              <a:t>. </a:t>
            </a:r>
            <a:endParaRPr sz="900">
              <a:solidFill>
                <a:srgbClr val="3F5378"/>
              </a:solidFill>
              <a:latin typeface="Roboto Condensed"/>
              <a:ea typeface="Roboto Condensed"/>
              <a:cs typeface="Roboto Condensed"/>
              <a:sym typeface="Roboto Condensed"/>
            </a:endParaRPr>
          </a:p>
          <a:p>
            <a:pPr marL="0" lvl="0" indent="0" algn="l" rtl="0">
              <a:spcBef>
                <a:spcPts val="0"/>
              </a:spcBef>
              <a:spcAft>
                <a:spcPts val="0"/>
              </a:spcAft>
              <a:buClr>
                <a:schemeClr val="dk1"/>
              </a:buClr>
              <a:buSzPts val="1100"/>
              <a:buFont typeface="Arial"/>
              <a:buNone/>
            </a:pPr>
            <a:endParaRPr sz="900">
              <a:solidFill>
                <a:srgbClr val="3F5378"/>
              </a:solidFill>
              <a:latin typeface="Roboto Condensed"/>
              <a:ea typeface="Roboto Condensed"/>
              <a:cs typeface="Roboto Condensed"/>
              <a:sym typeface="Roboto Condensed"/>
            </a:endParaRPr>
          </a:p>
          <a:p>
            <a:pPr marL="0" lvl="0" indent="0" algn="l" rtl="0">
              <a:spcBef>
                <a:spcPts val="0"/>
              </a:spcBef>
              <a:spcAft>
                <a:spcPts val="0"/>
              </a:spcAft>
              <a:buClr>
                <a:schemeClr val="dk1"/>
              </a:buClr>
              <a:buSzPts val="1100"/>
              <a:buFont typeface="Arial"/>
              <a:buNone/>
            </a:pPr>
            <a:r>
              <a:rPr lang="en" sz="900">
                <a:solidFill>
                  <a:srgbClr val="3F5378"/>
                </a:solidFill>
                <a:latin typeface="Roboto Condensed"/>
                <a:ea typeface="Roboto Condensed"/>
                <a:cs typeface="Roboto Condensed"/>
                <a:sym typeface="Roboto Condensed"/>
              </a:rPr>
              <a:t>This means that you can:</a:t>
            </a:r>
            <a:endParaRPr sz="900">
              <a:solidFill>
                <a:srgbClr val="3F5378"/>
              </a:solidFill>
              <a:latin typeface="Roboto Condensed"/>
              <a:ea typeface="Roboto Condensed"/>
              <a:cs typeface="Roboto Condensed"/>
              <a:sym typeface="Roboto Condensed"/>
            </a:endParaRPr>
          </a:p>
          <a:p>
            <a:pPr marL="457200" lvl="0" indent="-285750" algn="l" rtl="0">
              <a:spcBef>
                <a:spcPts val="0"/>
              </a:spcBef>
              <a:spcAft>
                <a:spcPts val="0"/>
              </a:spcAft>
              <a:buClr>
                <a:srgbClr val="3F5378"/>
              </a:buClr>
              <a:buSzPts val="900"/>
              <a:buFont typeface="Roboto Condensed"/>
              <a:buChar char="●"/>
            </a:pPr>
            <a:r>
              <a:rPr lang="en" sz="900">
                <a:solidFill>
                  <a:srgbClr val="3F5378"/>
                </a:solidFill>
                <a:latin typeface="Roboto Condensed"/>
                <a:ea typeface="Roboto Condensed"/>
                <a:cs typeface="Roboto Condensed"/>
                <a:sym typeface="Roboto Condensed"/>
              </a:rPr>
              <a:t>Resize them without losing quality.</a:t>
            </a:r>
            <a:endParaRPr sz="900">
              <a:solidFill>
                <a:srgbClr val="3F5378"/>
              </a:solidFill>
              <a:latin typeface="Roboto Condensed"/>
              <a:ea typeface="Roboto Condensed"/>
              <a:cs typeface="Roboto Condensed"/>
              <a:sym typeface="Roboto Condensed"/>
            </a:endParaRPr>
          </a:p>
          <a:p>
            <a:pPr marL="457200" lvl="0" indent="-285750" algn="l" rtl="0">
              <a:spcBef>
                <a:spcPts val="0"/>
              </a:spcBef>
              <a:spcAft>
                <a:spcPts val="0"/>
              </a:spcAft>
              <a:buClr>
                <a:srgbClr val="3F5378"/>
              </a:buClr>
              <a:buSzPts val="900"/>
              <a:buFont typeface="Roboto Condensed"/>
              <a:buChar char="●"/>
            </a:pPr>
            <a:r>
              <a:rPr lang="en" sz="900">
                <a:solidFill>
                  <a:srgbClr val="3F5378"/>
                </a:solidFill>
                <a:latin typeface="Roboto Condensed"/>
                <a:ea typeface="Roboto Condensed"/>
                <a:cs typeface="Roboto Condensed"/>
                <a:sym typeface="Roboto Condensed"/>
              </a:rPr>
              <a:t>Change line color, width and style.</a:t>
            </a:r>
            <a:endParaRPr sz="900">
              <a:solidFill>
                <a:srgbClr val="3F5378"/>
              </a:solidFill>
              <a:latin typeface="Roboto Condensed"/>
              <a:ea typeface="Roboto Condensed"/>
              <a:cs typeface="Roboto Condensed"/>
              <a:sym typeface="Roboto Condensed"/>
            </a:endParaRPr>
          </a:p>
          <a:p>
            <a:pPr marL="0" lvl="0" indent="0" algn="l" rtl="0">
              <a:spcBef>
                <a:spcPts val="0"/>
              </a:spcBef>
              <a:spcAft>
                <a:spcPts val="0"/>
              </a:spcAft>
              <a:buNone/>
            </a:pPr>
            <a:endParaRPr sz="900">
              <a:solidFill>
                <a:srgbClr val="3F5378"/>
              </a:solidFill>
              <a:latin typeface="Roboto Condensed"/>
              <a:ea typeface="Roboto Condensed"/>
              <a:cs typeface="Roboto Condensed"/>
              <a:sym typeface="Roboto Condensed"/>
            </a:endParaRPr>
          </a:p>
          <a:p>
            <a:pPr marL="0" lvl="0" indent="0" algn="l" rtl="0">
              <a:spcBef>
                <a:spcPts val="0"/>
              </a:spcBef>
              <a:spcAft>
                <a:spcPts val="0"/>
              </a:spcAft>
              <a:buNone/>
            </a:pPr>
            <a:r>
              <a:rPr lang="en" sz="900">
                <a:solidFill>
                  <a:srgbClr val="3F5378"/>
                </a:solidFill>
                <a:latin typeface="Roboto Condensed"/>
                <a:ea typeface="Roboto Condensed"/>
                <a:cs typeface="Roboto Condensed"/>
                <a:sym typeface="Roboto Condensed"/>
              </a:rPr>
              <a:t>Isn’t that nice? :)</a:t>
            </a:r>
            <a:endParaRPr sz="900">
              <a:solidFill>
                <a:srgbClr val="3F5378"/>
              </a:solidFill>
              <a:latin typeface="Roboto Condensed"/>
              <a:ea typeface="Roboto Condensed"/>
              <a:cs typeface="Roboto Condensed"/>
              <a:sym typeface="Roboto Condensed"/>
            </a:endParaRPr>
          </a:p>
          <a:p>
            <a:pPr marL="0" lvl="0" indent="0" algn="l" rtl="0">
              <a:spcBef>
                <a:spcPts val="0"/>
              </a:spcBef>
              <a:spcAft>
                <a:spcPts val="0"/>
              </a:spcAft>
              <a:buNone/>
            </a:pPr>
            <a:endParaRPr sz="900">
              <a:solidFill>
                <a:srgbClr val="3F5378"/>
              </a:solidFill>
              <a:latin typeface="Roboto Condensed"/>
              <a:ea typeface="Roboto Condensed"/>
              <a:cs typeface="Roboto Condensed"/>
              <a:sym typeface="Roboto Condensed"/>
            </a:endParaRPr>
          </a:p>
          <a:p>
            <a:pPr marL="0" lvl="0" indent="0" algn="l" rtl="0">
              <a:spcBef>
                <a:spcPts val="0"/>
              </a:spcBef>
              <a:spcAft>
                <a:spcPts val="0"/>
              </a:spcAft>
              <a:buNone/>
            </a:pPr>
            <a:r>
              <a:rPr lang="en" sz="900">
                <a:solidFill>
                  <a:srgbClr val="3F5378"/>
                </a:solidFill>
                <a:latin typeface="Roboto Condensed"/>
                <a:ea typeface="Roboto Condensed"/>
                <a:cs typeface="Roboto Condensed"/>
                <a:sym typeface="Roboto Condensed"/>
              </a:rPr>
              <a:t>Examples:</a:t>
            </a:r>
            <a:endParaRPr sz="900">
              <a:solidFill>
                <a:srgbClr val="3F5378"/>
              </a:solidFill>
              <a:latin typeface="Roboto Condensed"/>
              <a:ea typeface="Roboto Condensed"/>
              <a:cs typeface="Roboto Condensed"/>
              <a:sym typeface="Roboto Condensed"/>
            </a:endParaRPr>
          </a:p>
          <a:p>
            <a:pPr marL="0" lvl="0" indent="0" algn="l" rtl="0">
              <a:spcBef>
                <a:spcPts val="0"/>
              </a:spcBef>
              <a:spcAft>
                <a:spcPts val="0"/>
              </a:spcAft>
              <a:buClr>
                <a:schemeClr val="dk1"/>
              </a:buClr>
              <a:buSzPts val="1100"/>
              <a:buFont typeface="Arial"/>
              <a:buNone/>
            </a:pPr>
            <a:endParaRPr sz="900">
              <a:solidFill>
                <a:srgbClr val="3F5378"/>
              </a:solidFill>
              <a:latin typeface="Roboto Condensed"/>
              <a:ea typeface="Roboto Condensed"/>
              <a:cs typeface="Roboto Condensed"/>
              <a:sym typeface="Roboto Condensed"/>
            </a:endParaRPr>
          </a:p>
          <a:p>
            <a:pPr marL="0" lvl="0" indent="0" algn="l" rtl="0">
              <a:spcBef>
                <a:spcPts val="0"/>
              </a:spcBef>
              <a:spcAft>
                <a:spcPts val="0"/>
              </a:spcAft>
              <a:buNone/>
            </a:pPr>
            <a:endParaRPr sz="900">
              <a:solidFill>
                <a:srgbClr val="3F5378"/>
              </a:solidFill>
              <a:latin typeface="Roboto Condensed"/>
              <a:ea typeface="Roboto Condensed"/>
              <a:cs typeface="Roboto Condensed"/>
              <a:sym typeface="Roboto Condensed"/>
            </a:endParaRPr>
          </a:p>
        </p:txBody>
      </p:sp>
      <p:grpSp>
        <p:nvGrpSpPr>
          <p:cNvPr id="536" name="Google Shape;536;p37"/>
          <p:cNvGrpSpPr/>
          <p:nvPr/>
        </p:nvGrpSpPr>
        <p:grpSpPr>
          <a:xfrm>
            <a:off x="583358" y="919304"/>
            <a:ext cx="309041" cy="403123"/>
            <a:chOff x="590250" y="244200"/>
            <a:chExt cx="407975" cy="532175"/>
          </a:xfrm>
        </p:grpSpPr>
        <p:sp>
          <p:nvSpPr>
            <p:cNvPr id="537" name="Google Shape;537;p37"/>
            <p:cNvSpPr/>
            <p:nvPr/>
          </p:nvSpPr>
          <p:spPr>
            <a:xfrm>
              <a:off x="623125" y="313625"/>
              <a:ext cx="375100" cy="462750"/>
            </a:xfrm>
            <a:custGeom>
              <a:avLst/>
              <a:gdLst/>
              <a:ahLst/>
              <a:cxnLst/>
              <a:rect l="l" t="t" r="r" b="b"/>
              <a:pathLst>
                <a:path w="15004" h="18510" fill="none" extrusionOk="0">
                  <a:moveTo>
                    <a:pt x="1" y="17536"/>
                  </a:moveTo>
                  <a:lnTo>
                    <a:pt x="1" y="17536"/>
                  </a:lnTo>
                  <a:lnTo>
                    <a:pt x="1" y="17536"/>
                  </a:lnTo>
                  <a:lnTo>
                    <a:pt x="25" y="17682"/>
                  </a:lnTo>
                  <a:lnTo>
                    <a:pt x="49" y="17852"/>
                  </a:lnTo>
                  <a:lnTo>
                    <a:pt x="123" y="18023"/>
                  </a:lnTo>
                  <a:lnTo>
                    <a:pt x="220" y="18193"/>
                  </a:lnTo>
                  <a:lnTo>
                    <a:pt x="293" y="18291"/>
                  </a:lnTo>
                  <a:lnTo>
                    <a:pt x="390" y="18364"/>
                  </a:lnTo>
                  <a:lnTo>
                    <a:pt x="488" y="18412"/>
                  </a:lnTo>
                  <a:lnTo>
                    <a:pt x="610" y="18461"/>
                  </a:lnTo>
                  <a:lnTo>
                    <a:pt x="756" y="18510"/>
                  </a:lnTo>
                  <a:lnTo>
                    <a:pt x="926" y="18510"/>
                  </a:lnTo>
                  <a:lnTo>
                    <a:pt x="14468" y="18510"/>
                  </a:lnTo>
                  <a:lnTo>
                    <a:pt x="14468" y="18510"/>
                  </a:lnTo>
                  <a:lnTo>
                    <a:pt x="14541" y="18510"/>
                  </a:lnTo>
                  <a:lnTo>
                    <a:pt x="14614" y="18485"/>
                  </a:lnTo>
                  <a:lnTo>
                    <a:pt x="14736" y="18412"/>
                  </a:lnTo>
                  <a:lnTo>
                    <a:pt x="14833" y="18291"/>
                  </a:lnTo>
                  <a:lnTo>
                    <a:pt x="14906" y="18144"/>
                  </a:lnTo>
                  <a:lnTo>
                    <a:pt x="14955" y="17974"/>
                  </a:lnTo>
                  <a:lnTo>
                    <a:pt x="14979" y="17779"/>
                  </a:lnTo>
                  <a:lnTo>
                    <a:pt x="15003" y="17438"/>
                  </a:lnTo>
                  <a:lnTo>
                    <a:pt x="15003" y="487"/>
                  </a:lnTo>
                  <a:lnTo>
                    <a:pt x="15003" y="487"/>
                  </a:lnTo>
                  <a:lnTo>
                    <a:pt x="15003" y="341"/>
                  </a:lnTo>
                  <a:lnTo>
                    <a:pt x="14979" y="219"/>
                  </a:lnTo>
                  <a:lnTo>
                    <a:pt x="14955" y="146"/>
                  </a:lnTo>
                  <a:lnTo>
                    <a:pt x="14906" y="73"/>
                  </a:lnTo>
                  <a:lnTo>
                    <a:pt x="14833" y="49"/>
                  </a:lnTo>
                  <a:lnTo>
                    <a:pt x="14736" y="24"/>
                  </a:lnTo>
                  <a:lnTo>
                    <a:pt x="1446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37"/>
            <p:cNvSpPr/>
            <p:nvPr/>
          </p:nvSpPr>
          <p:spPr>
            <a:xfrm>
              <a:off x="590250" y="269775"/>
              <a:ext cx="377525" cy="462775"/>
            </a:xfrm>
            <a:custGeom>
              <a:avLst/>
              <a:gdLst/>
              <a:ahLst/>
              <a:cxnLst/>
              <a:rect l="l" t="t" r="r" b="b"/>
              <a:pathLst>
                <a:path w="15101" h="18511" fill="none" extrusionOk="0">
                  <a:moveTo>
                    <a:pt x="14321" y="0"/>
                  </a:moveTo>
                  <a:lnTo>
                    <a:pt x="780" y="0"/>
                  </a:lnTo>
                  <a:lnTo>
                    <a:pt x="780" y="0"/>
                  </a:lnTo>
                  <a:lnTo>
                    <a:pt x="634" y="25"/>
                  </a:lnTo>
                  <a:lnTo>
                    <a:pt x="488" y="74"/>
                  </a:lnTo>
                  <a:lnTo>
                    <a:pt x="342" y="122"/>
                  </a:lnTo>
                  <a:lnTo>
                    <a:pt x="220" y="220"/>
                  </a:lnTo>
                  <a:lnTo>
                    <a:pt x="122" y="341"/>
                  </a:lnTo>
                  <a:lnTo>
                    <a:pt x="74" y="488"/>
                  </a:lnTo>
                  <a:lnTo>
                    <a:pt x="25" y="634"/>
                  </a:lnTo>
                  <a:lnTo>
                    <a:pt x="1" y="780"/>
                  </a:lnTo>
                  <a:lnTo>
                    <a:pt x="1" y="17731"/>
                  </a:lnTo>
                  <a:lnTo>
                    <a:pt x="1" y="17731"/>
                  </a:lnTo>
                  <a:lnTo>
                    <a:pt x="25" y="17877"/>
                  </a:lnTo>
                  <a:lnTo>
                    <a:pt x="74" y="18023"/>
                  </a:lnTo>
                  <a:lnTo>
                    <a:pt x="122" y="18169"/>
                  </a:lnTo>
                  <a:lnTo>
                    <a:pt x="220" y="18291"/>
                  </a:lnTo>
                  <a:lnTo>
                    <a:pt x="342" y="18388"/>
                  </a:lnTo>
                  <a:lnTo>
                    <a:pt x="488" y="18437"/>
                  </a:lnTo>
                  <a:lnTo>
                    <a:pt x="634" y="18486"/>
                  </a:lnTo>
                  <a:lnTo>
                    <a:pt x="780" y="18510"/>
                  </a:lnTo>
                  <a:lnTo>
                    <a:pt x="14321" y="18510"/>
                  </a:lnTo>
                  <a:lnTo>
                    <a:pt x="14321" y="18510"/>
                  </a:lnTo>
                  <a:lnTo>
                    <a:pt x="14467" y="18486"/>
                  </a:lnTo>
                  <a:lnTo>
                    <a:pt x="14614" y="18437"/>
                  </a:lnTo>
                  <a:lnTo>
                    <a:pt x="14760" y="18388"/>
                  </a:lnTo>
                  <a:lnTo>
                    <a:pt x="14881" y="18291"/>
                  </a:lnTo>
                  <a:lnTo>
                    <a:pt x="14979" y="18169"/>
                  </a:lnTo>
                  <a:lnTo>
                    <a:pt x="15028" y="18023"/>
                  </a:lnTo>
                  <a:lnTo>
                    <a:pt x="15076" y="17877"/>
                  </a:lnTo>
                  <a:lnTo>
                    <a:pt x="15101" y="17731"/>
                  </a:lnTo>
                  <a:lnTo>
                    <a:pt x="15101" y="780"/>
                  </a:lnTo>
                  <a:lnTo>
                    <a:pt x="15101" y="780"/>
                  </a:lnTo>
                  <a:lnTo>
                    <a:pt x="15076" y="634"/>
                  </a:lnTo>
                  <a:lnTo>
                    <a:pt x="15028" y="488"/>
                  </a:lnTo>
                  <a:lnTo>
                    <a:pt x="14979" y="341"/>
                  </a:lnTo>
                  <a:lnTo>
                    <a:pt x="14881" y="220"/>
                  </a:lnTo>
                  <a:lnTo>
                    <a:pt x="14760" y="122"/>
                  </a:lnTo>
                  <a:lnTo>
                    <a:pt x="14614" y="74"/>
                  </a:lnTo>
                  <a:lnTo>
                    <a:pt x="14467" y="25"/>
                  </a:lnTo>
                  <a:lnTo>
                    <a:pt x="14321" y="0"/>
                  </a:lnTo>
                  <a:lnTo>
                    <a:pt x="1432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37"/>
            <p:cNvSpPr/>
            <p:nvPr/>
          </p:nvSpPr>
          <p:spPr>
            <a:xfrm>
              <a:off x="796650" y="274025"/>
              <a:ext cx="45100" cy="45100"/>
            </a:xfrm>
            <a:custGeom>
              <a:avLst/>
              <a:gdLst/>
              <a:ahLst/>
              <a:cxnLst/>
              <a:rect l="l" t="t" r="r" b="b"/>
              <a:pathLst>
                <a:path w="1804" h="1804" fill="none" extrusionOk="0">
                  <a:moveTo>
                    <a:pt x="902" y="1"/>
                  </a:moveTo>
                  <a:lnTo>
                    <a:pt x="902" y="1"/>
                  </a:lnTo>
                  <a:lnTo>
                    <a:pt x="1073" y="25"/>
                  </a:lnTo>
                  <a:lnTo>
                    <a:pt x="1243" y="74"/>
                  </a:lnTo>
                  <a:lnTo>
                    <a:pt x="1414"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4" y="1657"/>
                  </a:lnTo>
                  <a:lnTo>
                    <a:pt x="1243" y="1730"/>
                  </a:lnTo>
                  <a:lnTo>
                    <a:pt x="1073" y="1779"/>
                  </a:lnTo>
                  <a:lnTo>
                    <a:pt x="902" y="1803"/>
                  </a:lnTo>
                  <a:lnTo>
                    <a:pt x="902" y="1803"/>
                  </a:lnTo>
                  <a:lnTo>
                    <a:pt x="732" y="1779"/>
                  </a:lnTo>
                  <a:lnTo>
                    <a:pt x="561" y="1730"/>
                  </a:lnTo>
                  <a:lnTo>
                    <a:pt x="391"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1" y="147"/>
                  </a:lnTo>
                  <a:lnTo>
                    <a:pt x="561" y="74"/>
                  </a:lnTo>
                  <a:lnTo>
                    <a:pt x="732" y="25"/>
                  </a:lnTo>
                  <a:lnTo>
                    <a:pt x="902" y="1"/>
                  </a:lnTo>
                  <a:lnTo>
                    <a:pt x="902"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37"/>
            <p:cNvSpPr/>
            <p:nvPr/>
          </p:nvSpPr>
          <p:spPr>
            <a:xfrm>
              <a:off x="713850" y="274025"/>
              <a:ext cx="45075" cy="45100"/>
            </a:xfrm>
            <a:custGeom>
              <a:avLst/>
              <a:gdLst/>
              <a:ahLst/>
              <a:cxnLst/>
              <a:rect l="l" t="t" r="r" b="b"/>
              <a:pathLst>
                <a:path w="1803" h="1804" fill="none" extrusionOk="0">
                  <a:moveTo>
                    <a:pt x="902" y="1"/>
                  </a:moveTo>
                  <a:lnTo>
                    <a:pt x="902" y="1"/>
                  </a:lnTo>
                  <a:lnTo>
                    <a:pt x="1072" y="25"/>
                  </a:lnTo>
                  <a:lnTo>
                    <a:pt x="1243" y="74"/>
                  </a:lnTo>
                  <a:lnTo>
                    <a:pt x="1413" y="147"/>
                  </a:lnTo>
                  <a:lnTo>
                    <a:pt x="1535" y="269"/>
                  </a:lnTo>
                  <a:lnTo>
                    <a:pt x="1657" y="391"/>
                  </a:lnTo>
                  <a:lnTo>
                    <a:pt x="1730" y="561"/>
                  </a:lnTo>
                  <a:lnTo>
                    <a:pt x="1779" y="732"/>
                  </a:lnTo>
                  <a:lnTo>
                    <a:pt x="1803" y="902"/>
                  </a:lnTo>
                  <a:lnTo>
                    <a:pt x="1803" y="902"/>
                  </a:lnTo>
                  <a:lnTo>
                    <a:pt x="1779"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9" y="1535"/>
                  </a:lnTo>
                  <a:lnTo>
                    <a:pt x="147" y="1414"/>
                  </a:lnTo>
                  <a:lnTo>
                    <a:pt x="74" y="1243"/>
                  </a:lnTo>
                  <a:lnTo>
                    <a:pt x="25" y="1073"/>
                  </a:lnTo>
                  <a:lnTo>
                    <a:pt x="1" y="902"/>
                  </a:lnTo>
                  <a:lnTo>
                    <a:pt x="1" y="902"/>
                  </a:lnTo>
                  <a:lnTo>
                    <a:pt x="25" y="732"/>
                  </a:lnTo>
                  <a:lnTo>
                    <a:pt x="74" y="561"/>
                  </a:lnTo>
                  <a:lnTo>
                    <a:pt x="147" y="391"/>
                  </a:lnTo>
                  <a:lnTo>
                    <a:pt x="269" y="269"/>
                  </a:lnTo>
                  <a:lnTo>
                    <a:pt x="390" y="147"/>
                  </a:lnTo>
                  <a:lnTo>
                    <a:pt x="561" y="74"/>
                  </a:lnTo>
                  <a:lnTo>
                    <a:pt x="731" y="25"/>
                  </a:lnTo>
                  <a:lnTo>
                    <a:pt x="902" y="1"/>
                  </a:lnTo>
                  <a:lnTo>
                    <a:pt x="902"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37"/>
            <p:cNvSpPr/>
            <p:nvPr/>
          </p:nvSpPr>
          <p:spPr>
            <a:xfrm>
              <a:off x="631050" y="274025"/>
              <a:ext cx="45075" cy="45100"/>
            </a:xfrm>
            <a:custGeom>
              <a:avLst/>
              <a:gdLst/>
              <a:ahLst/>
              <a:cxnLst/>
              <a:rect l="l" t="t" r="r" b="b"/>
              <a:pathLst>
                <a:path w="1803" h="1804" fill="none" extrusionOk="0">
                  <a:moveTo>
                    <a:pt x="0" y="902"/>
                  </a:moveTo>
                  <a:lnTo>
                    <a:pt x="0" y="902"/>
                  </a:lnTo>
                  <a:lnTo>
                    <a:pt x="25" y="732"/>
                  </a:lnTo>
                  <a:lnTo>
                    <a:pt x="73" y="561"/>
                  </a:lnTo>
                  <a:lnTo>
                    <a:pt x="147" y="391"/>
                  </a:lnTo>
                  <a:lnTo>
                    <a:pt x="268" y="269"/>
                  </a:lnTo>
                  <a:lnTo>
                    <a:pt x="390" y="147"/>
                  </a:lnTo>
                  <a:lnTo>
                    <a:pt x="561" y="74"/>
                  </a:lnTo>
                  <a:lnTo>
                    <a:pt x="731" y="25"/>
                  </a:lnTo>
                  <a:lnTo>
                    <a:pt x="902" y="1"/>
                  </a:lnTo>
                  <a:lnTo>
                    <a:pt x="902" y="1"/>
                  </a:lnTo>
                  <a:lnTo>
                    <a:pt x="1072" y="25"/>
                  </a:lnTo>
                  <a:lnTo>
                    <a:pt x="1243" y="74"/>
                  </a:lnTo>
                  <a:lnTo>
                    <a:pt x="1413" y="147"/>
                  </a:lnTo>
                  <a:lnTo>
                    <a:pt x="1535" y="269"/>
                  </a:lnTo>
                  <a:lnTo>
                    <a:pt x="1657" y="391"/>
                  </a:lnTo>
                  <a:lnTo>
                    <a:pt x="1730" y="561"/>
                  </a:lnTo>
                  <a:lnTo>
                    <a:pt x="1778" y="732"/>
                  </a:lnTo>
                  <a:lnTo>
                    <a:pt x="1803" y="902"/>
                  </a:lnTo>
                  <a:lnTo>
                    <a:pt x="1803" y="902"/>
                  </a:lnTo>
                  <a:lnTo>
                    <a:pt x="1778" y="1073"/>
                  </a:lnTo>
                  <a:lnTo>
                    <a:pt x="1730" y="1243"/>
                  </a:lnTo>
                  <a:lnTo>
                    <a:pt x="1657" y="1414"/>
                  </a:lnTo>
                  <a:lnTo>
                    <a:pt x="1535" y="1535"/>
                  </a:lnTo>
                  <a:lnTo>
                    <a:pt x="1413" y="1657"/>
                  </a:lnTo>
                  <a:lnTo>
                    <a:pt x="1243" y="1730"/>
                  </a:lnTo>
                  <a:lnTo>
                    <a:pt x="1072" y="1779"/>
                  </a:lnTo>
                  <a:lnTo>
                    <a:pt x="902" y="1803"/>
                  </a:lnTo>
                  <a:lnTo>
                    <a:pt x="902" y="1803"/>
                  </a:lnTo>
                  <a:lnTo>
                    <a:pt x="731" y="1779"/>
                  </a:lnTo>
                  <a:lnTo>
                    <a:pt x="561" y="1730"/>
                  </a:lnTo>
                  <a:lnTo>
                    <a:pt x="390" y="1657"/>
                  </a:lnTo>
                  <a:lnTo>
                    <a:pt x="268" y="1535"/>
                  </a:lnTo>
                  <a:lnTo>
                    <a:pt x="147" y="1414"/>
                  </a:lnTo>
                  <a:lnTo>
                    <a:pt x="73" y="1243"/>
                  </a:lnTo>
                  <a:lnTo>
                    <a:pt x="25" y="1073"/>
                  </a:lnTo>
                  <a:lnTo>
                    <a:pt x="0" y="902"/>
                  </a:lnTo>
                  <a:lnTo>
                    <a:pt x="0" y="902"/>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37"/>
            <p:cNvSpPr/>
            <p:nvPr/>
          </p:nvSpPr>
          <p:spPr>
            <a:xfrm>
              <a:off x="649925" y="590050"/>
              <a:ext cx="133975" cy="25"/>
            </a:xfrm>
            <a:custGeom>
              <a:avLst/>
              <a:gdLst/>
              <a:ahLst/>
              <a:cxnLst/>
              <a:rect l="l" t="t" r="r" b="b"/>
              <a:pathLst>
                <a:path w="5359" h="1" fill="none" extrusionOk="0">
                  <a:moveTo>
                    <a:pt x="5358" y="0"/>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37"/>
            <p:cNvSpPr/>
            <p:nvPr/>
          </p:nvSpPr>
          <p:spPr>
            <a:xfrm>
              <a:off x="649925" y="534625"/>
              <a:ext cx="255750" cy="25"/>
            </a:xfrm>
            <a:custGeom>
              <a:avLst/>
              <a:gdLst/>
              <a:ahLst/>
              <a:cxnLst/>
              <a:rect l="l" t="t" r="r" b="b"/>
              <a:pathLst>
                <a:path w="10230" h="1" fill="none" extrusionOk="0">
                  <a:moveTo>
                    <a:pt x="10229" y="1"/>
                  </a:move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37"/>
            <p:cNvSpPr/>
            <p:nvPr/>
          </p:nvSpPr>
          <p:spPr>
            <a:xfrm>
              <a:off x="649925" y="479825"/>
              <a:ext cx="255750" cy="25"/>
            </a:xfrm>
            <a:custGeom>
              <a:avLst/>
              <a:gdLst/>
              <a:ahLst/>
              <a:cxnLst/>
              <a:rect l="l" t="t" r="r" b="b"/>
              <a:pathLst>
                <a:path w="10230" h="1" fill="none" extrusionOk="0">
                  <a:moveTo>
                    <a:pt x="10229" y="1"/>
                  </a:move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37"/>
            <p:cNvSpPr/>
            <p:nvPr/>
          </p:nvSpPr>
          <p:spPr>
            <a:xfrm>
              <a:off x="649925" y="424425"/>
              <a:ext cx="255750" cy="25"/>
            </a:xfrm>
            <a:custGeom>
              <a:avLst/>
              <a:gdLst/>
              <a:ahLst/>
              <a:cxnLst/>
              <a:rect l="l" t="t" r="r" b="b"/>
              <a:pathLst>
                <a:path w="10230" h="1" fill="none" extrusionOk="0">
                  <a:moveTo>
                    <a:pt x="10229" y="1"/>
                  </a:move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37"/>
            <p:cNvSpPr/>
            <p:nvPr/>
          </p:nvSpPr>
          <p:spPr>
            <a:xfrm>
              <a:off x="879475" y="274025"/>
              <a:ext cx="45075" cy="45100"/>
            </a:xfrm>
            <a:custGeom>
              <a:avLst/>
              <a:gdLst/>
              <a:ahLst/>
              <a:cxnLst/>
              <a:rect l="l" t="t" r="r" b="b"/>
              <a:pathLst>
                <a:path w="1803" h="1804" fill="none" extrusionOk="0">
                  <a:moveTo>
                    <a:pt x="901" y="1803"/>
                  </a:moveTo>
                  <a:lnTo>
                    <a:pt x="901" y="1803"/>
                  </a:lnTo>
                  <a:lnTo>
                    <a:pt x="731" y="1779"/>
                  </a:lnTo>
                  <a:lnTo>
                    <a:pt x="560" y="1730"/>
                  </a:lnTo>
                  <a:lnTo>
                    <a:pt x="390" y="1657"/>
                  </a:lnTo>
                  <a:lnTo>
                    <a:pt x="268" y="1535"/>
                  </a:lnTo>
                  <a:lnTo>
                    <a:pt x="146" y="1414"/>
                  </a:lnTo>
                  <a:lnTo>
                    <a:pt x="73" y="1243"/>
                  </a:lnTo>
                  <a:lnTo>
                    <a:pt x="25" y="1073"/>
                  </a:lnTo>
                  <a:lnTo>
                    <a:pt x="0" y="902"/>
                  </a:lnTo>
                  <a:lnTo>
                    <a:pt x="0" y="902"/>
                  </a:lnTo>
                  <a:lnTo>
                    <a:pt x="25" y="732"/>
                  </a:lnTo>
                  <a:lnTo>
                    <a:pt x="73" y="561"/>
                  </a:lnTo>
                  <a:lnTo>
                    <a:pt x="146" y="391"/>
                  </a:lnTo>
                  <a:lnTo>
                    <a:pt x="268" y="269"/>
                  </a:lnTo>
                  <a:lnTo>
                    <a:pt x="390" y="147"/>
                  </a:lnTo>
                  <a:lnTo>
                    <a:pt x="560" y="74"/>
                  </a:lnTo>
                  <a:lnTo>
                    <a:pt x="731" y="25"/>
                  </a:lnTo>
                  <a:lnTo>
                    <a:pt x="901" y="1"/>
                  </a:lnTo>
                  <a:lnTo>
                    <a:pt x="901" y="1"/>
                  </a:lnTo>
                  <a:lnTo>
                    <a:pt x="1072" y="25"/>
                  </a:lnTo>
                  <a:lnTo>
                    <a:pt x="1242" y="74"/>
                  </a:lnTo>
                  <a:lnTo>
                    <a:pt x="1413" y="147"/>
                  </a:lnTo>
                  <a:lnTo>
                    <a:pt x="1535" y="269"/>
                  </a:lnTo>
                  <a:lnTo>
                    <a:pt x="1656" y="391"/>
                  </a:lnTo>
                  <a:lnTo>
                    <a:pt x="1729" y="561"/>
                  </a:lnTo>
                  <a:lnTo>
                    <a:pt x="1778" y="732"/>
                  </a:lnTo>
                  <a:lnTo>
                    <a:pt x="1802" y="902"/>
                  </a:lnTo>
                  <a:lnTo>
                    <a:pt x="1802" y="902"/>
                  </a:lnTo>
                  <a:lnTo>
                    <a:pt x="1778" y="1073"/>
                  </a:lnTo>
                  <a:lnTo>
                    <a:pt x="1729" y="1243"/>
                  </a:lnTo>
                  <a:lnTo>
                    <a:pt x="1656" y="1414"/>
                  </a:lnTo>
                  <a:lnTo>
                    <a:pt x="1535" y="1535"/>
                  </a:lnTo>
                  <a:lnTo>
                    <a:pt x="1413" y="1657"/>
                  </a:lnTo>
                  <a:lnTo>
                    <a:pt x="1242" y="1730"/>
                  </a:lnTo>
                  <a:lnTo>
                    <a:pt x="1072" y="1779"/>
                  </a:lnTo>
                  <a:lnTo>
                    <a:pt x="901" y="1803"/>
                  </a:lnTo>
                  <a:lnTo>
                    <a:pt x="901" y="180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37"/>
            <p:cNvSpPr/>
            <p:nvPr/>
          </p:nvSpPr>
          <p:spPr>
            <a:xfrm>
              <a:off x="654800" y="244200"/>
              <a:ext cx="25" cy="51175"/>
            </a:xfrm>
            <a:custGeom>
              <a:avLst/>
              <a:gdLst/>
              <a:ahLst/>
              <a:cxnLst/>
              <a:rect l="l" t="t" r="r" b="b"/>
              <a:pathLst>
                <a:path w="1" h="2047" fill="none" extrusionOk="0">
                  <a:moveTo>
                    <a:pt x="0" y="1"/>
                  </a:moveTo>
                  <a:lnTo>
                    <a:pt x="0" y="204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37"/>
            <p:cNvSpPr/>
            <p:nvPr/>
          </p:nvSpPr>
          <p:spPr>
            <a:xfrm>
              <a:off x="737600" y="244200"/>
              <a:ext cx="25" cy="51175"/>
            </a:xfrm>
            <a:custGeom>
              <a:avLst/>
              <a:gdLst/>
              <a:ahLst/>
              <a:cxnLst/>
              <a:rect l="l" t="t" r="r" b="b"/>
              <a:pathLst>
                <a:path w="1" h="2047" fill="none" extrusionOk="0">
                  <a:moveTo>
                    <a:pt x="1" y="1"/>
                  </a:moveTo>
                  <a:lnTo>
                    <a:pt x="1" y="204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37"/>
            <p:cNvSpPr/>
            <p:nvPr/>
          </p:nvSpPr>
          <p:spPr>
            <a:xfrm>
              <a:off x="820400" y="244200"/>
              <a:ext cx="25" cy="51175"/>
            </a:xfrm>
            <a:custGeom>
              <a:avLst/>
              <a:gdLst/>
              <a:ahLst/>
              <a:cxnLst/>
              <a:rect l="l" t="t" r="r" b="b"/>
              <a:pathLst>
                <a:path w="1" h="2047" fill="none" extrusionOk="0">
                  <a:moveTo>
                    <a:pt x="1" y="1"/>
                  </a:moveTo>
                  <a:lnTo>
                    <a:pt x="1" y="204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37"/>
            <p:cNvSpPr/>
            <p:nvPr/>
          </p:nvSpPr>
          <p:spPr>
            <a:xfrm>
              <a:off x="903225" y="244200"/>
              <a:ext cx="25" cy="51175"/>
            </a:xfrm>
            <a:custGeom>
              <a:avLst/>
              <a:gdLst/>
              <a:ahLst/>
              <a:cxnLst/>
              <a:rect l="l" t="t" r="r" b="b"/>
              <a:pathLst>
                <a:path w="1" h="2047" fill="none" extrusionOk="0">
                  <a:moveTo>
                    <a:pt x="0" y="1"/>
                  </a:moveTo>
                  <a:lnTo>
                    <a:pt x="0" y="204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1" name="Google Shape;551;p37"/>
          <p:cNvGrpSpPr/>
          <p:nvPr/>
        </p:nvGrpSpPr>
        <p:grpSpPr>
          <a:xfrm>
            <a:off x="1081471" y="978805"/>
            <a:ext cx="335800" cy="279518"/>
            <a:chOff x="1247825" y="322750"/>
            <a:chExt cx="443300" cy="369000"/>
          </a:xfrm>
        </p:grpSpPr>
        <p:sp>
          <p:nvSpPr>
            <p:cNvPr id="552" name="Google Shape;552;p37"/>
            <p:cNvSpPr/>
            <p:nvPr/>
          </p:nvSpPr>
          <p:spPr>
            <a:xfrm>
              <a:off x="1247825" y="322750"/>
              <a:ext cx="443300" cy="369000"/>
            </a:xfrm>
            <a:custGeom>
              <a:avLst/>
              <a:gdLst/>
              <a:ahLst/>
              <a:cxnLst/>
              <a:rect l="l" t="t" r="r" b="b"/>
              <a:pathLst>
                <a:path w="17732" h="14760" fill="none" extrusionOk="0">
                  <a:moveTo>
                    <a:pt x="16952" y="2558"/>
                  </a:moveTo>
                  <a:lnTo>
                    <a:pt x="13664" y="2558"/>
                  </a:lnTo>
                  <a:lnTo>
                    <a:pt x="13226" y="755"/>
                  </a:lnTo>
                  <a:lnTo>
                    <a:pt x="13226" y="755"/>
                  </a:lnTo>
                  <a:lnTo>
                    <a:pt x="13177" y="609"/>
                  </a:lnTo>
                  <a:lnTo>
                    <a:pt x="13104" y="463"/>
                  </a:lnTo>
                  <a:lnTo>
                    <a:pt x="13006" y="317"/>
                  </a:lnTo>
                  <a:lnTo>
                    <a:pt x="12885" y="220"/>
                  </a:lnTo>
                  <a:lnTo>
                    <a:pt x="12739" y="122"/>
                  </a:lnTo>
                  <a:lnTo>
                    <a:pt x="12592" y="49"/>
                  </a:lnTo>
                  <a:lnTo>
                    <a:pt x="12446" y="0"/>
                  </a:lnTo>
                  <a:lnTo>
                    <a:pt x="12276" y="0"/>
                  </a:lnTo>
                  <a:lnTo>
                    <a:pt x="5456" y="0"/>
                  </a:lnTo>
                  <a:lnTo>
                    <a:pt x="5456" y="0"/>
                  </a:lnTo>
                  <a:lnTo>
                    <a:pt x="5286" y="0"/>
                  </a:lnTo>
                  <a:lnTo>
                    <a:pt x="5140" y="49"/>
                  </a:lnTo>
                  <a:lnTo>
                    <a:pt x="4994" y="122"/>
                  </a:lnTo>
                  <a:lnTo>
                    <a:pt x="4848" y="220"/>
                  </a:lnTo>
                  <a:lnTo>
                    <a:pt x="4726" y="317"/>
                  </a:lnTo>
                  <a:lnTo>
                    <a:pt x="4628" y="463"/>
                  </a:lnTo>
                  <a:lnTo>
                    <a:pt x="4555" y="609"/>
                  </a:lnTo>
                  <a:lnTo>
                    <a:pt x="4507" y="755"/>
                  </a:lnTo>
                  <a:lnTo>
                    <a:pt x="4068" y="2558"/>
                  </a:lnTo>
                  <a:lnTo>
                    <a:pt x="3240" y="2558"/>
                  </a:lnTo>
                  <a:lnTo>
                    <a:pt x="3240" y="2558"/>
                  </a:lnTo>
                  <a:lnTo>
                    <a:pt x="3240" y="2558"/>
                  </a:lnTo>
                  <a:lnTo>
                    <a:pt x="3240" y="2460"/>
                  </a:lnTo>
                  <a:lnTo>
                    <a:pt x="3216" y="2363"/>
                  </a:lnTo>
                  <a:lnTo>
                    <a:pt x="3167" y="2290"/>
                  </a:lnTo>
                  <a:lnTo>
                    <a:pt x="3094" y="2217"/>
                  </a:lnTo>
                  <a:lnTo>
                    <a:pt x="3045" y="2144"/>
                  </a:lnTo>
                  <a:lnTo>
                    <a:pt x="2948" y="2119"/>
                  </a:lnTo>
                  <a:lnTo>
                    <a:pt x="2850" y="2071"/>
                  </a:lnTo>
                  <a:lnTo>
                    <a:pt x="2753" y="2071"/>
                  </a:lnTo>
                  <a:lnTo>
                    <a:pt x="2047" y="2071"/>
                  </a:lnTo>
                  <a:lnTo>
                    <a:pt x="2047" y="2071"/>
                  </a:lnTo>
                  <a:lnTo>
                    <a:pt x="1949" y="2071"/>
                  </a:lnTo>
                  <a:lnTo>
                    <a:pt x="1852" y="2119"/>
                  </a:lnTo>
                  <a:lnTo>
                    <a:pt x="1779" y="2144"/>
                  </a:lnTo>
                  <a:lnTo>
                    <a:pt x="1706" y="2217"/>
                  </a:lnTo>
                  <a:lnTo>
                    <a:pt x="1633" y="2290"/>
                  </a:lnTo>
                  <a:lnTo>
                    <a:pt x="1608" y="2363"/>
                  </a:lnTo>
                  <a:lnTo>
                    <a:pt x="1560" y="2460"/>
                  </a:lnTo>
                  <a:lnTo>
                    <a:pt x="1560" y="2558"/>
                  </a:lnTo>
                  <a:lnTo>
                    <a:pt x="1560" y="2558"/>
                  </a:lnTo>
                  <a:lnTo>
                    <a:pt x="780" y="2558"/>
                  </a:lnTo>
                  <a:lnTo>
                    <a:pt x="780" y="2558"/>
                  </a:lnTo>
                  <a:lnTo>
                    <a:pt x="634" y="2582"/>
                  </a:lnTo>
                  <a:lnTo>
                    <a:pt x="488" y="2631"/>
                  </a:lnTo>
                  <a:lnTo>
                    <a:pt x="342" y="2679"/>
                  </a:lnTo>
                  <a:lnTo>
                    <a:pt x="220" y="2777"/>
                  </a:lnTo>
                  <a:lnTo>
                    <a:pt x="123" y="2899"/>
                  </a:lnTo>
                  <a:lnTo>
                    <a:pt x="74" y="3045"/>
                  </a:lnTo>
                  <a:lnTo>
                    <a:pt x="25" y="3191"/>
                  </a:lnTo>
                  <a:lnTo>
                    <a:pt x="1" y="3337"/>
                  </a:lnTo>
                  <a:lnTo>
                    <a:pt x="1" y="13980"/>
                  </a:lnTo>
                  <a:lnTo>
                    <a:pt x="1" y="13980"/>
                  </a:lnTo>
                  <a:lnTo>
                    <a:pt x="25" y="14151"/>
                  </a:lnTo>
                  <a:lnTo>
                    <a:pt x="74" y="14297"/>
                  </a:lnTo>
                  <a:lnTo>
                    <a:pt x="123" y="14418"/>
                  </a:lnTo>
                  <a:lnTo>
                    <a:pt x="220" y="14540"/>
                  </a:lnTo>
                  <a:lnTo>
                    <a:pt x="342" y="14638"/>
                  </a:lnTo>
                  <a:lnTo>
                    <a:pt x="488" y="14711"/>
                  </a:lnTo>
                  <a:lnTo>
                    <a:pt x="634" y="14759"/>
                  </a:lnTo>
                  <a:lnTo>
                    <a:pt x="780" y="14759"/>
                  </a:lnTo>
                  <a:lnTo>
                    <a:pt x="16952" y="14759"/>
                  </a:lnTo>
                  <a:lnTo>
                    <a:pt x="16952" y="14759"/>
                  </a:lnTo>
                  <a:lnTo>
                    <a:pt x="17098" y="14759"/>
                  </a:lnTo>
                  <a:lnTo>
                    <a:pt x="17244" y="14711"/>
                  </a:lnTo>
                  <a:lnTo>
                    <a:pt x="17390" y="14638"/>
                  </a:lnTo>
                  <a:lnTo>
                    <a:pt x="17512" y="14540"/>
                  </a:lnTo>
                  <a:lnTo>
                    <a:pt x="17610" y="14418"/>
                  </a:lnTo>
                  <a:lnTo>
                    <a:pt x="17658" y="14297"/>
                  </a:lnTo>
                  <a:lnTo>
                    <a:pt x="17707" y="14151"/>
                  </a:lnTo>
                  <a:lnTo>
                    <a:pt x="17731" y="13980"/>
                  </a:lnTo>
                  <a:lnTo>
                    <a:pt x="17731" y="3337"/>
                  </a:lnTo>
                  <a:lnTo>
                    <a:pt x="17731" y="3337"/>
                  </a:lnTo>
                  <a:lnTo>
                    <a:pt x="17707" y="3191"/>
                  </a:lnTo>
                  <a:lnTo>
                    <a:pt x="17658" y="3045"/>
                  </a:lnTo>
                  <a:lnTo>
                    <a:pt x="17610" y="2899"/>
                  </a:lnTo>
                  <a:lnTo>
                    <a:pt x="17512" y="2777"/>
                  </a:lnTo>
                  <a:lnTo>
                    <a:pt x="17390" y="2679"/>
                  </a:lnTo>
                  <a:lnTo>
                    <a:pt x="17244" y="2631"/>
                  </a:lnTo>
                  <a:lnTo>
                    <a:pt x="17098" y="2582"/>
                  </a:lnTo>
                  <a:lnTo>
                    <a:pt x="16952" y="2558"/>
                  </a:lnTo>
                  <a:lnTo>
                    <a:pt x="16952" y="2558"/>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37"/>
            <p:cNvSpPr/>
            <p:nvPr/>
          </p:nvSpPr>
          <p:spPr>
            <a:xfrm>
              <a:off x="1398225" y="386675"/>
              <a:ext cx="142500" cy="25"/>
            </a:xfrm>
            <a:custGeom>
              <a:avLst/>
              <a:gdLst/>
              <a:ahLst/>
              <a:cxnLst/>
              <a:rect l="l" t="t" r="r" b="b"/>
              <a:pathLst>
                <a:path w="5700" h="1" fill="none" extrusionOk="0">
                  <a:moveTo>
                    <a:pt x="5700" y="1"/>
                  </a:moveTo>
                  <a:lnTo>
                    <a:pt x="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37"/>
            <p:cNvSpPr/>
            <p:nvPr/>
          </p:nvSpPr>
          <p:spPr>
            <a:xfrm>
              <a:off x="1370225" y="450000"/>
              <a:ext cx="198500" cy="197900"/>
            </a:xfrm>
            <a:custGeom>
              <a:avLst/>
              <a:gdLst/>
              <a:ahLst/>
              <a:cxnLst/>
              <a:rect l="l" t="t" r="r" b="b"/>
              <a:pathLst>
                <a:path w="7940" h="7916" fill="none" extrusionOk="0">
                  <a:moveTo>
                    <a:pt x="3970" y="7916"/>
                  </a:moveTo>
                  <a:lnTo>
                    <a:pt x="3970" y="7916"/>
                  </a:lnTo>
                  <a:lnTo>
                    <a:pt x="3556" y="7892"/>
                  </a:lnTo>
                  <a:lnTo>
                    <a:pt x="3166" y="7843"/>
                  </a:lnTo>
                  <a:lnTo>
                    <a:pt x="2801" y="7745"/>
                  </a:lnTo>
                  <a:lnTo>
                    <a:pt x="2436" y="7624"/>
                  </a:lnTo>
                  <a:lnTo>
                    <a:pt x="2070" y="7453"/>
                  </a:lnTo>
                  <a:lnTo>
                    <a:pt x="1754" y="7258"/>
                  </a:lnTo>
                  <a:lnTo>
                    <a:pt x="1462" y="7015"/>
                  </a:lnTo>
                  <a:lnTo>
                    <a:pt x="1169" y="6771"/>
                  </a:lnTo>
                  <a:lnTo>
                    <a:pt x="901" y="6479"/>
                  </a:lnTo>
                  <a:lnTo>
                    <a:pt x="682" y="6187"/>
                  </a:lnTo>
                  <a:lnTo>
                    <a:pt x="487" y="5846"/>
                  </a:lnTo>
                  <a:lnTo>
                    <a:pt x="317" y="5505"/>
                  </a:lnTo>
                  <a:lnTo>
                    <a:pt x="195" y="5139"/>
                  </a:lnTo>
                  <a:lnTo>
                    <a:pt x="98" y="4750"/>
                  </a:lnTo>
                  <a:lnTo>
                    <a:pt x="25" y="4360"/>
                  </a:lnTo>
                  <a:lnTo>
                    <a:pt x="0" y="3970"/>
                  </a:lnTo>
                  <a:lnTo>
                    <a:pt x="0" y="3970"/>
                  </a:lnTo>
                  <a:lnTo>
                    <a:pt x="25" y="3556"/>
                  </a:lnTo>
                  <a:lnTo>
                    <a:pt x="98" y="3167"/>
                  </a:lnTo>
                  <a:lnTo>
                    <a:pt x="195" y="2777"/>
                  </a:lnTo>
                  <a:lnTo>
                    <a:pt x="317" y="2412"/>
                  </a:lnTo>
                  <a:lnTo>
                    <a:pt x="487" y="2071"/>
                  </a:lnTo>
                  <a:lnTo>
                    <a:pt x="682" y="1754"/>
                  </a:lnTo>
                  <a:lnTo>
                    <a:pt x="901" y="1437"/>
                  </a:lnTo>
                  <a:lnTo>
                    <a:pt x="1169" y="1170"/>
                  </a:lnTo>
                  <a:lnTo>
                    <a:pt x="1462" y="902"/>
                  </a:lnTo>
                  <a:lnTo>
                    <a:pt x="1754" y="682"/>
                  </a:lnTo>
                  <a:lnTo>
                    <a:pt x="2070" y="488"/>
                  </a:lnTo>
                  <a:lnTo>
                    <a:pt x="2436" y="317"/>
                  </a:lnTo>
                  <a:lnTo>
                    <a:pt x="2801" y="171"/>
                  </a:lnTo>
                  <a:lnTo>
                    <a:pt x="3166" y="74"/>
                  </a:lnTo>
                  <a:lnTo>
                    <a:pt x="3556" y="25"/>
                  </a:lnTo>
                  <a:lnTo>
                    <a:pt x="3970" y="1"/>
                  </a:lnTo>
                  <a:lnTo>
                    <a:pt x="3970" y="1"/>
                  </a:lnTo>
                  <a:lnTo>
                    <a:pt x="4384" y="25"/>
                  </a:lnTo>
                  <a:lnTo>
                    <a:pt x="4774" y="74"/>
                  </a:lnTo>
                  <a:lnTo>
                    <a:pt x="5139" y="171"/>
                  </a:lnTo>
                  <a:lnTo>
                    <a:pt x="5505" y="317"/>
                  </a:lnTo>
                  <a:lnTo>
                    <a:pt x="5870" y="488"/>
                  </a:lnTo>
                  <a:lnTo>
                    <a:pt x="6186" y="682"/>
                  </a:lnTo>
                  <a:lnTo>
                    <a:pt x="6479" y="902"/>
                  </a:lnTo>
                  <a:lnTo>
                    <a:pt x="6771" y="1170"/>
                  </a:lnTo>
                  <a:lnTo>
                    <a:pt x="7039" y="1437"/>
                  </a:lnTo>
                  <a:lnTo>
                    <a:pt x="7258" y="1754"/>
                  </a:lnTo>
                  <a:lnTo>
                    <a:pt x="7453" y="2071"/>
                  </a:lnTo>
                  <a:lnTo>
                    <a:pt x="7623" y="2412"/>
                  </a:lnTo>
                  <a:lnTo>
                    <a:pt x="7745" y="2777"/>
                  </a:lnTo>
                  <a:lnTo>
                    <a:pt x="7843" y="3167"/>
                  </a:lnTo>
                  <a:lnTo>
                    <a:pt x="7916" y="3556"/>
                  </a:lnTo>
                  <a:lnTo>
                    <a:pt x="7940" y="3970"/>
                  </a:lnTo>
                  <a:lnTo>
                    <a:pt x="7940" y="3970"/>
                  </a:lnTo>
                  <a:lnTo>
                    <a:pt x="7916" y="4360"/>
                  </a:lnTo>
                  <a:lnTo>
                    <a:pt x="7843" y="4750"/>
                  </a:lnTo>
                  <a:lnTo>
                    <a:pt x="7745" y="5139"/>
                  </a:lnTo>
                  <a:lnTo>
                    <a:pt x="7623" y="5505"/>
                  </a:lnTo>
                  <a:lnTo>
                    <a:pt x="7453" y="5846"/>
                  </a:lnTo>
                  <a:lnTo>
                    <a:pt x="7258" y="6187"/>
                  </a:lnTo>
                  <a:lnTo>
                    <a:pt x="7039" y="6479"/>
                  </a:lnTo>
                  <a:lnTo>
                    <a:pt x="6771" y="6771"/>
                  </a:lnTo>
                  <a:lnTo>
                    <a:pt x="6479" y="7015"/>
                  </a:lnTo>
                  <a:lnTo>
                    <a:pt x="6186" y="7258"/>
                  </a:lnTo>
                  <a:lnTo>
                    <a:pt x="5870" y="7453"/>
                  </a:lnTo>
                  <a:lnTo>
                    <a:pt x="5505" y="7624"/>
                  </a:lnTo>
                  <a:lnTo>
                    <a:pt x="5139" y="7745"/>
                  </a:lnTo>
                  <a:lnTo>
                    <a:pt x="4774" y="7843"/>
                  </a:lnTo>
                  <a:lnTo>
                    <a:pt x="4384" y="7892"/>
                  </a:lnTo>
                  <a:lnTo>
                    <a:pt x="3970" y="7916"/>
                  </a:lnTo>
                  <a:lnTo>
                    <a:pt x="3970" y="7916"/>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37"/>
            <p:cNvSpPr/>
            <p:nvPr/>
          </p:nvSpPr>
          <p:spPr>
            <a:xfrm>
              <a:off x="1403100" y="482875"/>
              <a:ext cx="132750" cy="132150"/>
            </a:xfrm>
            <a:custGeom>
              <a:avLst/>
              <a:gdLst/>
              <a:ahLst/>
              <a:cxnLst/>
              <a:rect l="l" t="t" r="r" b="b"/>
              <a:pathLst>
                <a:path w="5310" h="5286" fill="none" extrusionOk="0">
                  <a:moveTo>
                    <a:pt x="2655" y="5286"/>
                  </a:moveTo>
                  <a:lnTo>
                    <a:pt x="2655" y="5286"/>
                  </a:lnTo>
                  <a:lnTo>
                    <a:pt x="2387" y="5286"/>
                  </a:lnTo>
                  <a:lnTo>
                    <a:pt x="2119" y="5237"/>
                  </a:lnTo>
                  <a:lnTo>
                    <a:pt x="1876" y="5164"/>
                  </a:lnTo>
                  <a:lnTo>
                    <a:pt x="1632" y="5091"/>
                  </a:lnTo>
                  <a:lnTo>
                    <a:pt x="1389" y="4969"/>
                  </a:lnTo>
                  <a:lnTo>
                    <a:pt x="1169" y="4847"/>
                  </a:lnTo>
                  <a:lnTo>
                    <a:pt x="975" y="4677"/>
                  </a:lnTo>
                  <a:lnTo>
                    <a:pt x="780" y="4506"/>
                  </a:lnTo>
                  <a:lnTo>
                    <a:pt x="609" y="4336"/>
                  </a:lnTo>
                  <a:lnTo>
                    <a:pt x="463" y="4117"/>
                  </a:lnTo>
                  <a:lnTo>
                    <a:pt x="317" y="3897"/>
                  </a:lnTo>
                  <a:lnTo>
                    <a:pt x="220" y="3678"/>
                  </a:lnTo>
                  <a:lnTo>
                    <a:pt x="122" y="3435"/>
                  </a:lnTo>
                  <a:lnTo>
                    <a:pt x="74" y="3191"/>
                  </a:lnTo>
                  <a:lnTo>
                    <a:pt x="25" y="2923"/>
                  </a:lnTo>
                  <a:lnTo>
                    <a:pt x="0" y="2655"/>
                  </a:lnTo>
                  <a:lnTo>
                    <a:pt x="0" y="2655"/>
                  </a:lnTo>
                  <a:lnTo>
                    <a:pt x="25" y="2387"/>
                  </a:lnTo>
                  <a:lnTo>
                    <a:pt x="74" y="2120"/>
                  </a:lnTo>
                  <a:lnTo>
                    <a:pt x="122" y="1852"/>
                  </a:lnTo>
                  <a:lnTo>
                    <a:pt x="220" y="1608"/>
                  </a:lnTo>
                  <a:lnTo>
                    <a:pt x="317" y="1389"/>
                  </a:lnTo>
                  <a:lnTo>
                    <a:pt x="463" y="1170"/>
                  </a:lnTo>
                  <a:lnTo>
                    <a:pt x="609" y="975"/>
                  </a:lnTo>
                  <a:lnTo>
                    <a:pt x="780" y="780"/>
                  </a:lnTo>
                  <a:lnTo>
                    <a:pt x="975" y="610"/>
                  </a:lnTo>
                  <a:lnTo>
                    <a:pt x="1169" y="463"/>
                  </a:lnTo>
                  <a:lnTo>
                    <a:pt x="1389" y="317"/>
                  </a:lnTo>
                  <a:lnTo>
                    <a:pt x="1632" y="220"/>
                  </a:lnTo>
                  <a:lnTo>
                    <a:pt x="1876" y="122"/>
                  </a:lnTo>
                  <a:lnTo>
                    <a:pt x="2119" y="49"/>
                  </a:lnTo>
                  <a:lnTo>
                    <a:pt x="2387" y="25"/>
                  </a:lnTo>
                  <a:lnTo>
                    <a:pt x="2655" y="1"/>
                  </a:lnTo>
                  <a:lnTo>
                    <a:pt x="2655" y="1"/>
                  </a:lnTo>
                  <a:lnTo>
                    <a:pt x="2923" y="25"/>
                  </a:lnTo>
                  <a:lnTo>
                    <a:pt x="3191" y="49"/>
                  </a:lnTo>
                  <a:lnTo>
                    <a:pt x="3435" y="122"/>
                  </a:lnTo>
                  <a:lnTo>
                    <a:pt x="3678" y="220"/>
                  </a:lnTo>
                  <a:lnTo>
                    <a:pt x="3922" y="317"/>
                  </a:lnTo>
                  <a:lnTo>
                    <a:pt x="4141" y="463"/>
                  </a:lnTo>
                  <a:lnTo>
                    <a:pt x="4336" y="610"/>
                  </a:lnTo>
                  <a:lnTo>
                    <a:pt x="4530" y="780"/>
                  </a:lnTo>
                  <a:lnTo>
                    <a:pt x="4701" y="975"/>
                  </a:lnTo>
                  <a:lnTo>
                    <a:pt x="4847" y="1170"/>
                  </a:lnTo>
                  <a:lnTo>
                    <a:pt x="4993" y="1389"/>
                  </a:lnTo>
                  <a:lnTo>
                    <a:pt x="5091" y="1608"/>
                  </a:lnTo>
                  <a:lnTo>
                    <a:pt x="5188" y="1852"/>
                  </a:lnTo>
                  <a:lnTo>
                    <a:pt x="5237" y="2120"/>
                  </a:lnTo>
                  <a:lnTo>
                    <a:pt x="5285" y="2387"/>
                  </a:lnTo>
                  <a:lnTo>
                    <a:pt x="5310" y="2655"/>
                  </a:lnTo>
                  <a:lnTo>
                    <a:pt x="5310" y="2655"/>
                  </a:lnTo>
                  <a:lnTo>
                    <a:pt x="5285" y="2923"/>
                  </a:lnTo>
                  <a:lnTo>
                    <a:pt x="5237" y="3191"/>
                  </a:lnTo>
                  <a:lnTo>
                    <a:pt x="5188" y="3435"/>
                  </a:lnTo>
                  <a:lnTo>
                    <a:pt x="5091" y="3678"/>
                  </a:lnTo>
                  <a:lnTo>
                    <a:pt x="4993" y="3897"/>
                  </a:lnTo>
                  <a:lnTo>
                    <a:pt x="4847" y="4117"/>
                  </a:lnTo>
                  <a:lnTo>
                    <a:pt x="4701" y="4336"/>
                  </a:lnTo>
                  <a:lnTo>
                    <a:pt x="4530" y="4506"/>
                  </a:lnTo>
                  <a:lnTo>
                    <a:pt x="4336" y="4677"/>
                  </a:lnTo>
                  <a:lnTo>
                    <a:pt x="4141" y="4847"/>
                  </a:lnTo>
                  <a:lnTo>
                    <a:pt x="3922" y="4969"/>
                  </a:lnTo>
                  <a:lnTo>
                    <a:pt x="3678" y="5091"/>
                  </a:lnTo>
                  <a:lnTo>
                    <a:pt x="3435" y="5164"/>
                  </a:lnTo>
                  <a:lnTo>
                    <a:pt x="3191" y="5237"/>
                  </a:lnTo>
                  <a:lnTo>
                    <a:pt x="2923" y="5286"/>
                  </a:lnTo>
                  <a:lnTo>
                    <a:pt x="2655" y="5286"/>
                  </a:lnTo>
                  <a:lnTo>
                    <a:pt x="2655" y="5286"/>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37"/>
            <p:cNvSpPr/>
            <p:nvPr/>
          </p:nvSpPr>
          <p:spPr>
            <a:xfrm>
              <a:off x="1588800" y="435400"/>
              <a:ext cx="66400" cy="43850"/>
            </a:xfrm>
            <a:custGeom>
              <a:avLst/>
              <a:gdLst/>
              <a:ahLst/>
              <a:cxnLst/>
              <a:rect l="l" t="t" r="r" b="b"/>
              <a:pathLst>
                <a:path w="2656" h="1754" fill="none" extrusionOk="0">
                  <a:moveTo>
                    <a:pt x="2655" y="1266"/>
                  </a:moveTo>
                  <a:lnTo>
                    <a:pt x="2655" y="1266"/>
                  </a:lnTo>
                  <a:lnTo>
                    <a:pt x="2655" y="1364"/>
                  </a:lnTo>
                  <a:lnTo>
                    <a:pt x="2631" y="1461"/>
                  </a:lnTo>
                  <a:lnTo>
                    <a:pt x="2582" y="1534"/>
                  </a:lnTo>
                  <a:lnTo>
                    <a:pt x="2509" y="1607"/>
                  </a:lnTo>
                  <a:lnTo>
                    <a:pt x="2461" y="1680"/>
                  </a:lnTo>
                  <a:lnTo>
                    <a:pt x="2363" y="1705"/>
                  </a:lnTo>
                  <a:lnTo>
                    <a:pt x="2266" y="1754"/>
                  </a:lnTo>
                  <a:lnTo>
                    <a:pt x="2168" y="1754"/>
                  </a:lnTo>
                  <a:lnTo>
                    <a:pt x="488" y="1754"/>
                  </a:lnTo>
                  <a:lnTo>
                    <a:pt x="488" y="1754"/>
                  </a:lnTo>
                  <a:lnTo>
                    <a:pt x="390" y="1754"/>
                  </a:lnTo>
                  <a:lnTo>
                    <a:pt x="293" y="1705"/>
                  </a:lnTo>
                  <a:lnTo>
                    <a:pt x="220" y="1680"/>
                  </a:lnTo>
                  <a:lnTo>
                    <a:pt x="147" y="1607"/>
                  </a:lnTo>
                  <a:lnTo>
                    <a:pt x="74" y="1534"/>
                  </a:lnTo>
                  <a:lnTo>
                    <a:pt x="49" y="1461"/>
                  </a:lnTo>
                  <a:lnTo>
                    <a:pt x="1" y="1364"/>
                  </a:lnTo>
                  <a:lnTo>
                    <a:pt x="1" y="1266"/>
                  </a:lnTo>
                  <a:lnTo>
                    <a:pt x="1" y="487"/>
                  </a:lnTo>
                  <a:lnTo>
                    <a:pt x="1" y="487"/>
                  </a:lnTo>
                  <a:lnTo>
                    <a:pt x="1" y="390"/>
                  </a:lnTo>
                  <a:lnTo>
                    <a:pt x="49" y="292"/>
                  </a:lnTo>
                  <a:lnTo>
                    <a:pt x="74" y="219"/>
                  </a:lnTo>
                  <a:lnTo>
                    <a:pt x="147" y="146"/>
                  </a:lnTo>
                  <a:lnTo>
                    <a:pt x="220" y="73"/>
                  </a:lnTo>
                  <a:lnTo>
                    <a:pt x="293" y="49"/>
                  </a:lnTo>
                  <a:lnTo>
                    <a:pt x="390" y="0"/>
                  </a:lnTo>
                  <a:lnTo>
                    <a:pt x="488" y="0"/>
                  </a:lnTo>
                  <a:lnTo>
                    <a:pt x="2168" y="0"/>
                  </a:lnTo>
                  <a:lnTo>
                    <a:pt x="2168" y="0"/>
                  </a:lnTo>
                  <a:lnTo>
                    <a:pt x="2266" y="0"/>
                  </a:lnTo>
                  <a:lnTo>
                    <a:pt x="2363" y="49"/>
                  </a:lnTo>
                  <a:lnTo>
                    <a:pt x="2461" y="73"/>
                  </a:lnTo>
                  <a:lnTo>
                    <a:pt x="2509" y="146"/>
                  </a:lnTo>
                  <a:lnTo>
                    <a:pt x="2582" y="219"/>
                  </a:lnTo>
                  <a:lnTo>
                    <a:pt x="2631" y="292"/>
                  </a:lnTo>
                  <a:lnTo>
                    <a:pt x="2655" y="390"/>
                  </a:lnTo>
                  <a:lnTo>
                    <a:pt x="2655" y="487"/>
                  </a:lnTo>
                  <a:lnTo>
                    <a:pt x="2655" y="1266"/>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7" name="Google Shape;557;p37"/>
          <p:cNvGrpSpPr/>
          <p:nvPr/>
        </p:nvGrpSpPr>
        <p:grpSpPr>
          <a:xfrm>
            <a:off x="1598048" y="977423"/>
            <a:ext cx="321028" cy="282282"/>
            <a:chOff x="1929775" y="320925"/>
            <a:chExt cx="423800" cy="372650"/>
          </a:xfrm>
        </p:grpSpPr>
        <p:sp>
          <p:nvSpPr>
            <p:cNvPr id="558" name="Google Shape;558;p37"/>
            <p:cNvSpPr/>
            <p:nvPr/>
          </p:nvSpPr>
          <p:spPr>
            <a:xfrm>
              <a:off x="1929775" y="320925"/>
              <a:ext cx="423800" cy="372650"/>
            </a:xfrm>
            <a:custGeom>
              <a:avLst/>
              <a:gdLst/>
              <a:ahLst/>
              <a:cxnLst/>
              <a:rect l="l" t="t" r="r" b="b"/>
              <a:pathLst>
                <a:path w="16952" h="14906" fill="none" extrusionOk="0">
                  <a:moveTo>
                    <a:pt x="16172" y="0"/>
                  </a:moveTo>
                  <a:lnTo>
                    <a:pt x="780" y="0"/>
                  </a:lnTo>
                  <a:lnTo>
                    <a:pt x="780" y="0"/>
                  </a:lnTo>
                  <a:lnTo>
                    <a:pt x="634" y="25"/>
                  </a:lnTo>
                  <a:lnTo>
                    <a:pt x="488" y="73"/>
                  </a:lnTo>
                  <a:lnTo>
                    <a:pt x="341" y="146"/>
                  </a:lnTo>
                  <a:lnTo>
                    <a:pt x="220" y="244"/>
                  </a:lnTo>
                  <a:lnTo>
                    <a:pt x="122" y="341"/>
                  </a:lnTo>
                  <a:lnTo>
                    <a:pt x="74" y="487"/>
                  </a:lnTo>
                  <a:lnTo>
                    <a:pt x="25" y="634"/>
                  </a:lnTo>
                  <a:lnTo>
                    <a:pt x="0" y="780"/>
                  </a:lnTo>
                  <a:lnTo>
                    <a:pt x="0" y="14126"/>
                  </a:lnTo>
                  <a:lnTo>
                    <a:pt x="0" y="14126"/>
                  </a:lnTo>
                  <a:lnTo>
                    <a:pt x="25" y="14272"/>
                  </a:lnTo>
                  <a:lnTo>
                    <a:pt x="74" y="14418"/>
                  </a:lnTo>
                  <a:lnTo>
                    <a:pt x="122" y="14565"/>
                  </a:lnTo>
                  <a:lnTo>
                    <a:pt x="220" y="14662"/>
                  </a:lnTo>
                  <a:lnTo>
                    <a:pt x="341" y="14759"/>
                  </a:lnTo>
                  <a:lnTo>
                    <a:pt x="488" y="14832"/>
                  </a:lnTo>
                  <a:lnTo>
                    <a:pt x="634" y="14881"/>
                  </a:lnTo>
                  <a:lnTo>
                    <a:pt x="780" y="14906"/>
                  </a:lnTo>
                  <a:lnTo>
                    <a:pt x="16172" y="14906"/>
                  </a:lnTo>
                  <a:lnTo>
                    <a:pt x="16172" y="14906"/>
                  </a:lnTo>
                  <a:lnTo>
                    <a:pt x="16318" y="14881"/>
                  </a:lnTo>
                  <a:lnTo>
                    <a:pt x="16464" y="14832"/>
                  </a:lnTo>
                  <a:lnTo>
                    <a:pt x="16611" y="14759"/>
                  </a:lnTo>
                  <a:lnTo>
                    <a:pt x="16732" y="14662"/>
                  </a:lnTo>
                  <a:lnTo>
                    <a:pt x="16830" y="14565"/>
                  </a:lnTo>
                  <a:lnTo>
                    <a:pt x="16878" y="14418"/>
                  </a:lnTo>
                  <a:lnTo>
                    <a:pt x="16927" y="14272"/>
                  </a:lnTo>
                  <a:lnTo>
                    <a:pt x="16952" y="14126"/>
                  </a:lnTo>
                  <a:lnTo>
                    <a:pt x="16952" y="780"/>
                  </a:lnTo>
                  <a:lnTo>
                    <a:pt x="16952" y="780"/>
                  </a:lnTo>
                  <a:lnTo>
                    <a:pt x="16927" y="634"/>
                  </a:lnTo>
                  <a:lnTo>
                    <a:pt x="16878" y="487"/>
                  </a:lnTo>
                  <a:lnTo>
                    <a:pt x="16830" y="341"/>
                  </a:lnTo>
                  <a:lnTo>
                    <a:pt x="16732" y="244"/>
                  </a:lnTo>
                  <a:lnTo>
                    <a:pt x="16611" y="146"/>
                  </a:lnTo>
                  <a:lnTo>
                    <a:pt x="16464" y="73"/>
                  </a:lnTo>
                  <a:lnTo>
                    <a:pt x="16318" y="25"/>
                  </a:lnTo>
                  <a:lnTo>
                    <a:pt x="16172" y="0"/>
                  </a:lnTo>
                  <a:lnTo>
                    <a:pt x="16172" y="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37"/>
            <p:cNvSpPr/>
            <p:nvPr/>
          </p:nvSpPr>
          <p:spPr>
            <a:xfrm>
              <a:off x="1954125" y="345275"/>
              <a:ext cx="375100" cy="323950"/>
            </a:xfrm>
            <a:custGeom>
              <a:avLst/>
              <a:gdLst/>
              <a:ahLst/>
              <a:cxnLst/>
              <a:rect l="l" t="t" r="r" b="b"/>
              <a:pathLst>
                <a:path w="15004" h="12958" fill="none" extrusionOk="0">
                  <a:moveTo>
                    <a:pt x="15003" y="12957"/>
                  </a:moveTo>
                  <a:lnTo>
                    <a:pt x="1" y="12957"/>
                  </a:lnTo>
                  <a:lnTo>
                    <a:pt x="1" y="0"/>
                  </a:lnTo>
                  <a:lnTo>
                    <a:pt x="15003" y="0"/>
                  </a:lnTo>
                  <a:lnTo>
                    <a:pt x="15003" y="12957"/>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37"/>
            <p:cNvSpPr/>
            <p:nvPr/>
          </p:nvSpPr>
          <p:spPr>
            <a:xfrm>
              <a:off x="2162375" y="534625"/>
              <a:ext cx="146750" cy="113275"/>
            </a:xfrm>
            <a:custGeom>
              <a:avLst/>
              <a:gdLst/>
              <a:ahLst/>
              <a:cxnLst/>
              <a:rect l="l" t="t" r="r" b="b"/>
              <a:pathLst>
                <a:path w="5870" h="4531" fill="none" extrusionOk="0">
                  <a:moveTo>
                    <a:pt x="0" y="2266"/>
                  </a:moveTo>
                  <a:lnTo>
                    <a:pt x="1534" y="244"/>
                  </a:lnTo>
                  <a:lnTo>
                    <a:pt x="1534" y="244"/>
                  </a:lnTo>
                  <a:lnTo>
                    <a:pt x="1632" y="147"/>
                  </a:lnTo>
                  <a:lnTo>
                    <a:pt x="1754" y="50"/>
                  </a:lnTo>
                  <a:lnTo>
                    <a:pt x="1875" y="1"/>
                  </a:lnTo>
                  <a:lnTo>
                    <a:pt x="2022" y="1"/>
                  </a:lnTo>
                  <a:lnTo>
                    <a:pt x="2143" y="1"/>
                  </a:lnTo>
                  <a:lnTo>
                    <a:pt x="2289" y="50"/>
                  </a:lnTo>
                  <a:lnTo>
                    <a:pt x="2411" y="147"/>
                  </a:lnTo>
                  <a:lnTo>
                    <a:pt x="2509" y="244"/>
                  </a:lnTo>
                  <a:lnTo>
                    <a:pt x="5870" y="453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37"/>
            <p:cNvSpPr/>
            <p:nvPr/>
          </p:nvSpPr>
          <p:spPr>
            <a:xfrm>
              <a:off x="1974225" y="468875"/>
              <a:ext cx="232600" cy="179025"/>
            </a:xfrm>
            <a:custGeom>
              <a:avLst/>
              <a:gdLst/>
              <a:ahLst/>
              <a:cxnLst/>
              <a:rect l="l" t="t" r="r" b="b"/>
              <a:pathLst>
                <a:path w="9304" h="7161" fill="none" extrusionOk="0">
                  <a:moveTo>
                    <a:pt x="0" y="3995"/>
                  </a:moveTo>
                  <a:lnTo>
                    <a:pt x="2923" y="244"/>
                  </a:lnTo>
                  <a:lnTo>
                    <a:pt x="2923" y="244"/>
                  </a:lnTo>
                  <a:lnTo>
                    <a:pt x="3020" y="147"/>
                  </a:lnTo>
                  <a:lnTo>
                    <a:pt x="3142" y="49"/>
                  </a:lnTo>
                  <a:lnTo>
                    <a:pt x="3264" y="1"/>
                  </a:lnTo>
                  <a:lnTo>
                    <a:pt x="3410" y="1"/>
                  </a:lnTo>
                  <a:lnTo>
                    <a:pt x="3532" y="1"/>
                  </a:lnTo>
                  <a:lnTo>
                    <a:pt x="3678" y="49"/>
                  </a:lnTo>
                  <a:lnTo>
                    <a:pt x="3800" y="147"/>
                  </a:lnTo>
                  <a:lnTo>
                    <a:pt x="3897" y="244"/>
                  </a:lnTo>
                  <a:lnTo>
                    <a:pt x="9304" y="716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37"/>
            <p:cNvSpPr/>
            <p:nvPr/>
          </p:nvSpPr>
          <p:spPr>
            <a:xfrm>
              <a:off x="2169675" y="396425"/>
              <a:ext cx="97450" cy="97450"/>
            </a:xfrm>
            <a:custGeom>
              <a:avLst/>
              <a:gdLst/>
              <a:ahLst/>
              <a:cxnLst/>
              <a:rect l="l" t="t" r="r" b="b"/>
              <a:pathLst>
                <a:path w="3898" h="3898" fill="none" extrusionOk="0">
                  <a:moveTo>
                    <a:pt x="1949" y="3897"/>
                  </a:moveTo>
                  <a:lnTo>
                    <a:pt x="1949" y="3897"/>
                  </a:lnTo>
                  <a:lnTo>
                    <a:pt x="1754" y="3897"/>
                  </a:lnTo>
                  <a:lnTo>
                    <a:pt x="1559" y="3873"/>
                  </a:lnTo>
                  <a:lnTo>
                    <a:pt x="1364" y="3824"/>
                  </a:lnTo>
                  <a:lnTo>
                    <a:pt x="1194" y="3751"/>
                  </a:lnTo>
                  <a:lnTo>
                    <a:pt x="1023" y="3678"/>
                  </a:lnTo>
                  <a:lnTo>
                    <a:pt x="853" y="3580"/>
                  </a:lnTo>
                  <a:lnTo>
                    <a:pt x="707" y="3459"/>
                  </a:lnTo>
                  <a:lnTo>
                    <a:pt x="560" y="3337"/>
                  </a:lnTo>
                  <a:lnTo>
                    <a:pt x="439" y="3191"/>
                  </a:lnTo>
                  <a:lnTo>
                    <a:pt x="317" y="3045"/>
                  </a:lnTo>
                  <a:lnTo>
                    <a:pt x="220" y="2874"/>
                  </a:lnTo>
                  <a:lnTo>
                    <a:pt x="146" y="2704"/>
                  </a:lnTo>
                  <a:lnTo>
                    <a:pt x="73" y="2533"/>
                  </a:lnTo>
                  <a:lnTo>
                    <a:pt x="25" y="2338"/>
                  </a:lnTo>
                  <a:lnTo>
                    <a:pt x="0" y="2168"/>
                  </a:lnTo>
                  <a:lnTo>
                    <a:pt x="0" y="1949"/>
                  </a:lnTo>
                  <a:lnTo>
                    <a:pt x="0" y="1949"/>
                  </a:lnTo>
                  <a:lnTo>
                    <a:pt x="0" y="1754"/>
                  </a:lnTo>
                  <a:lnTo>
                    <a:pt x="25" y="1559"/>
                  </a:lnTo>
                  <a:lnTo>
                    <a:pt x="73" y="1389"/>
                  </a:lnTo>
                  <a:lnTo>
                    <a:pt x="146" y="1194"/>
                  </a:lnTo>
                  <a:lnTo>
                    <a:pt x="220" y="1023"/>
                  </a:lnTo>
                  <a:lnTo>
                    <a:pt x="317" y="877"/>
                  </a:lnTo>
                  <a:lnTo>
                    <a:pt x="439" y="707"/>
                  </a:lnTo>
                  <a:lnTo>
                    <a:pt x="560" y="585"/>
                  </a:lnTo>
                  <a:lnTo>
                    <a:pt x="707" y="463"/>
                  </a:lnTo>
                  <a:lnTo>
                    <a:pt x="853" y="341"/>
                  </a:lnTo>
                  <a:lnTo>
                    <a:pt x="1023" y="244"/>
                  </a:lnTo>
                  <a:lnTo>
                    <a:pt x="1194" y="171"/>
                  </a:lnTo>
                  <a:lnTo>
                    <a:pt x="1364" y="98"/>
                  </a:lnTo>
                  <a:lnTo>
                    <a:pt x="1559" y="49"/>
                  </a:lnTo>
                  <a:lnTo>
                    <a:pt x="1754" y="25"/>
                  </a:lnTo>
                  <a:lnTo>
                    <a:pt x="1949" y="0"/>
                  </a:lnTo>
                  <a:lnTo>
                    <a:pt x="1949" y="0"/>
                  </a:lnTo>
                  <a:lnTo>
                    <a:pt x="2144" y="25"/>
                  </a:lnTo>
                  <a:lnTo>
                    <a:pt x="2338" y="49"/>
                  </a:lnTo>
                  <a:lnTo>
                    <a:pt x="2533" y="98"/>
                  </a:lnTo>
                  <a:lnTo>
                    <a:pt x="2704" y="171"/>
                  </a:lnTo>
                  <a:lnTo>
                    <a:pt x="2874" y="244"/>
                  </a:lnTo>
                  <a:lnTo>
                    <a:pt x="3020" y="341"/>
                  </a:lnTo>
                  <a:lnTo>
                    <a:pt x="3191" y="463"/>
                  </a:lnTo>
                  <a:lnTo>
                    <a:pt x="3313" y="585"/>
                  </a:lnTo>
                  <a:lnTo>
                    <a:pt x="3459" y="707"/>
                  </a:lnTo>
                  <a:lnTo>
                    <a:pt x="3556" y="877"/>
                  </a:lnTo>
                  <a:lnTo>
                    <a:pt x="3654" y="1023"/>
                  </a:lnTo>
                  <a:lnTo>
                    <a:pt x="3727" y="1194"/>
                  </a:lnTo>
                  <a:lnTo>
                    <a:pt x="3800" y="1389"/>
                  </a:lnTo>
                  <a:lnTo>
                    <a:pt x="3848" y="1559"/>
                  </a:lnTo>
                  <a:lnTo>
                    <a:pt x="3873" y="1754"/>
                  </a:lnTo>
                  <a:lnTo>
                    <a:pt x="3897" y="1949"/>
                  </a:lnTo>
                  <a:lnTo>
                    <a:pt x="3897" y="1949"/>
                  </a:lnTo>
                  <a:lnTo>
                    <a:pt x="3873" y="2168"/>
                  </a:lnTo>
                  <a:lnTo>
                    <a:pt x="3848" y="2338"/>
                  </a:lnTo>
                  <a:lnTo>
                    <a:pt x="3800" y="2533"/>
                  </a:lnTo>
                  <a:lnTo>
                    <a:pt x="3727" y="2704"/>
                  </a:lnTo>
                  <a:lnTo>
                    <a:pt x="3654" y="2874"/>
                  </a:lnTo>
                  <a:lnTo>
                    <a:pt x="3556" y="3045"/>
                  </a:lnTo>
                  <a:lnTo>
                    <a:pt x="3459" y="3191"/>
                  </a:lnTo>
                  <a:lnTo>
                    <a:pt x="3313" y="3337"/>
                  </a:lnTo>
                  <a:lnTo>
                    <a:pt x="3191" y="3459"/>
                  </a:lnTo>
                  <a:lnTo>
                    <a:pt x="3020" y="3580"/>
                  </a:lnTo>
                  <a:lnTo>
                    <a:pt x="2874" y="3678"/>
                  </a:lnTo>
                  <a:lnTo>
                    <a:pt x="2704" y="3751"/>
                  </a:lnTo>
                  <a:lnTo>
                    <a:pt x="2533" y="3824"/>
                  </a:lnTo>
                  <a:lnTo>
                    <a:pt x="2338" y="3873"/>
                  </a:lnTo>
                  <a:lnTo>
                    <a:pt x="2144" y="3897"/>
                  </a:lnTo>
                  <a:lnTo>
                    <a:pt x="1949" y="3897"/>
                  </a:lnTo>
                  <a:lnTo>
                    <a:pt x="1949" y="3897"/>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3" name="Google Shape;563;p37"/>
          <p:cNvSpPr/>
          <p:nvPr/>
        </p:nvSpPr>
        <p:spPr>
          <a:xfrm>
            <a:off x="2136334" y="967277"/>
            <a:ext cx="262909" cy="302583"/>
          </a:xfrm>
          <a:custGeom>
            <a:avLst/>
            <a:gdLst/>
            <a:ahLst/>
            <a:cxnLst/>
            <a:rect l="l" t="t" r="r" b="b"/>
            <a:pathLst>
              <a:path w="13883" h="15978" fill="none" extrusionOk="0">
                <a:moveTo>
                  <a:pt x="3240" y="3240"/>
                </a:moveTo>
                <a:lnTo>
                  <a:pt x="3240" y="12616"/>
                </a:lnTo>
                <a:lnTo>
                  <a:pt x="3240" y="12616"/>
                </a:lnTo>
                <a:lnTo>
                  <a:pt x="2899" y="12592"/>
                </a:lnTo>
                <a:lnTo>
                  <a:pt x="2558" y="12592"/>
                </a:lnTo>
                <a:lnTo>
                  <a:pt x="2193" y="12641"/>
                </a:lnTo>
                <a:lnTo>
                  <a:pt x="1827" y="12738"/>
                </a:lnTo>
                <a:lnTo>
                  <a:pt x="1827" y="12738"/>
                </a:lnTo>
                <a:lnTo>
                  <a:pt x="1608" y="12811"/>
                </a:lnTo>
                <a:lnTo>
                  <a:pt x="1389" y="12909"/>
                </a:lnTo>
                <a:lnTo>
                  <a:pt x="1194" y="13030"/>
                </a:lnTo>
                <a:lnTo>
                  <a:pt x="999" y="13128"/>
                </a:lnTo>
                <a:lnTo>
                  <a:pt x="804" y="13274"/>
                </a:lnTo>
                <a:lnTo>
                  <a:pt x="658" y="13396"/>
                </a:lnTo>
                <a:lnTo>
                  <a:pt x="512" y="13542"/>
                </a:lnTo>
                <a:lnTo>
                  <a:pt x="390" y="13688"/>
                </a:lnTo>
                <a:lnTo>
                  <a:pt x="269" y="13858"/>
                </a:lnTo>
                <a:lnTo>
                  <a:pt x="171" y="14005"/>
                </a:lnTo>
                <a:lnTo>
                  <a:pt x="98" y="14175"/>
                </a:lnTo>
                <a:lnTo>
                  <a:pt x="49" y="14346"/>
                </a:lnTo>
                <a:lnTo>
                  <a:pt x="25" y="14492"/>
                </a:lnTo>
                <a:lnTo>
                  <a:pt x="1" y="14662"/>
                </a:lnTo>
                <a:lnTo>
                  <a:pt x="25" y="14833"/>
                </a:lnTo>
                <a:lnTo>
                  <a:pt x="49" y="14979"/>
                </a:lnTo>
                <a:lnTo>
                  <a:pt x="49" y="14979"/>
                </a:lnTo>
                <a:lnTo>
                  <a:pt x="122" y="15149"/>
                </a:lnTo>
                <a:lnTo>
                  <a:pt x="196" y="15295"/>
                </a:lnTo>
                <a:lnTo>
                  <a:pt x="293" y="15417"/>
                </a:lnTo>
                <a:lnTo>
                  <a:pt x="415" y="15539"/>
                </a:lnTo>
                <a:lnTo>
                  <a:pt x="561" y="15636"/>
                </a:lnTo>
                <a:lnTo>
                  <a:pt x="707" y="15734"/>
                </a:lnTo>
                <a:lnTo>
                  <a:pt x="877" y="15807"/>
                </a:lnTo>
                <a:lnTo>
                  <a:pt x="1072" y="15880"/>
                </a:lnTo>
                <a:lnTo>
                  <a:pt x="1243" y="15929"/>
                </a:lnTo>
                <a:lnTo>
                  <a:pt x="1462" y="15953"/>
                </a:lnTo>
                <a:lnTo>
                  <a:pt x="1657" y="15977"/>
                </a:lnTo>
                <a:lnTo>
                  <a:pt x="1876" y="15977"/>
                </a:lnTo>
                <a:lnTo>
                  <a:pt x="2095" y="15953"/>
                </a:lnTo>
                <a:lnTo>
                  <a:pt x="2339" y="15929"/>
                </a:lnTo>
                <a:lnTo>
                  <a:pt x="2558" y="15880"/>
                </a:lnTo>
                <a:lnTo>
                  <a:pt x="2801" y="15831"/>
                </a:lnTo>
                <a:lnTo>
                  <a:pt x="2801" y="15831"/>
                </a:lnTo>
                <a:lnTo>
                  <a:pt x="3216" y="15661"/>
                </a:lnTo>
                <a:lnTo>
                  <a:pt x="3581" y="15466"/>
                </a:lnTo>
                <a:lnTo>
                  <a:pt x="3897" y="15247"/>
                </a:lnTo>
                <a:lnTo>
                  <a:pt x="4165" y="14979"/>
                </a:lnTo>
                <a:lnTo>
                  <a:pt x="4360" y="14711"/>
                </a:lnTo>
                <a:lnTo>
                  <a:pt x="4458" y="14565"/>
                </a:lnTo>
                <a:lnTo>
                  <a:pt x="4531" y="14419"/>
                </a:lnTo>
                <a:lnTo>
                  <a:pt x="4579" y="14272"/>
                </a:lnTo>
                <a:lnTo>
                  <a:pt x="4604" y="14126"/>
                </a:lnTo>
                <a:lnTo>
                  <a:pt x="4628" y="13980"/>
                </a:lnTo>
                <a:lnTo>
                  <a:pt x="4628" y="13834"/>
                </a:lnTo>
                <a:lnTo>
                  <a:pt x="4628" y="6187"/>
                </a:lnTo>
                <a:lnTo>
                  <a:pt x="12470" y="3727"/>
                </a:lnTo>
                <a:lnTo>
                  <a:pt x="12470" y="10108"/>
                </a:lnTo>
                <a:lnTo>
                  <a:pt x="12470" y="10108"/>
                </a:lnTo>
                <a:lnTo>
                  <a:pt x="12154" y="10083"/>
                </a:lnTo>
                <a:lnTo>
                  <a:pt x="11813" y="10083"/>
                </a:lnTo>
                <a:lnTo>
                  <a:pt x="11447" y="10132"/>
                </a:lnTo>
                <a:lnTo>
                  <a:pt x="11082" y="10230"/>
                </a:lnTo>
                <a:lnTo>
                  <a:pt x="11082" y="10230"/>
                </a:lnTo>
                <a:lnTo>
                  <a:pt x="10863" y="10303"/>
                </a:lnTo>
                <a:lnTo>
                  <a:pt x="10644" y="10400"/>
                </a:lnTo>
                <a:lnTo>
                  <a:pt x="10425" y="10522"/>
                </a:lnTo>
                <a:lnTo>
                  <a:pt x="10254" y="10619"/>
                </a:lnTo>
                <a:lnTo>
                  <a:pt x="10059" y="10765"/>
                </a:lnTo>
                <a:lnTo>
                  <a:pt x="9913" y="10887"/>
                </a:lnTo>
                <a:lnTo>
                  <a:pt x="9767" y="11033"/>
                </a:lnTo>
                <a:lnTo>
                  <a:pt x="9621" y="11179"/>
                </a:lnTo>
                <a:lnTo>
                  <a:pt x="9523" y="11350"/>
                </a:lnTo>
                <a:lnTo>
                  <a:pt x="9426" y="11496"/>
                </a:lnTo>
                <a:lnTo>
                  <a:pt x="9353" y="11666"/>
                </a:lnTo>
                <a:lnTo>
                  <a:pt x="9304" y="11837"/>
                </a:lnTo>
                <a:lnTo>
                  <a:pt x="9280" y="11983"/>
                </a:lnTo>
                <a:lnTo>
                  <a:pt x="9256" y="12154"/>
                </a:lnTo>
                <a:lnTo>
                  <a:pt x="9280" y="12324"/>
                </a:lnTo>
                <a:lnTo>
                  <a:pt x="9304" y="12470"/>
                </a:lnTo>
                <a:lnTo>
                  <a:pt x="9304" y="12470"/>
                </a:lnTo>
                <a:lnTo>
                  <a:pt x="9377" y="12641"/>
                </a:lnTo>
                <a:lnTo>
                  <a:pt x="9450" y="12787"/>
                </a:lnTo>
                <a:lnTo>
                  <a:pt x="9548" y="12909"/>
                </a:lnTo>
                <a:lnTo>
                  <a:pt x="9670" y="13030"/>
                </a:lnTo>
                <a:lnTo>
                  <a:pt x="9816" y="13128"/>
                </a:lnTo>
                <a:lnTo>
                  <a:pt x="9962" y="13225"/>
                </a:lnTo>
                <a:lnTo>
                  <a:pt x="10132" y="13298"/>
                </a:lnTo>
                <a:lnTo>
                  <a:pt x="10303" y="13371"/>
                </a:lnTo>
                <a:lnTo>
                  <a:pt x="10498" y="13420"/>
                </a:lnTo>
                <a:lnTo>
                  <a:pt x="10717" y="13444"/>
                </a:lnTo>
                <a:lnTo>
                  <a:pt x="10912" y="13469"/>
                </a:lnTo>
                <a:lnTo>
                  <a:pt x="11131" y="13469"/>
                </a:lnTo>
                <a:lnTo>
                  <a:pt x="11350" y="13444"/>
                </a:lnTo>
                <a:lnTo>
                  <a:pt x="11594" y="13420"/>
                </a:lnTo>
                <a:lnTo>
                  <a:pt x="11813" y="13371"/>
                </a:lnTo>
                <a:lnTo>
                  <a:pt x="12056" y="13323"/>
                </a:lnTo>
                <a:lnTo>
                  <a:pt x="12056" y="13323"/>
                </a:lnTo>
                <a:lnTo>
                  <a:pt x="12422" y="13176"/>
                </a:lnTo>
                <a:lnTo>
                  <a:pt x="12763" y="13006"/>
                </a:lnTo>
                <a:lnTo>
                  <a:pt x="13055" y="12787"/>
                </a:lnTo>
                <a:lnTo>
                  <a:pt x="13323" y="12568"/>
                </a:lnTo>
                <a:lnTo>
                  <a:pt x="13542" y="12324"/>
                </a:lnTo>
                <a:lnTo>
                  <a:pt x="13713" y="12056"/>
                </a:lnTo>
                <a:lnTo>
                  <a:pt x="13810" y="11788"/>
                </a:lnTo>
                <a:lnTo>
                  <a:pt x="13859" y="11642"/>
                </a:lnTo>
                <a:lnTo>
                  <a:pt x="13883" y="11520"/>
                </a:lnTo>
                <a:lnTo>
                  <a:pt x="13883" y="0"/>
                </a:lnTo>
                <a:lnTo>
                  <a:pt x="3240" y="324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37"/>
          <p:cNvSpPr/>
          <p:nvPr/>
        </p:nvSpPr>
        <p:spPr>
          <a:xfrm>
            <a:off x="2663528" y="968205"/>
            <a:ext cx="226928" cy="300727"/>
          </a:xfrm>
          <a:custGeom>
            <a:avLst/>
            <a:gdLst/>
            <a:ahLst/>
            <a:cxnLst/>
            <a:rect l="l" t="t" r="r" b="b"/>
            <a:pathLst>
              <a:path w="11983" h="15880" fill="none" extrusionOk="0">
                <a:moveTo>
                  <a:pt x="5992" y="0"/>
                </a:moveTo>
                <a:lnTo>
                  <a:pt x="5992" y="0"/>
                </a:lnTo>
                <a:lnTo>
                  <a:pt x="5675" y="0"/>
                </a:lnTo>
                <a:lnTo>
                  <a:pt x="5383" y="25"/>
                </a:lnTo>
                <a:lnTo>
                  <a:pt x="5091" y="73"/>
                </a:lnTo>
                <a:lnTo>
                  <a:pt x="4774" y="122"/>
                </a:lnTo>
                <a:lnTo>
                  <a:pt x="4506" y="195"/>
                </a:lnTo>
                <a:lnTo>
                  <a:pt x="4214" y="268"/>
                </a:lnTo>
                <a:lnTo>
                  <a:pt x="3654" y="463"/>
                </a:lnTo>
                <a:lnTo>
                  <a:pt x="3142" y="731"/>
                </a:lnTo>
                <a:lnTo>
                  <a:pt x="2631" y="1023"/>
                </a:lnTo>
                <a:lnTo>
                  <a:pt x="2192" y="1364"/>
                </a:lnTo>
                <a:lnTo>
                  <a:pt x="1754" y="1754"/>
                </a:lnTo>
                <a:lnTo>
                  <a:pt x="1364" y="2192"/>
                </a:lnTo>
                <a:lnTo>
                  <a:pt x="1023" y="2631"/>
                </a:lnTo>
                <a:lnTo>
                  <a:pt x="731" y="3142"/>
                </a:lnTo>
                <a:lnTo>
                  <a:pt x="463" y="3653"/>
                </a:lnTo>
                <a:lnTo>
                  <a:pt x="268" y="4214"/>
                </a:lnTo>
                <a:lnTo>
                  <a:pt x="195" y="4506"/>
                </a:lnTo>
                <a:lnTo>
                  <a:pt x="122" y="4774"/>
                </a:lnTo>
                <a:lnTo>
                  <a:pt x="73" y="5090"/>
                </a:lnTo>
                <a:lnTo>
                  <a:pt x="25" y="5383"/>
                </a:lnTo>
                <a:lnTo>
                  <a:pt x="0" y="5675"/>
                </a:lnTo>
                <a:lnTo>
                  <a:pt x="0" y="5991"/>
                </a:lnTo>
                <a:lnTo>
                  <a:pt x="0" y="5991"/>
                </a:lnTo>
                <a:lnTo>
                  <a:pt x="25" y="6430"/>
                </a:lnTo>
                <a:lnTo>
                  <a:pt x="73" y="6868"/>
                </a:lnTo>
                <a:lnTo>
                  <a:pt x="147" y="7331"/>
                </a:lnTo>
                <a:lnTo>
                  <a:pt x="268" y="7769"/>
                </a:lnTo>
                <a:lnTo>
                  <a:pt x="390" y="8208"/>
                </a:lnTo>
                <a:lnTo>
                  <a:pt x="561" y="8646"/>
                </a:lnTo>
                <a:lnTo>
                  <a:pt x="731" y="9085"/>
                </a:lnTo>
                <a:lnTo>
                  <a:pt x="926" y="9523"/>
                </a:lnTo>
                <a:lnTo>
                  <a:pt x="1145" y="9937"/>
                </a:lnTo>
                <a:lnTo>
                  <a:pt x="1389" y="10375"/>
                </a:lnTo>
                <a:lnTo>
                  <a:pt x="1900" y="11179"/>
                </a:lnTo>
                <a:lnTo>
                  <a:pt x="2436" y="11958"/>
                </a:lnTo>
                <a:lnTo>
                  <a:pt x="2996" y="12689"/>
                </a:lnTo>
                <a:lnTo>
                  <a:pt x="3556" y="13371"/>
                </a:lnTo>
                <a:lnTo>
                  <a:pt x="4092" y="13980"/>
                </a:lnTo>
                <a:lnTo>
                  <a:pt x="4603" y="14540"/>
                </a:lnTo>
                <a:lnTo>
                  <a:pt x="5066" y="15003"/>
                </a:lnTo>
                <a:lnTo>
                  <a:pt x="5724" y="15636"/>
                </a:lnTo>
                <a:lnTo>
                  <a:pt x="5992" y="15880"/>
                </a:lnTo>
                <a:lnTo>
                  <a:pt x="5992" y="15880"/>
                </a:lnTo>
                <a:lnTo>
                  <a:pt x="6260" y="15636"/>
                </a:lnTo>
                <a:lnTo>
                  <a:pt x="6917" y="15003"/>
                </a:lnTo>
                <a:lnTo>
                  <a:pt x="7380" y="14540"/>
                </a:lnTo>
                <a:lnTo>
                  <a:pt x="7891" y="13980"/>
                </a:lnTo>
                <a:lnTo>
                  <a:pt x="8427" y="13371"/>
                </a:lnTo>
                <a:lnTo>
                  <a:pt x="8987" y="12689"/>
                </a:lnTo>
                <a:lnTo>
                  <a:pt x="9548" y="11958"/>
                </a:lnTo>
                <a:lnTo>
                  <a:pt x="10083" y="11179"/>
                </a:lnTo>
                <a:lnTo>
                  <a:pt x="10595" y="10375"/>
                </a:lnTo>
                <a:lnTo>
                  <a:pt x="10838" y="9937"/>
                </a:lnTo>
                <a:lnTo>
                  <a:pt x="11058" y="9523"/>
                </a:lnTo>
                <a:lnTo>
                  <a:pt x="11252" y="9085"/>
                </a:lnTo>
                <a:lnTo>
                  <a:pt x="11423" y="8646"/>
                </a:lnTo>
                <a:lnTo>
                  <a:pt x="11593" y="8208"/>
                </a:lnTo>
                <a:lnTo>
                  <a:pt x="11715" y="7769"/>
                </a:lnTo>
                <a:lnTo>
                  <a:pt x="11837" y="7331"/>
                </a:lnTo>
                <a:lnTo>
                  <a:pt x="11910" y="6868"/>
                </a:lnTo>
                <a:lnTo>
                  <a:pt x="11959" y="6430"/>
                </a:lnTo>
                <a:lnTo>
                  <a:pt x="11983" y="5991"/>
                </a:lnTo>
                <a:lnTo>
                  <a:pt x="11983" y="5991"/>
                </a:lnTo>
                <a:lnTo>
                  <a:pt x="11983" y="5675"/>
                </a:lnTo>
                <a:lnTo>
                  <a:pt x="11959" y="5383"/>
                </a:lnTo>
                <a:lnTo>
                  <a:pt x="11910" y="5090"/>
                </a:lnTo>
                <a:lnTo>
                  <a:pt x="11861" y="4774"/>
                </a:lnTo>
                <a:lnTo>
                  <a:pt x="11788" y="4506"/>
                </a:lnTo>
                <a:lnTo>
                  <a:pt x="11715" y="4214"/>
                </a:lnTo>
                <a:lnTo>
                  <a:pt x="11520" y="3653"/>
                </a:lnTo>
                <a:lnTo>
                  <a:pt x="11252" y="3142"/>
                </a:lnTo>
                <a:lnTo>
                  <a:pt x="10960" y="2631"/>
                </a:lnTo>
                <a:lnTo>
                  <a:pt x="10619" y="2192"/>
                </a:lnTo>
                <a:lnTo>
                  <a:pt x="10229" y="1754"/>
                </a:lnTo>
                <a:lnTo>
                  <a:pt x="9791" y="1364"/>
                </a:lnTo>
                <a:lnTo>
                  <a:pt x="9353" y="1023"/>
                </a:lnTo>
                <a:lnTo>
                  <a:pt x="8841" y="731"/>
                </a:lnTo>
                <a:lnTo>
                  <a:pt x="8330" y="463"/>
                </a:lnTo>
                <a:lnTo>
                  <a:pt x="7770" y="268"/>
                </a:lnTo>
                <a:lnTo>
                  <a:pt x="7477" y="195"/>
                </a:lnTo>
                <a:lnTo>
                  <a:pt x="7209" y="122"/>
                </a:lnTo>
                <a:lnTo>
                  <a:pt x="6893" y="73"/>
                </a:lnTo>
                <a:lnTo>
                  <a:pt x="6601" y="25"/>
                </a:lnTo>
                <a:lnTo>
                  <a:pt x="6308" y="0"/>
                </a:lnTo>
                <a:lnTo>
                  <a:pt x="5992" y="0"/>
                </a:lnTo>
                <a:lnTo>
                  <a:pt x="5992" y="0"/>
                </a:lnTo>
                <a:close/>
                <a:moveTo>
                  <a:pt x="5992" y="8549"/>
                </a:moveTo>
                <a:lnTo>
                  <a:pt x="5992" y="8549"/>
                </a:lnTo>
                <a:lnTo>
                  <a:pt x="5724" y="8549"/>
                </a:lnTo>
                <a:lnTo>
                  <a:pt x="5480" y="8500"/>
                </a:lnTo>
                <a:lnTo>
                  <a:pt x="5237" y="8451"/>
                </a:lnTo>
                <a:lnTo>
                  <a:pt x="4993" y="8354"/>
                </a:lnTo>
                <a:lnTo>
                  <a:pt x="4774" y="8257"/>
                </a:lnTo>
                <a:lnTo>
                  <a:pt x="4555" y="8110"/>
                </a:lnTo>
                <a:lnTo>
                  <a:pt x="4360" y="7964"/>
                </a:lnTo>
                <a:lnTo>
                  <a:pt x="4189" y="7794"/>
                </a:lnTo>
                <a:lnTo>
                  <a:pt x="4019" y="7623"/>
                </a:lnTo>
                <a:lnTo>
                  <a:pt x="3873" y="7428"/>
                </a:lnTo>
                <a:lnTo>
                  <a:pt x="3727" y="7209"/>
                </a:lnTo>
                <a:lnTo>
                  <a:pt x="3629" y="6990"/>
                </a:lnTo>
                <a:lnTo>
                  <a:pt x="3532" y="6746"/>
                </a:lnTo>
                <a:lnTo>
                  <a:pt x="3483" y="6503"/>
                </a:lnTo>
                <a:lnTo>
                  <a:pt x="3434" y="6259"/>
                </a:lnTo>
                <a:lnTo>
                  <a:pt x="3434" y="5991"/>
                </a:lnTo>
                <a:lnTo>
                  <a:pt x="3434" y="5991"/>
                </a:lnTo>
                <a:lnTo>
                  <a:pt x="3434" y="5724"/>
                </a:lnTo>
                <a:lnTo>
                  <a:pt x="3483" y="5480"/>
                </a:lnTo>
                <a:lnTo>
                  <a:pt x="3532" y="5236"/>
                </a:lnTo>
                <a:lnTo>
                  <a:pt x="3629" y="4993"/>
                </a:lnTo>
                <a:lnTo>
                  <a:pt x="3727" y="4774"/>
                </a:lnTo>
                <a:lnTo>
                  <a:pt x="3873" y="4555"/>
                </a:lnTo>
                <a:lnTo>
                  <a:pt x="4019" y="4360"/>
                </a:lnTo>
                <a:lnTo>
                  <a:pt x="4189" y="4189"/>
                </a:lnTo>
                <a:lnTo>
                  <a:pt x="4360" y="4019"/>
                </a:lnTo>
                <a:lnTo>
                  <a:pt x="4555" y="3873"/>
                </a:lnTo>
                <a:lnTo>
                  <a:pt x="4774" y="3726"/>
                </a:lnTo>
                <a:lnTo>
                  <a:pt x="4993" y="3629"/>
                </a:lnTo>
                <a:lnTo>
                  <a:pt x="5237" y="3532"/>
                </a:lnTo>
                <a:lnTo>
                  <a:pt x="5480" y="3483"/>
                </a:lnTo>
                <a:lnTo>
                  <a:pt x="5724" y="3434"/>
                </a:lnTo>
                <a:lnTo>
                  <a:pt x="5992" y="3434"/>
                </a:lnTo>
                <a:lnTo>
                  <a:pt x="5992" y="3434"/>
                </a:lnTo>
                <a:lnTo>
                  <a:pt x="6260" y="3434"/>
                </a:lnTo>
                <a:lnTo>
                  <a:pt x="6503" y="3483"/>
                </a:lnTo>
                <a:lnTo>
                  <a:pt x="6747" y="3532"/>
                </a:lnTo>
                <a:lnTo>
                  <a:pt x="6990" y="3629"/>
                </a:lnTo>
                <a:lnTo>
                  <a:pt x="7209" y="3726"/>
                </a:lnTo>
                <a:lnTo>
                  <a:pt x="7429" y="3873"/>
                </a:lnTo>
                <a:lnTo>
                  <a:pt x="7623" y="4019"/>
                </a:lnTo>
                <a:lnTo>
                  <a:pt x="7794" y="4189"/>
                </a:lnTo>
                <a:lnTo>
                  <a:pt x="7964" y="4360"/>
                </a:lnTo>
                <a:lnTo>
                  <a:pt x="8111" y="4555"/>
                </a:lnTo>
                <a:lnTo>
                  <a:pt x="8257" y="4774"/>
                </a:lnTo>
                <a:lnTo>
                  <a:pt x="8354" y="4993"/>
                </a:lnTo>
                <a:lnTo>
                  <a:pt x="8452" y="5236"/>
                </a:lnTo>
                <a:lnTo>
                  <a:pt x="8500" y="5480"/>
                </a:lnTo>
                <a:lnTo>
                  <a:pt x="8549" y="5724"/>
                </a:lnTo>
                <a:lnTo>
                  <a:pt x="8549" y="5991"/>
                </a:lnTo>
                <a:lnTo>
                  <a:pt x="8549" y="5991"/>
                </a:lnTo>
                <a:lnTo>
                  <a:pt x="8549" y="6259"/>
                </a:lnTo>
                <a:lnTo>
                  <a:pt x="8500" y="6503"/>
                </a:lnTo>
                <a:lnTo>
                  <a:pt x="8452" y="6746"/>
                </a:lnTo>
                <a:lnTo>
                  <a:pt x="8354" y="6990"/>
                </a:lnTo>
                <a:lnTo>
                  <a:pt x="8257" y="7209"/>
                </a:lnTo>
                <a:lnTo>
                  <a:pt x="8111" y="7428"/>
                </a:lnTo>
                <a:lnTo>
                  <a:pt x="7964" y="7623"/>
                </a:lnTo>
                <a:lnTo>
                  <a:pt x="7794" y="7794"/>
                </a:lnTo>
                <a:lnTo>
                  <a:pt x="7623" y="7964"/>
                </a:lnTo>
                <a:lnTo>
                  <a:pt x="7429" y="8110"/>
                </a:lnTo>
                <a:lnTo>
                  <a:pt x="7209" y="8257"/>
                </a:lnTo>
                <a:lnTo>
                  <a:pt x="6990" y="8354"/>
                </a:lnTo>
                <a:lnTo>
                  <a:pt x="6747" y="8451"/>
                </a:lnTo>
                <a:lnTo>
                  <a:pt x="6503" y="8500"/>
                </a:lnTo>
                <a:lnTo>
                  <a:pt x="6260" y="8549"/>
                </a:lnTo>
                <a:lnTo>
                  <a:pt x="5992" y="8549"/>
                </a:lnTo>
                <a:lnTo>
                  <a:pt x="5992" y="85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65" name="Google Shape;565;p37"/>
          <p:cNvGrpSpPr/>
          <p:nvPr/>
        </p:nvGrpSpPr>
        <p:grpSpPr>
          <a:xfrm>
            <a:off x="3643563" y="945589"/>
            <a:ext cx="303511" cy="345931"/>
            <a:chOff x="4630125" y="278900"/>
            <a:chExt cx="400675" cy="456675"/>
          </a:xfrm>
        </p:grpSpPr>
        <p:sp>
          <p:nvSpPr>
            <p:cNvPr id="566" name="Google Shape;566;p37"/>
            <p:cNvSpPr/>
            <p:nvPr/>
          </p:nvSpPr>
          <p:spPr>
            <a:xfrm>
              <a:off x="4659350" y="328825"/>
              <a:ext cx="371450" cy="96850"/>
            </a:xfrm>
            <a:custGeom>
              <a:avLst/>
              <a:gdLst/>
              <a:ahLst/>
              <a:cxnLst/>
              <a:rect l="l" t="t" r="r" b="b"/>
              <a:pathLst>
                <a:path w="14858" h="3874" fill="none" extrusionOk="0">
                  <a:moveTo>
                    <a:pt x="12763" y="1"/>
                  </a:moveTo>
                  <a:lnTo>
                    <a:pt x="926" y="1"/>
                  </a:lnTo>
                  <a:lnTo>
                    <a:pt x="926" y="1"/>
                  </a:lnTo>
                  <a:lnTo>
                    <a:pt x="731" y="25"/>
                  </a:lnTo>
                  <a:lnTo>
                    <a:pt x="561" y="74"/>
                  </a:lnTo>
                  <a:lnTo>
                    <a:pt x="390" y="171"/>
                  </a:lnTo>
                  <a:lnTo>
                    <a:pt x="269" y="269"/>
                  </a:lnTo>
                  <a:lnTo>
                    <a:pt x="147" y="415"/>
                  </a:lnTo>
                  <a:lnTo>
                    <a:pt x="74" y="561"/>
                  </a:lnTo>
                  <a:lnTo>
                    <a:pt x="1" y="732"/>
                  </a:lnTo>
                  <a:lnTo>
                    <a:pt x="1" y="926"/>
                  </a:lnTo>
                  <a:lnTo>
                    <a:pt x="1" y="2948"/>
                  </a:lnTo>
                  <a:lnTo>
                    <a:pt x="1" y="2948"/>
                  </a:lnTo>
                  <a:lnTo>
                    <a:pt x="1" y="3143"/>
                  </a:lnTo>
                  <a:lnTo>
                    <a:pt x="74" y="3313"/>
                  </a:lnTo>
                  <a:lnTo>
                    <a:pt x="147" y="3459"/>
                  </a:lnTo>
                  <a:lnTo>
                    <a:pt x="269" y="3605"/>
                  </a:lnTo>
                  <a:lnTo>
                    <a:pt x="390" y="3727"/>
                  </a:lnTo>
                  <a:lnTo>
                    <a:pt x="561" y="3800"/>
                  </a:lnTo>
                  <a:lnTo>
                    <a:pt x="731" y="3849"/>
                  </a:lnTo>
                  <a:lnTo>
                    <a:pt x="926" y="3873"/>
                  </a:lnTo>
                  <a:lnTo>
                    <a:pt x="12763" y="3873"/>
                  </a:lnTo>
                  <a:lnTo>
                    <a:pt x="14857" y="1949"/>
                  </a:lnTo>
                  <a:lnTo>
                    <a:pt x="12763"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37"/>
            <p:cNvSpPr/>
            <p:nvPr/>
          </p:nvSpPr>
          <p:spPr>
            <a:xfrm>
              <a:off x="4630125" y="452425"/>
              <a:ext cx="371450" cy="96850"/>
            </a:xfrm>
            <a:custGeom>
              <a:avLst/>
              <a:gdLst/>
              <a:ahLst/>
              <a:cxnLst/>
              <a:rect l="l" t="t" r="r" b="b"/>
              <a:pathLst>
                <a:path w="14858" h="3874" fill="none" extrusionOk="0">
                  <a:moveTo>
                    <a:pt x="2095" y="1"/>
                  </a:moveTo>
                  <a:lnTo>
                    <a:pt x="13932" y="1"/>
                  </a:lnTo>
                  <a:lnTo>
                    <a:pt x="13932" y="1"/>
                  </a:lnTo>
                  <a:lnTo>
                    <a:pt x="14126" y="25"/>
                  </a:lnTo>
                  <a:lnTo>
                    <a:pt x="14297" y="74"/>
                  </a:lnTo>
                  <a:lnTo>
                    <a:pt x="14467" y="147"/>
                  </a:lnTo>
                  <a:lnTo>
                    <a:pt x="14589" y="269"/>
                  </a:lnTo>
                  <a:lnTo>
                    <a:pt x="14711" y="415"/>
                  </a:lnTo>
                  <a:lnTo>
                    <a:pt x="14784" y="561"/>
                  </a:lnTo>
                  <a:lnTo>
                    <a:pt x="14857" y="732"/>
                  </a:lnTo>
                  <a:lnTo>
                    <a:pt x="14857" y="926"/>
                  </a:lnTo>
                  <a:lnTo>
                    <a:pt x="14857" y="2948"/>
                  </a:lnTo>
                  <a:lnTo>
                    <a:pt x="14857" y="2948"/>
                  </a:lnTo>
                  <a:lnTo>
                    <a:pt x="14857" y="3143"/>
                  </a:lnTo>
                  <a:lnTo>
                    <a:pt x="14784" y="3313"/>
                  </a:lnTo>
                  <a:lnTo>
                    <a:pt x="14711" y="3459"/>
                  </a:lnTo>
                  <a:lnTo>
                    <a:pt x="14589" y="3605"/>
                  </a:lnTo>
                  <a:lnTo>
                    <a:pt x="14467" y="3703"/>
                  </a:lnTo>
                  <a:lnTo>
                    <a:pt x="14297" y="3800"/>
                  </a:lnTo>
                  <a:lnTo>
                    <a:pt x="14126" y="3849"/>
                  </a:lnTo>
                  <a:lnTo>
                    <a:pt x="13932" y="3873"/>
                  </a:lnTo>
                  <a:lnTo>
                    <a:pt x="2095" y="3873"/>
                  </a:lnTo>
                  <a:lnTo>
                    <a:pt x="1" y="1925"/>
                  </a:lnTo>
                  <a:lnTo>
                    <a:pt x="2095"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37"/>
            <p:cNvSpPr/>
            <p:nvPr/>
          </p:nvSpPr>
          <p:spPr>
            <a:xfrm>
              <a:off x="4808525" y="278900"/>
              <a:ext cx="43875" cy="49950"/>
            </a:xfrm>
            <a:custGeom>
              <a:avLst/>
              <a:gdLst/>
              <a:ahLst/>
              <a:cxnLst/>
              <a:rect l="l" t="t" r="r" b="b"/>
              <a:pathLst>
                <a:path w="1755" h="1998" fill="none" extrusionOk="0">
                  <a:moveTo>
                    <a:pt x="1754" y="1998"/>
                  </a:moveTo>
                  <a:lnTo>
                    <a:pt x="1754" y="585"/>
                  </a:lnTo>
                  <a:lnTo>
                    <a:pt x="1754" y="585"/>
                  </a:lnTo>
                  <a:lnTo>
                    <a:pt x="1754" y="464"/>
                  </a:lnTo>
                  <a:lnTo>
                    <a:pt x="1730" y="366"/>
                  </a:lnTo>
                  <a:lnTo>
                    <a:pt x="1657" y="269"/>
                  </a:lnTo>
                  <a:lnTo>
                    <a:pt x="1584" y="171"/>
                  </a:lnTo>
                  <a:lnTo>
                    <a:pt x="1511" y="98"/>
                  </a:lnTo>
                  <a:lnTo>
                    <a:pt x="1413" y="49"/>
                  </a:lnTo>
                  <a:lnTo>
                    <a:pt x="1291" y="25"/>
                  </a:lnTo>
                  <a:lnTo>
                    <a:pt x="1194" y="1"/>
                  </a:lnTo>
                  <a:lnTo>
                    <a:pt x="561" y="1"/>
                  </a:lnTo>
                  <a:lnTo>
                    <a:pt x="561" y="1"/>
                  </a:lnTo>
                  <a:lnTo>
                    <a:pt x="463" y="25"/>
                  </a:lnTo>
                  <a:lnTo>
                    <a:pt x="342" y="49"/>
                  </a:lnTo>
                  <a:lnTo>
                    <a:pt x="244" y="98"/>
                  </a:lnTo>
                  <a:lnTo>
                    <a:pt x="171" y="171"/>
                  </a:lnTo>
                  <a:lnTo>
                    <a:pt x="98" y="269"/>
                  </a:lnTo>
                  <a:lnTo>
                    <a:pt x="25" y="366"/>
                  </a:lnTo>
                  <a:lnTo>
                    <a:pt x="1" y="464"/>
                  </a:lnTo>
                  <a:lnTo>
                    <a:pt x="1" y="585"/>
                  </a:lnTo>
                  <a:lnTo>
                    <a:pt x="1" y="1998"/>
                  </a:lnTo>
                  <a:lnTo>
                    <a:pt x="1754" y="1998"/>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37"/>
            <p:cNvSpPr/>
            <p:nvPr/>
          </p:nvSpPr>
          <p:spPr>
            <a:xfrm>
              <a:off x="4808525" y="549250"/>
              <a:ext cx="43875" cy="186325"/>
            </a:xfrm>
            <a:custGeom>
              <a:avLst/>
              <a:gdLst/>
              <a:ahLst/>
              <a:cxnLst/>
              <a:rect l="l" t="t" r="r" b="b"/>
              <a:pathLst>
                <a:path w="1755" h="7453" fill="none" extrusionOk="0">
                  <a:moveTo>
                    <a:pt x="1" y="0"/>
                  </a:moveTo>
                  <a:lnTo>
                    <a:pt x="1" y="7453"/>
                  </a:lnTo>
                  <a:lnTo>
                    <a:pt x="1754" y="7453"/>
                  </a:lnTo>
                  <a:lnTo>
                    <a:pt x="1754" y="0"/>
                  </a:lnTo>
                  <a:lnTo>
                    <a:pt x="1" y="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0" name="Google Shape;570;p37"/>
          <p:cNvSpPr/>
          <p:nvPr/>
        </p:nvSpPr>
        <p:spPr>
          <a:xfrm>
            <a:off x="4130705" y="966822"/>
            <a:ext cx="347787" cy="303492"/>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71" name="Google Shape;571;p37"/>
          <p:cNvGrpSpPr/>
          <p:nvPr/>
        </p:nvGrpSpPr>
        <p:grpSpPr>
          <a:xfrm>
            <a:off x="587978" y="1438172"/>
            <a:ext cx="309022" cy="376837"/>
            <a:chOff x="596350" y="929175"/>
            <a:chExt cx="407950" cy="497475"/>
          </a:xfrm>
        </p:grpSpPr>
        <p:sp>
          <p:nvSpPr>
            <p:cNvPr id="572" name="Google Shape;572;p37"/>
            <p:cNvSpPr/>
            <p:nvPr/>
          </p:nvSpPr>
          <p:spPr>
            <a:xfrm>
              <a:off x="596350" y="953550"/>
              <a:ext cx="387250" cy="473100"/>
            </a:xfrm>
            <a:custGeom>
              <a:avLst/>
              <a:gdLst/>
              <a:ahLst/>
              <a:cxnLst/>
              <a:rect l="l" t="t" r="r" b="b"/>
              <a:pathLst>
                <a:path w="15490" h="18924" fill="none" extrusionOk="0">
                  <a:moveTo>
                    <a:pt x="15490" y="17828"/>
                  </a:moveTo>
                  <a:lnTo>
                    <a:pt x="15490" y="17828"/>
                  </a:lnTo>
                  <a:lnTo>
                    <a:pt x="15466" y="17998"/>
                  </a:lnTo>
                  <a:lnTo>
                    <a:pt x="15417" y="18169"/>
                  </a:lnTo>
                  <a:lnTo>
                    <a:pt x="15319" y="18364"/>
                  </a:lnTo>
                  <a:lnTo>
                    <a:pt x="15198" y="18534"/>
                  </a:lnTo>
                  <a:lnTo>
                    <a:pt x="15052" y="18680"/>
                  </a:lnTo>
                  <a:lnTo>
                    <a:pt x="14881" y="18802"/>
                  </a:lnTo>
                  <a:lnTo>
                    <a:pt x="14735" y="18900"/>
                  </a:lnTo>
                  <a:lnTo>
                    <a:pt x="14564" y="18924"/>
                  </a:lnTo>
                  <a:lnTo>
                    <a:pt x="1023" y="18924"/>
                  </a:lnTo>
                  <a:lnTo>
                    <a:pt x="1023" y="18924"/>
                  </a:lnTo>
                  <a:lnTo>
                    <a:pt x="853" y="18900"/>
                  </a:lnTo>
                  <a:lnTo>
                    <a:pt x="682" y="18802"/>
                  </a:lnTo>
                  <a:lnTo>
                    <a:pt x="512" y="18680"/>
                  </a:lnTo>
                  <a:lnTo>
                    <a:pt x="341" y="18534"/>
                  </a:lnTo>
                  <a:lnTo>
                    <a:pt x="219" y="18364"/>
                  </a:lnTo>
                  <a:lnTo>
                    <a:pt x="98" y="18169"/>
                  </a:lnTo>
                  <a:lnTo>
                    <a:pt x="25" y="17998"/>
                  </a:lnTo>
                  <a:lnTo>
                    <a:pt x="0" y="17828"/>
                  </a:lnTo>
                  <a:lnTo>
                    <a:pt x="0" y="877"/>
                  </a:lnTo>
                  <a:lnTo>
                    <a:pt x="0" y="877"/>
                  </a:lnTo>
                  <a:lnTo>
                    <a:pt x="25" y="706"/>
                  </a:lnTo>
                  <a:lnTo>
                    <a:pt x="98" y="560"/>
                  </a:lnTo>
                  <a:lnTo>
                    <a:pt x="195" y="414"/>
                  </a:lnTo>
                  <a:lnTo>
                    <a:pt x="341" y="268"/>
                  </a:lnTo>
                  <a:lnTo>
                    <a:pt x="487" y="171"/>
                  </a:lnTo>
                  <a:lnTo>
                    <a:pt x="658" y="73"/>
                  </a:lnTo>
                  <a:lnTo>
                    <a:pt x="828" y="24"/>
                  </a:lnTo>
                  <a:lnTo>
                    <a:pt x="974"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37"/>
            <p:cNvSpPr/>
            <p:nvPr/>
          </p:nvSpPr>
          <p:spPr>
            <a:xfrm>
              <a:off x="626775" y="929175"/>
              <a:ext cx="377525" cy="462775"/>
            </a:xfrm>
            <a:custGeom>
              <a:avLst/>
              <a:gdLst/>
              <a:ahLst/>
              <a:cxnLst/>
              <a:rect l="l" t="t" r="r" b="b"/>
              <a:pathLst>
                <a:path w="15101" h="18511" fill="none" extrusionOk="0">
                  <a:moveTo>
                    <a:pt x="15101" y="3362"/>
                  </a:moveTo>
                  <a:lnTo>
                    <a:pt x="15101" y="17731"/>
                  </a:lnTo>
                  <a:lnTo>
                    <a:pt x="15101" y="17731"/>
                  </a:lnTo>
                  <a:lnTo>
                    <a:pt x="15077" y="17877"/>
                  </a:lnTo>
                  <a:lnTo>
                    <a:pt x="15028" y="18024"/>
                  </a:lnTo>
                  <a:lnTo>
                    <a:pt x="14979" y="18145"/>
                  </a:lnTo>
                  <a:lnTo>
                    <a:pt x="14882" y="18267"/>
                  </a:lnTo>
                  <a:lnTo>
                    <a:pt x="14760" y="18365"/>
                  </a:lnTo>
                  <a:lnTo>
                    <a:pt x="14614" y="18438"/>
                  </a:lnTo>
                  <a:lnTo>
                    <a:pt x="14468" y="18486"/>
                  </a:lnTo>
                  <a:lnTo>
                    <a:pt x="14322" y="18511"/>
                  </a:lnTo>
                  <a:lnTo>
                    <a:pt x="780" y="18511"/>
                  </a:lnTo>
                  <a:lnTo>
                    <a:pt x="780" y="18511"/>
                  </a:lnTo>
                  <a:lnTo>
                    <a:pt x="634" y="18486"/>
                  </a:lnTo>
                  <a:lnTo>
                    <a:pt x="488" y="18438"/>
                  </a:lnTo>
                  <a:lnTo>
                    <a:pt x="342" y="18365"/>
                  </a:lnTo>
                  <a:lnTo>
                    <a:pt x="220" y="18267"/>
                  </a:lnTo>
                  <a:lnTo>
                    <a:pt x="123" y="18145"/>
                  </a:lnTo>
                  <a:lnTo>
                    <a:pt x="74" y="18024"/>
                  </a:lnTo>
                  <a:lnTo>
                    <a:pt x="25" y="17877"/>
                  </a:lnTo>
                  <a:lnTo>
                    <a:pt x="1" y="17731"/>
                  </a:lnTo>
                  <a:lnTo>
                    <a:pt x="1" y="780"/>
                  </a:lnTo>
                  <a:lnTo>
                    <a:pt x="1" y="780"/>
                  </a:lnTo>
                  <a:lnTo>
                    <a:pt x="25" y="610"/>
                  </a:lnTo>
                  <a:lnTo>
                    <a:pt x="74" y="464"/>
                  </a:lnTo>
                  <a:lnTo>
                    <a:pt x="123" y="342"/>
                  </a:lnTo>
                  <a:lnTo>
                    <a:pt x="220" y="220"/>
                  </a:lnTo>
                  <a:lnTo>
                    <a:pt x="342" y="123"/>
                  </a:lnTo>
                  <a:lnTo>
                    <a:pt x="488" y="50"/>
                  </a:lnTo>
                  <a:lnTo>
                    <a:pt x="634" y="1"/>
                  </a:lnTo>
                  <a:lnTo>
                    <a:pt x="780" y="1"/>
                  </a:lnTo>
                  <a:lnTo>
                    <a:pt x="1174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37"/>
            <p:cNvSpPr/>
            <p:nvPr/>
          </p:nvSpPr>
          <p:spPr>
            <a:xfrm>
              <a:off x="688900" y="1256150"/>
              <a:ext cx="133975" cy="25"/>
            </a:xfrm>
            <a:custGeom>
              <a:avLst/>
              <a:gdLst/>
              <a:ahLst/>
              <a:cxnLst/>
              <a:rect l="l" t="t" r="r" b="b"/>
              <a:pathLst>
                <a:path w="5359" h="1" fill="none" extrusionOk="0">
                  <a:moveTo>
                    <a:pt x="5358" y="0"/>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37"/>
            <p:cNvSpPr/>
            <p:nvPr/>
          </p:nvSpPr>
          <p:spPr>
            <a:xfrm>
              <a:off x="688900" y="1201350"/>
              <a:ext cx="255750" cy="25"/>
            </a:xfrm>
            <a:custGeom>
              <a:avLst/>
              <a:gdLst/>
              <a:ahLst/>
              <a:cxnLst/>
              <a:rect l="l" t="t" r="r" b="b"/>
              <a:pathLst>
                <a:path w="10230" h="1" fill="none" extrusionOk="0">
                  <a:moveTo>
                    <a:pt x="10229" y="1"/>
                  </a:move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37"/>
            <p:cNvSpPr/>
            <p:nvPr/>
          </p:nvSpPr>
          <p:spPr>
            <a:xfrm>
              <a:off x="688900" y="1145950"/>
              <a:ext cx="255750" cy="25"/>
            </a:xfrm>
            <a:custGeom>
              <a:avLst/>
              <a:gdLst/>
              <a:ahLst/>
              <a:cxnLst/>
              <a:rect l="l" t="t" r="r" b="b"/>
              <a:pathLst>
                <a:path w="10230" h="1" fill="none" extrusionOk="0">
                  <a:moveTo>
                    <a:pt x="10229" y="0"/>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37"/>
            <p:cNvSpPr/>
            <p:nvPr/>
          </p:nvSpPr>
          <p:spPr>
            <a:xfrm>
              <a:off x="688900" y="1090525"/>
              <a:ext cx="255750" cy="25"/>
            </a:xfrm>
            <a:custGeom>
              <a:avLst/>
              <a:gdLst/>
              <a:ahLst/>
              <a:cxnLst/>
              <a:rect l="l" t="t" r="r" b="b"/>
              <a:pathLst>
                <a:path w="10230" h="1" fill="none" extrusionOk="0">
                  <a:moveTo>
                    <a:pt x="10229" y="1"/>
                  </a:move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37"/>
            <p:cNvSpPr/>
            <p:nvPr/>
          </p:nvSpPr>
          <p:spPr>
            <a:xfrm>
              <a:off x="920250" y="929175"/>
              <a:ext cx="84050" cy="84050"/>
            </a:xfrm>
            <a:custGeom>
              <a:avLst/>
              <a:gdLst/>
              <a:ahLst/>
              <a:cxnLst/>
              <a:rect l="l" t="t" r="r" b="b"/>
              <a:pathLst>
                <a:path w="3362" h="3362" fill="none" extrusionOk="0">
                  <a:moveTo>
                    <a:pt x="1" y="2582"/>
                  </a:moveTo>
                  <a:lnTo>
                    <a:pt x="1" y="1"/>
                  </a:lnTo>
                  <a:lnTo>
                    <a:pt x="3362" y="3362"/>
                  </a:lnTo>
                  <a:lnTo>
                    <a:pt x="780" y="3362"/>
                  </a:lnTo>
                  <a:lnTo>
                    <a:pt x="780" y="3362"/>
                  </a:lnTo>
                  <a:lnTo>
                    <a:pt x="610" y="3337"/>
                  </a:lnTo>
                  <a:lnTo>
                    <a:pt x="464" y="3289"/>
                  </a:lnTo>
                  <a:lnTo>
                    <a:pt x="342" y="3216"/>
                  </a:lnTo>
                  <a:lnTo>
                    <a:pt x="220" y="3118"/>
                  </a:lnTo>
                  <a:lnTo>
                    <a:pt x="123" y="3021"/>
                  </a:lnTo>
                  <a:lnTo>
                    <a:pt x="50" y="2875"/>
                  </a:lnTo>
                  <a:lnTo>
                    <a:pt x="1" y="2729"/>
                  </a:lnTo>
                  <a:lnTo>
                    <a:pt x="1" y="2582"/>
                  </a:lnTo>
                  <a:lnTo>
                    <a:pt x="1" y="2582"/>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9" name="Google Shape;579;p37"/>
          <p:cNvGrpSpPr/>
          <p:nvPr/>
        </p:nvGrpSpPr>
        <p:grpSpPr>
          <a:xfrm>
            <a:off x="1601267" y="1493072"/>
            <a:ext cx="314590" cy="269367"/>
            <a:chOff x="1934025" y="1001650"/>
            <a:chExt cx="415300" cy="355600"/>
          </a:xfrm>
        </p:grpSpPr>
        <p:sp>
          <p:nvSpPr>
            <p:cNvPr id="580" name="Google Shape;580;p37"/>
            <p:cNvSpPr/>
            <p:nvPr/>
          </p:nvSpPr>
          <p:spPr>
            <a:xfrm>
              <a:off x="1934025" y="1303650"/>
              <a:ext cx="207650" cy="53600"/>
            </a:xfrm>
            <a:custGeom>
              <a:avLst/>
              <a:gdLst/>
              <a:ahLst/>
              <a:cxnLst/>
              <a:rect l="l" t="t" r="r" b="b"/>
              <a:pathLst>
                <a:path w="8306" h="2144" fill="none" extrusionOk="0">
                  <a:moveTo>
                    <a:pt x="1" y="0"/>
                  </a:moveTo>
                  <a:lnTo>
                    <a:pt x="1" y="487"/>
                  </a:lnTo>
                  <a:lnTo>
                    <a:pt x="1" y="487"/>
                  </a:lnTo>
                  <a:lnTo>
                    <a:pt x="25" y="633"/>
                  </a:lnTo>
                  <a:lnTo>
                    <a:pt x="74" y="755"/>
                  </a:lnTo>
                  <a:lnTo>
                    <a:pt x="147" y="853"/>
                  </a:lnTo>
                  <a:lnTo>
                    <a:pt x="245" y="950"/>
                  </a:lnTo>
                  <a:lnTo>
                    <a:pt x="245" y="950"/>
                  </a:lnTo>
                  <a:lnTo>
                    <a:pt x="391" y="1023"/>
                  </a:lnTo>
                  <a:lnTo>
                    <a:pt x="561" y="1047"/>
                  </a:lnTo>
                  <a:lnTo>
                    <a:pt x="561" y="1047"/>
                  </a:lnTo>
                  <a:lnTo>
                    <a:pt x="732" y="1023"/>
                  </a:lnTo>
                  <a:lnTo>
                    <a:pt x="732" y="1023"/>
                  </a:lnTo>
                  <a:lnTo>
                    <a:pt x="1292" y="853"/>
                  </a:lnTo>
                  <a:lnTo>
                    <a:pt x="1657" y="780"/>
                  </a:lnTo>
                  <a:lnTo>
                    <a:pt x="2071" y="682"/>
                  </a:lnTo>
                  <a:lnTo>
                    <a:pt x="2534" y="609"/>
                  </a:lnTo>
                  <a:lnTo>
                    <a:pt x="3021" y="560"/>
                  </a:lnTo>
                  <a:lnTo>
                    <a:pt x="3581" y="512"/>
                  </a:lnTo>
                  <a:lnTo>
                    <a:pt x="4166" y="487"/>
                  </a:lnTo>
                  <a:lnTo>
                    <a:pt x="4166" y="487"/>
                  </a:lnTo>
                  <a:lnTo>
                    <a:pt x="4604" y="512"/>
                  </a:lnTo>
                  <a:lnTo>
                    <a:pt x="5018" y="536"/>
                  </a:lnTo>
                  <a:lnTo>
                    <a:pt x="5408" y="609"/>
                  </a:lnTo>
                  <a:lnTo>
                    <a:pt x="5773" y="682"/>
                  </a:lnTo>
                  <a:lnTo>
                    <a:pt x="6114" y="780"/>
                  </a:lnTo>
                  <a:lnTo>
                    <a:pt x="6431" y="877"/>
                  </a:lnTo>
                  <a:lnTo>
                    <a:pt x="6699" y="999"/>
                  </a:lnTo>
                  <a:lnTo>
                    <a:pt x="6966" y="1120"/>
                  </a:lnTo>
                  <a:lnTo>
                    <a:pt x="7186" y="1242"/>
                  </a:lnTo>
                  <a:lnTo>
                    <a:pt x="7405" y="1388"/>
                  </a:lnTo>
                  <a:lnTo>
                    <a:pt x="7770" y="1656"/>
                  </a:lnTo>
                  <a:lnTo>
                    <a:pt x="8062" y="1924"/>
                  </a:lnTo>
                  <a:lnTo>
                    <a:pt x="8306" y="214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37"/>
            <p:cNvSpPr/>
            <p:nvPr/>
          </p:nvSpPr>
          <p:spPr>
            <a:xfrm>
              <a:off x="2141650" y="1303650"/>
              <a:ext cx="207675" cy="53600"/>
            </a:xfrm>
            <a:custGeom>
              <a:avLst/>
              <a:gdLst/>
              <a:ahLst/>
              <a:cxnLst/>
              <a:rect l="l" t="t" r="r" b="b"/>
              <a:pathLst>
                <a:path w="8307" h="2144" fill="none" extrusionOk="0">
                  <a:moveTo>
                    <a:pt x="1" y="2143"/>
                  </a:moveTo>
                  <a:lnTo>
                    <a:pt x="1" y="2143"/>
                  </a:lnTo>
                  <a:lnTo>
                    <a:pt x="245" y="1924"/>
                  </a:lnTo>
                  <a:lnTo>
                    <a:pt x="537" y="1656"/>
                  </a:lnTo>
                  <a:lnTo>
                    <a:pt x="902" y="1388"/>
                  </a:lnTo>
                  <a:lnTo>
                    <a:pt x="1121" y="1242"/>
                  </a:lnTo>
                  <a:lnTo>
                    <a:pt x="1341" y="1120"/>
                  </a:lnTo>
                  <a:lnTo>
                    <a:pt x="1608" y="999"/>
                  </a:lnTo>
                  <a:lnTo>
                    <a:pt x="1876" y="877"/>
                  </a:lnTo>
                  <a:lnTo>
                    <a:pt x="2193" y="780"/>
                  </a:lnTo>
                  <a:lnTo>
                    <a:pt x="2534" y="682"/>
                  </a:lnTo>
                  <a:lnTo>
                    <a:pt x="2899" y="609"/>
                  </a:lnTo>
                  <a:lnTo>
                    <a:pt x="3289" y="536"/>
                  </a:lnTo>
                  <a:lnTo>
                    <a:pt x="3703" y="512"/>
                  </a:lnTo>
                  <a:lnTo>
                    <a:pt x="4141" y="487"/>
                  </a:lnTo>
                  <a:lnTo>
                    <a:pt x="4141" y="487"/>
                  </a:lnTo>
                  <a:lnTo>
                    <a:pt x="4726" y="512"/>
                  </a:lnTo>
                  <a:lnTo>
                    <a:pt x="5286" y="560"/>
                  </a:lnTo>
                  <a:lnTo>
                    <a:pt x="5773" y="609"/>
                  </a:lnTo>
                  <a:lnTo>
                    <a:pt x="6236" y="682"/>
                  </a:lnTo>
                  <a:lnTo>
                    <a:pt x="6650" y="780"/>
                  </a:lnTo>
                  <a:lnTo>
                    <a:pt x="7015" y="853"/>
                  </a:lnTo>
                  <a:lnTo>
                    <a:pt x="7575" y="1023"/>
                  </a:lnTo>
                  <a:lnTo>
                    <a:pt x="7575" y="1023"/>
                  </a:lnTo>
                  <a:lnTo>
                    <a:pt x="7746" y="1047"/>
                  </a:lnTo>
                  <a:lnTo>
                    <a:pt x="7746" y="1047"/>
                  </a:lnTo>
                  <a:lnTo>
                    <a:pt x="7916" y="1023"/>
                  </a:lnTo>
                  <a:lnTo>
                    <a:pt x="8062" y="950"/>
                  </a:lnTo>
                  <a:lnTo>
                    <a:pt x="8062" y="950"/>
                  </a:lnTo>
                  <a:lnTo>
                    <a:pt x="8160" y="853"/>
                  </a:lnTo>
                  <a:lnTo>
                    <a:pt x="8233" y="755"/>
                  </a:lnTo>
                  <a:lnTo>
                    <a:pt x="8282" y="633"/>
                  </a:lnTo>
                  <a:lnTo>
                    <a:pt x="8306" y="487"/>
                  </a:lnTo>
                  <a:lnTo>
                    <a:pt x="8306"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37"/>
            <p:cNvSpPr/>
            <p:nvPr/>
          </p:nvSpPr>
          <p:spPr>
            <a:xfrm>
              <a:off x="1934025" y="1001650"/>
              <a:ext cx="207650" cy="331250"/>
            </a:xfrm>
            <a:custGeom>
              <a:avLst/>
              <a:gdLst/>
              <a:ahLst/>
              <a:cxnLst/>
              <a:rect l="l" t="t" r="r" b="b"/>
              <a:pathLst>
                <a:path w="8306" h="13250" fill="none" extrusionOk="0">
                  <a:moveTo>
                    <a:pt x="8306" y="2192"/>
                  </a:moveTo>
                  <a:lnTo>
                    <a:pt x="8306" y="13249"/>
                  </a:lnTo>
                  <a:lnTo>
                    <a:pt x="8306" y="13249"/>
                  </a:lnTo>
                  <a:lnTo>
                    <a:pt x="8062" y="13030"/>
                  </a:lnTo>
                  <a:lnTo>
                    <a:pt x="7770" y="12762"/>
                  </a:lnTo>
                  <a:lnTo>
                    <a:pt x="7405" y="12494"/>
                  </a:lnTo>
                  <a:lnTo>
                    <a:pt x="7186" y="12348"/>
                  </a:lnTo>
                  <a:lnTo>
                    <a:pt x="6966" y="12226"/>
                  </a:lnTo>
                  <a:lnTo>
                    <a:pt x="6699" y="12105"/>
                  </a:lnTo>
                  <a:lnTo>
                    <a:pt x="6431" y="11983"/>
                  </a:lnTo>
                  <a:lnTo>
                    <a:pt x="6114" y="11885"/>
                  </a:lnTo>
                  <a:lnTo>
                    <a:pt x="5773" y="11788"/>
                  </a:lnTo>
                  <a:lnTo>
                    <a:pt x="5408" y="11715"/>
                  </a:lnTo>
                  <a:lnTo>
                    <a:pt x="5018" y="11642"/>
                  </a:lnTo>
                  <a:lnTo>
                    <a:pt x="4604" y="11617"/>
                  </a:lnTo>
                  <a:lnTo>
                    <a:pt x="4166" y="11593"/>
                  </a:lnTo>
                  <a:lnTo>
                    <a:pt x="4166" y="11593"/>
                  </a:lnTo>
                  <a:lnTo>
                    <a:pt x="3581" y="11617"/>
                  </a:lnTo>
                  <a:lnTo>
                    <a:pt x="3021" y="11666"/>
                  </a:lnTo>
                  <a:lnTo>
                    <a:pt x="2534" y="11715"/>
                  </a:lnTo>
                  <a:lnTo>
                    <a:pt x="2071" y="11788"/>
                  </a:lnTo>
                  <a:lnTo>
                    <a:pt x="1657" y="11885"/>
                  </a:lnTo>
                  <a:lnTo>
                    <a:pt x="1292" y="11958"/>
                  </a:lnTo>
                  <a:lnTo>
                    <a:pt x="732" y="12129"/>
                  </a:lnTo>
                  <a:lnTo>
                    <a:pt x="732" y="12129"/>
                  </a:lnTo>
                  <a:lnTo>
                    <a:pt x="561" y="12153"/>
                  </a:lnTo>
                  <a:lnTo>
                    <a:pt x="561" y="12153"/>
                  </a:lnTo>
                  <a:lnTo>
                    <a:pt x="391" y="12129"/>
                  </a:lnTo>
                  <a:lnTo>
                    <a:pt x="245" y="12056"/>
                  </a:lnTo>
                  <a:lnTo>
                    <a:pt x="245" y="12056"/>
                  </a:lnTo>
                  <a:lnTo>
                    <a:pt x="147" y="11958"/>
                  </a:lnTo>
                  <a:lnTo>
                    <a:pt x="74" y="11861"/>
                  </a:lnTo>
                  <a:lnTo>
                    <a:pt x="25" y="11739"/>
                  </a:lnTo>
                  <a:lnTo>
                    <a:pt x="1" y="11593"/>
                  </a:lnTo>
                  <a:lnTo>
                    <a:pt x="1" y="1656"/>
                  </a:lnTo>
                  <a:lnTo>
                    <a:pt x="1" y="1656"/>
                  </a:lnTo>
                  <a:lnTo>
                    <a:pt x="25" y="1534"/>
                  </a:lnTo>
                  <a:lnTo>
                    <a:pt x="50" y="1437"/>
                  </a:lnTo>
                  <a:lnTo>
                    <a:pt x="123" y="1315"/>
                  </a:lnTo>
                  <a:lnTo>
                    <a:pt x="196" y="1242"/>
                  </a:lnTo>
                  <a:lnTo>
                    <a:pt x="196" y="1242"/>
                  </a:lnTo>
                  <a:lnTo>
                    <a:pt x="342" y="1120"/>
                  </a:lnTo>
                  <a:lnTo>
                    <a:pt x="512" y="974"/>
                  </a:lnTo>
                  <a:lnTo>
                    <a:pt x="926" y="755"/>
                  </a:lnTo>
                  <a:lnTo>
                    <a:pt x="1389" y="536"/>
                  </a:lnTo>
                  <a:lnTo>
                    <a:pt x="1901" y="341"/>
                  </a:lnTo>
                  <a:lnTo>
                    <a:pt x="2461" y="195"/>
                  </a:lnTo>
                  <a:lnTo>
                    <a:pt x="3021" y="73"/>
                  </a:lnTo>
                  <a:lnTo>
                    <a:pt x="3581" y="24"/>
                  </a:lnTo>
                  <a:lnTo>
                    <a:pt x="4166" y="0"/>
                  </a:lnTo>
                  <a:lnTo>
                    <a:pt x="4166" y="0"/>
                  </a:lnTo>
                  <a:lnTo>
                    <a:pt x="4531" y="0"/>
                  </a:lnTo>
                  <a:lnTo>
                    <a:pt x="4872" y="49"/>
                  </a:lnTo>
                  <a:lnTo>
                    <a:pt x="5213" y="98"/>
                  </a:lnTo>
                  <a:lnTo>
                    <a:pt x="5530" y="171"/>
                  </a:lnTo>
                  <a:lnTo>
                    <a:pt x="5822" y="268"/>
                  </a:lnTo>
                  <a:lnTo>
                    <a:pt x="6114" y="365"/>
                  </a:lnTo>
                  <a:lnTo>
                    <a:pt x="6358" y="487"/>
                  </a:lnTo>
                  <a:lnTo>
                    <a:pt x="6626" y="609"/>
                  </a:lnTo>
                  <a:lnTo>
                    <a:pt x="7064" y="901"/>
                  </a:lnTo>
                  <a:lnTo>
                    <a:pt x="7429" y="1169"/>
                  </a:lnTo>
                  <a:lnTo>
                    <a:pt x="7746" y="1437"/>
                  </a:lnTo>
                  <a:lnTo>
                    <a:pt x="8014" y="1681"/>
                  </a:lnTo>
                  <a:lnTo>
                    <a:pt x="8014" y="1681"/>
                  </a:lnTo>
                  <a:lnTo>
                    <a:pt x="8136" y="1802"/>
                  </a:lnTo>
                  <a:lnTo>
                    <a:pt x="8136" y="1802"/>
                  </a:lnTo>
                  <a:lnTo>
                    <a:pt x="8209" y="1875"/>
                  </a:lnTo>
                  <a:lnTo>
                    <a:pt x="8257" y="1973"/>
                  </a:lnTo>
                  <a:lnTo>
                    <a:pt x="8306" y="2095"/>
                  </a:lnTo>
                  <a:lnTo>
                    <a:pt x="8306" y="2192"/>
                  </a:lnTo>
                  <a:lnTo>
                    <a:pt x="8306" y="2192"/>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37"/>
            <p:cNvSpPr/>
            <p:nvPr/>
          </p:nvSpPr>
          <p:spPr>
            <a:xfrm>
              <a:off x="2141650" y="1001650"/>
              <a:ext cx="207675" cy="331250"/>
            </a:xfrm>
            <a:custGeom>
              <a:avLst/>
              <a:gdLst/>
              <a:ahLst/>
              <a:cxnLst/>
              <a:rect l="l" t="t" r="r" b="b"/>
              <a:pathLst>
                <a:path w="8307" h="13250" fill="none" extrusionOk="0">
                  <a:moveTo>
                    <a:pt x="1" y="2192"/>
                  </a:moveTo>
                  <a:lnTo>
                    <a:pt x="1" y="13249"/>
                  </a:lnTo>
                  <a:lnTo>
                    <a:pt x="1" y="13249"/>
                  </a:lnTo>
                  <a:lnTo>
                    <a:pt x="245" y="13030"/>
                  </a:lnTo>
                  <a:lnTo>
                    <a:pt x="537" y="12762"/>
                  </a:lnTo>
                  <a:lnTo>
                    <a:pt x="902" y="12494"/>
                  </a:lnTo>
                  <a:lnTo>
                    <a:pt x="1121" y="12348"/>
                  </a:lnTo>
                  <a:lnTo>
                    <a:pt x="1341" y="12226"/>
                  </a:lnTo>
                  <a:lnTo>
                    <a:pt x="1608" y="12105"/>
                  </a:lnTo>
                  <a:lnTo>
                    <a:pt x="1876" y="11983"/>
                  </a:lnTo>
                  <a:lnTo>
                    <a:pt x="2193" y="11885"/>
                  </a:lnTo>
                  <a:lnTo>
                    <a:pt x="2534" y="11788"/>
                  </a:lnTo>
                  <a:lnTo>
                    <a:pt x="2899" y="11715"/>
                  </a:lnTo>
                  <a:lnTo>
                    <a:pt x="3289" y="11642"/>
                  </a:lnTo>
                  <a:lnTo>
                    <a:pt x="3703" y="11617"/>
                  </a:lnTo>
                  <a:lnTo>
                    <a:pt x="4141" y="11593"/>
                  </a:lnTo>
                  <a:lnTo>
                    <a:pt x="4141" y="11593"/>
                  </a:lnTo>
                  <a:lnTo>
                    <a:pt x="4726" y="11617"/>
                  </a:lnTo>
                  <a:lnTo>
                    <a:pt x="5286" y="11666"/>
                  </a:lnTo>
                  <a:lnTo>
                    <a:pt x="5773" y="11715"/>
                  </a:lnTo>
                  <a:lnTo>
                    <a:pt x="6236" y="11788"/>
                  </a:lnTo>
                  <a:lnTo>
                    <a:pt x="6650" y="11885"/>
                  </a:lnTo>
                  <a:lnTo>
                    <a:pt x="7015" y="11958"/>
                  </a:lnTo>
                  <a:lnTo>
                    <a:pt x="7575" y="12129"/>
                  </a:lnTo>
                  <a:lnTo>
                    <a:pt x="7575" y="12129"/>
                  </a:lnTo>
                  <a:lnTo>
                    <a:pt x="7746" y="12153"/>
                  </a:lnTo>
                  <a:lnTo>
                    <a:pt x="7746" y="12153"/>
                  </a:lnTo>
                  <a:lnTo>
                    <a:pt x="7916" y="12129"/>
                  </a:lnTo>
                  <a:lnTo>
                    <a:pt x="8062" y="12056"/>
                  </a:lnTo>
                  <a:lnTo>
                    <a:pt x="8062" y="12056"/>
                  </a:lnTo>
                  <a:lnTo>
                    <a:pt x="8160" y="11958"/>
                  </a:lnTo>
                  <a:lnTo>
                    <a:pt x="8233" y="11861"/>
                  </a:lnTo>
                  <a:lnTo>
                    <a:pt x="8282" y="11739"/>
                  </a:lnTo>
                  <a:lnTo>
                    <a:pt x="8306" y="11593"/>
                  </a:lnTo>
                  <a:lnTo>
                    <a:pt x="8306" y="1656"/>
                  </a:lnTo>
                  <a:lnTo>
                    <a:pt x="8306" y="1656"/>
                  </a:lnTo>
                  <a:lnTo>
                    <a:pt x="8282" y="1534"/>
                  </a:lnTo>
                  <a:lnTo>
                    <a:pt x="8257" y="1437"/>
                  </a:lnTo>
                  <a:lnTo>
                    <a:pt x="8184" y="1315"/>
                  </a:lnTo>
                  <a:lnTo>
                    <a:pt x="8111" y="1242"/>
                  </a:lnTo>
                  <a:lnTo>
                    <a:pt x="8111" y="1242"/>
                  </a:lnTo>
                  <a:lnTo>
                    <a:pt x="7965" y="1120"/>
                  </a:lnTo>
                  <a:lnTo>
                    <a:pt x="7795" y="974"/>
                  </a:lnTo>
                  <a:lnTo>
                    <a:pt x="7381" y="755"/>
                  </a:lnTo>
                  <a:lnTo>
                    <a:pt x="6918" y="536"/>
                  </a:lnTo>
                  <a:lnTo>
                    <a:pt x="6406" y="341"/>
                  </a:lnTo>
                  <a:lnTo>
                    <a:pt x="5846" y="195"/>
                  </a:lnTo>
                  <a:lnTo>
                    <a:pt x="5286" y="73"/>
                  </a:lnTo>
                  <a:lnTo>
                    <a:pt x="4726" y="24"/>
                  </a:lnTo>
                  <a:lnTo>
                    <a:pt x="4141" y="0"/>
                  </a:lnTo>
                  <a:lnTo>
                    <a:pt x="4141" y="0"/>
                  </a:lnTo>
                  <a:lnTo>
                    <a:pt x="3776" y="0"/>
                  </a:lnTo>
                  <a:lnTo>
                    <a:pt x="3435" y="49"/>
                  </a:lnTo>
                  <a:lnTo>
                    <a:pt x="3094" y="98"/>
                  </a:lnTo>
                  <a:lnTo>
                    <a:pt x="2777" y="171"/>
                  </a:lnTo>
                  <a:lnTo>
                    <a:pt x="2485" y="268"/>
                  </a:lnTo>
                  <a:lnTo>
                    <a:pt x="2193" y="365"/>
                  </a:lnTo>
                  <a:lnTo>
                    <a:pt x="1949" y="487"/>
                  </a:lnTo>
                  <a:lnTo>
                    <a:pt x="1681" y="609"/>
                  </a:lnTo>
                  <a:lnTo>
                    <a:pt x="1243" y="901"/>
                  </a:lnTo>
                  <a:lnTo>
                    <a:pt x="878" y="1169"/>
                  </a:lnTo>
                  <a:lnTo>
                    <a:pt x="561" y="1437"/>
                  </a:lnTo>
                  <a:lnTo>
                    <a:pt x="293" y="1681"/>
                  </a:lnTo>
                  <a:lnTo>
                    <a:pt x="293" y="1681"/>
                  </a:lnTo>
                  <a:lnTo>
                    <a:pt x="171" y="1802"/>
                  </a:lnTo>
                  <a:lnTo>
                    <a:pt x="171" y="1802"/>
                  </a:lnTo>
                  <a:lnTo>
                    <a:pt x="98" y="1875"/>
                  </a:lnTo>
                  <a:lnTo>
                    <a:pt x="50" y="1973"/>
                  </a:lnTo>
                  <a:lnTo>
                    <a:pt x="1" y="2095"/>
                  </a:lnTo>
                  <a:lnTo>
                    <a:pt x="1" y="2192"/>
                  </a:lnTo>
                  <a:lnTo>
                    <a:pt x="1" y="2192"/>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4" name="Google Shape;584;p37"/>
          <p:cNvSpPr/>
          <p:nvPr/>
        </p:nvSpPr>
        <p:spPr>
          <a:xfrm>
            <a:off x="2109593" y="1470475"/>
            <a:ext cx="316408" cy="314571"/>
          </a:xfrm>
          <a:custGeom>
            <a:avLst/>
            <a:gdLst/>
            <a:ahLst/>
            <a:cxnLst/>
            <a:rect l="l" t="t" r="r" b="b"/>
            <a:pathLst>
              <a:path w="16708" h="16611" fill="none" extrusionOk="0">
                <a:moveTo>
                  <a:pt x="414" y="8842"/>
                </a:moveTo>
                <a:lnTo>
                  <a:pt x="8403" y="1048"/>
                </a:lnTo>
                <a:lnTo>
                  <a:pt x="8403" y="1048"/>
                </a:lnTo>
                <a:lnTo>
                  <a:pt x="8500" y="951"/>
                </a:lnTo>
                <a:lnTo>
                  <a:pt x="8597" y="829"/>
                </a:lnTo>
                <a:lnTo>
                  <a:pt x="8865" y="658"/>
                </a:lnTo>
                <a:lnTo>
                  <a:pt x="9158" y="488"/>
                </a:lnTo>
                <a:lnTo>
                  <a:pt x="9450" y="317"/>
                </a:lnTo>
                <a:lnTo>
                  <a:pt x="9450" y="317"/>
                </a:lnTo>
                <a:lnTo>
                  <a:pt x="9839" y="171"/>
                </a:lnTo>
                <a:lnTo>
                  <a:pt x="10180" y="74"/>
                </a:lnTo>
                <a:lnTo>
                  <a:pt x="10497" y="25"/>
                </a:lnTo>
                <a:lnTo>
                  <a:pt x="10814" y="1"/>
                </a:lnTo>
                <a:lnTo>
                  <a:pt x="15344" y="1"/>
                </a:lnTo>
                <a:lnTo>
                  <a:pt x="15344" y="1"/>
                </a:lnTo>
                <a:lnTo>
                  <a:pt x="15465" y="1"/>
                </a:lnTo>
                <a:lnTo>
                  <a:pt x="15587" y="49"/>
                </a:lnTo>
                <a:lnTo>
                  <a:pt x="15855" y="122"/>
                </a:lnTo>
                <a:lnTo>
                  <a:pt x="16099" y="269"/>
                </a:lnTo>
                <a:lnTo>
                  <a:pt x="16294" y="415"/>
                </a:lnTo>
                <a:lnTo>
                  <a:pt x="16294" y="415"/>
                </a:lnTo>
                <a:lnTo>
                  <a:pt x="16391" y="537"/>
                </a:lnTo>
                <a:lnTo>
                  <a:pt x="16488" y="658"/>
                </a:lnTo>
                <a:lnTo>
                  <a:pt x="16561" y="780"/>
                </a:lnTo>
                <a:lnTo>
                  <a:pt x="16610" y="902"/>
                </a:lnTo>
                <a:lnTo>
                  <a:pt x="16659" y="1048"/>
                </a:lnTo>
                <a:lnTo>
                  <a:pt x="16683" y="1170"/>
                </a:lnTo>
                <a:lnTo>
                  <a:pt x="16708" y="1486"/>
                </a:lnTo>
                <a:lnTo>
                  <a:pt x="16708" y="5992"/>
                </a:lnTo>
                <a:lnTo>
                  <a:pt x="16708" y="5992"/>
                </a:lnTo>
                <a:lnTo>
                  <a:pt x="16683" y="6309"/>
                </a:lnTo>
                <a:lnTo>
                  <a:pt x="16635" y="6625"/>
                </a:lnTo>
                <a:lnTo>
                  <a:pt x="16537" y="6942"/>
                </a:lnTo>
                <a:lnTo>
                  <a:pt x="16391" y="7258"/>
                </a:lnTo>
                <a:lnTo>
                  <a:pt x="16391" y="7258"/>
                </a:lnTo>
                <a:lnTo>
                  <a:pt x="16342" y="7453"/>
                </a:lnTo>
                <a:lnTo>
                  <a:pt x="16294" y="7624"/>
                </a:lnTo>
                <a:lnTo>
                  <a:pt x="16196" y="7770"/>
                </a:lnTo>
                <a:lnTo>
                  <a:pt x="16123" y="7916"/>
                </a:lnTo>
                <a:lnTo>
                  <a:pt x="15928" y="8160"/>
                </a:lnTo>
                <a:lnTo>
                  <a:pt x="15758" y="8403"/>
                </a:lnTo>
                <a:lnTo>
                  <a:pt x="7891" y="16197"/>
                </a:lnTo>
                <a:lnTo>
                  <a:pt x="7891" y="16197"/>
                </a:lnTo>
                <a:lnTo>
                  <a:pt x="7794" y="16294"/>
                </a:lnTo>
                <a:lnTo>
                  <a:pt x="7696" y="16392"/>
                </a:lnTo>
                <a:lnTo>
                  <a:pt x="7574" y="16465"/>
                </a:lnTo>
                <a:lnTo>
                  <a:pt x="7453" y="16513"/>
                </a:lnTo>
                <a:lnTo>
                  <a:pt x="7185" y="16586"/>
                </a:lnTo>
                <a:lnTo>
                  <a:pt x="6941" y="16611"/>
                </a:lnTo>
                <a:lnTo>
                  <a:pt x="6941" y="16611"/>
                </a:lnTo>
                <a:lnTo>
                  <a:pt x="6649" y="16586"/>
                </a:lnTo>
                <a:lnTo>
                  <a:pt x="6503" y="16562"/>
                </a:lnTo>
                <a:lnTo>
                  <a:pt x="6381" y="16513"/>
                </a:lnTo>
                <a:lnTo>
                  <a:pt x="6235" y="16465"/>
                </a:lnTo>
                <a:lnTo>
                  <a:pt x="6113" y="16392"/>
                </a:lnTo>
                <a:lnTo>
                  <a:pt x="5991" y="16294"/>
                </a:lnTo>
                <a:lnTo>
                  <a:pt x="5894" y="16197"/>
                </a:lnTo>
                <a:lnTo>
                  <a:pt x="414" y="10839"/>
                </a:lnTo>
                <a:lnTo>
                  <a:pt x="414" y="10839"/>
                </a:lnTo>
                <a:lnTo>
                  <a:pt x="268" y="10595"/>
                </a:lnTo>
                <a:lnTo>
                  <a:pt x="122" y="10352"/>
                </a:lnTo>
                <a:lnTo>
                  <a:pt x="24" y="10108"/>
                </a:lnTo>
                <a:lnTo>
                  <a:pt x="0" y="10011"/>
                </a:lnTo>
                <a:lnTo>
                  <a:pt x="0" y="9889"/>
                </a:lnTo>
                <a:lnTo>
                  <a:pt x="0" y="9889"/>
                </a:lnTo>
                <a:lnTo>
                  <a:pt x="0" y="9718"/>
                </a:lnTo>
                <a:lnTo>
                  <a:pt x="24" y="9597"/>
                </a:lnTo>
                <a:lnTo>
                  <a:pt x="122" y="9329"/>
                </a:lnTo>
                <a:lnTo>
                  <a:pt x="268" y="9061"/>
                </a:lnTo>
                <a:lnTo>
                  <a:pt x="414" y="8842"/>
                </a:lnTo>
                <a:lnTo>
                  <a:pt x="414" y="8842"/>
                </a:lnTo>
                <a:close/>
                <a:moveTo>
                  <a:pt x="12519" y="4190"/>
                </a:moveTo>
                <a:lnTo>
                  <a:pt x="12519" y="4190"/>
                </a:lnTo>
                <a:lnTo>
                  <a:pt x="12689" y="4336"/>
                </a:lnTo>
                <a:lnTo>
                  <a:pt x="12859" y="4433"/>
                </a:lnTo>
                <a:lnTo>
                  <a:pt x="13030" y="4482"/>
                </a:lnTo>
                <a:lnTo>
                  <a:pt x="13249" y="4482"/>
                </a:lnTo>
                <a:lnTo>
                  <a:pt x="13249" y="4482"/>
                </a:lnTo>
                <a:lnTo>
                  <a:pt x="13444" y="4482"/>
                </a:lnTo>
                <a:lnTo>
                  <a:pt x="13615" y="4433"/>
                </a:lnTo>
                <a:lnTo>
                  <a:pt x="13761" y="4336"/>
                </a:lnTo>
                <a:lnTo>
                  <a:pt x="13882" y="4190"/>
                </a:lnTo>
                <a:lnTo>
                  <a:pt x="13882" y="4190"/>
                </a:lnTo>
                <a:lnTo>
                  <a:pt x="14029" y="4044"/>
                </a:lnTo>
                <a:lnTo>
                  <a:pt x="14102" y="3873"/>
                </a:lnTo>
                <a:lnTo>
                  <a:pt x="14150" y="3727"/>
                </a:lnTo>
                <a:lnTo>
                  <a:pt x="14175" y="3557"/>
                </a:lnTo>
                <a:lnTo>
                  <a:pt x="14175" y="3557"/>
                </a:lnTo>
                <a:lnTo>
                  <a:pt x="14150" y="3362"/>
                </a:lnTo>
                <a:lnTo>
                  <a:pt x="14102" y="3167"/>
                </a:lnTo>
                <a:lnTo>
                  <a:pt x="14029" y="2996"/>
                </a:lnTo>
                <a:lnTo>
                  <a:pt x="13882" y="2850"/>
                </a:lnTo>
                <a:lnTo>
                  <a:pt x="13882" y="2850"/>
                </a:lnTo>
                <a:lnTo>
                  <a:pt x="13761" y="2728"/>
                </a:lnTo>
                <a:lnTo>
                  <a:pt x="13615" y="2655"/>
                </a:lnTo>
                <a:lnTo>
                  <a:pt x="13444" y="2582"/>
                </a:lnTo>
                <a:lnTo>
                  <a:pt x="13249" y="2558"/>
                </a:lnTo>
                <a:lnTo>
                  <a:pt x="13249" y="2558"/>
                </a:lnTo>
                <a:lnTo>
                  <a:pt x="13030" y="2582"/>
                </a:lnTo>
                <a:lnTo>
                  <a:pt x="12859" y="2655"/>
                </a:lnTo>
                <a:lnTo>
                  <a:pt x="12689" y="2728"/>
                </a:lnTo>
                <a:lnTo>
                  <a:pt x="12519" y="2850"/>
                </a:lnTo>
                <a:lnTo>
                  <a:pt x="12519" y="2850"/>
                </a:lnTo>
                <a:lnTo>
                  <a:pt x="12445" y="2996"/>
                </a:lnTo>
                <a:lnTo>
                  <a:pt x="12372" y="3167"/>
                </a:lnTo>
                <a:lnTo>
                  <a:pt x="12324" y="3362"/>
                </a:lnTo>
                <a:lnTo>
                  <a:pt x="12324" y="3557"/>
                </a:lnTo>
                <a:lnTo>
                  <a:pt x="12324" y="3557"/>
                </a:lnTo>
                <a:lnTo>
                  <a:pt x="12324" y="3727"/>
                </a:lnTo>
                <a:lnTo>
                  <a:pt x="12372" y="3873"/>
                </a:lnTo>
                <a:lnTo>
                  <a:pt x="12445" y="4044"/>
                </a:lnTo>
                <a:lnTo>
                  <a:pt x="12519" y="4190"/>
                </a:lnTo>
                <a:lnTo>
                  <a:pt x="12519" y="419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37"/>
          <p:cNvSpPr/>
          <p:nvPr/>
        </p:nvSpPr>
        <p:spPr>
          <a:xfrm>
            <a:off x="2619251" y="1486155"/>
            <a:ext cx="315499" cy="283210"/>
          </a:xfrm>
          <a:custGeom>
            <a:avLst/>
            <a:gdLst/>
            <a:ahLst/>
            <a:cxnLst/>
            <a:rect l="l" t="t" r="r" b="b"/>
            <a:pathLst>
              <a:path w="16660" h="14955" fill="none" extrusionOk="0">
                <a:moveTo>
                  <a:pt x="12373" y="1"/>
                </a:moveTo>
                <a:lnTo>
                  <a:pt x="12373" y="1"/>
                </a:lnTo>
                <a:lnTo>
                  <a:pt x="12032" y="1"/>
                </a:lnTo>
                <a:lnTo>
                  <a:pt x="11691" y="49"/>
                </a:lnTo>
                <a:lnTo>
                  <a:pt x="11350" y="123"/>
                </a:lnTo>
                <a:lnTo>
                  <a:pt x="11033" y="196"/>
                </a:lnTo>
                <a:lnTo>
                  <a:pt x="10716" y="317"/>
                </a:lnTo>
                <a:lnTo>
                  <a:pt x="10424" y="464"/>
                </a:lnTo>
                <a:lnTo>
                  <a:pt x="10132" y="610"/>
                </a:lnTo>
                <a:lnTo>
                  <a:pt x="9864" y="804"/>
                </a:lnTo>
                <a:lnTo>
                  <a:pt x="9620" y="999"/>
                </a:lnTo>
                <a:lnTo>
                  <a:pt x="9377" y="1219"/>
                </a:lnTo>
                <a:lnTo>
                  <a:pt x="9158" y="1462"/>
                </a:lnTo>
                <a:lnTo>
                  <a:pt x="8939" y="1706"/>
                </a:lnTo>
                <a:lnTo>
                  <a:pt x="8768" y="1974"/>
                </a:lnTo>
                <a:lnTo>
                  <a:pt x="8598" y="2266"/>
                </a:lnTo>
                <a:lnTo>
                  <a:pt x="8451" y="2558"/>
                </a:lnTo>
                <a:lnTo>
                  <a:pt x="8330" y="2850"/>
                </a:lnTo>
                <a:lnTo>
                  <a:pt x="8330" y="2850"/>
                </a:lnTo>
                <a:lnTo>
                  <a:pt x="8208" y="2558"/>
                </a:lnTo>
                <a:lnTo>
                  <a:pt x="8062" y="2266"/>
                </a:lnTo>
                <a:lnTo>
                  <a:pt x="7891" y="1974"/>
                </a:lnTo>
                <a:lnTo>
                  <a:pt x="7721" y="1706"/>
                </a:lnTo>
                <a:lnTo>
                  <a:pt x="7502" y="1462"/>
                </a:lnTo>
                <a:lnTo>
                  <a:pt x="7282" y="1219"/>
                </a:lnTo>
                <a:lnTo>
                  <a:pt x="7039" y="999"/>
                </a:lnTo>
                <a:lnTo>
                  <a:pt x="6795" y="804"/>
                </a:lnTo>
                <a:lnTo>
                  <a:pt x="6527" y="610"/>
                </a:lnTo>
                <a:lnTo>
                  <a:pt x="6235" y="464"/>
                </a:lnTo>
                <a:lnTo>
                  <a:pt x="5943" y="317"/>
                </a:lnTo>
                <a:lnTo>
                  <a:pt x="5626" y="196"/>
                </a:lnTo>
                <a:lnTo>
                  <a:pt x="5310" y="123"/>
                </a:lnTo>
                <a:lnTo>
                  <a:pt x="4969" y="49"/>
                </a:lnTo>
                <a:lnTo>
                  <a:pt x="4628" y="1"/>
                </a:lnTo>
                <a:lnTo>
                  <a:pt x="4287" y="1"/>
                </a:lnTo>
                <a:lnTo>
                  <a:pt x="4287" y="1"/>
                </a:lnTo>
                <a:lnTo>
                  <a:pt x="3848" y="25"/>
                </a:lnTo>
                <a:lnTo>
                  <a:pt x="3434" y="74"/>
                </a:lnTo>
                <a:lnTo>
                  <a:pt x="3020" y="196"/>
                </a:lnTo>
                <a:lnTo>
                  <a:pt x="2606" y="342"/>
                </a:lnTo>
                <a:lnTo>
                  <a:pt x="2241" y="512"/>
                </a:lnTo>
                <a:lnTo>
                  <a:pt x="1900" y="731"/>
                </a:lnTo>
                <a:lnTo>
                  <a:pt x="1559" y="975"/>
                </a:lnTo>
                <a:lnTo>
                  <a:pt x="1267" y="1243"/>
                </a:lnTo>
                <a:lnTo>
                  <a:pt x="974" y="1560"/>
                </a:lnTo>
                <a:lnTo>
                  <a:pt x="731" y="1876"/>
                </a:lnTo>
                <a:lnTo>
                  <a:pt x="512" y="2241"/>
                </a:lnTo>
                <a:lnTo>
                  <a:pt x="341" y="2607"/>
                </a:lnTo>
                <a:lnTo>
                  <a:pt x="195" y="2996"/>
                </a:lnTo>
                <a:lnTo>
                  <a:pt x="98" y="3410"/>
                </a:lnTo>
                <a:lnTo>
                  <a:pt x="25" y="3849"/>
                </a:lnTo>
                <a:lnTo>
                  <a:pt x="0" y="4287"/>
                </a:lnTo>
                <a:lnTo>
                  <a:pt x="0" y="4287"/>
                </a:lnTo>
                <a:lnTo>
                  <a:pt x="0" y="4580"/>
                </a:lnTo>
                <a:lnTo>
                  <a:pt x="25" y="4872"/>
                </a:lnTo>
                <a:lnTo>
                  <a:pt x="122" y="5432"/>
                </a:lnTo>
                <a:lnTo>
                  <a:pt x="244" y="5992"/>
                </a:lnTo>
                <a:lnTo>
                  <a:pt x="439" y="6528"/>
                </a:lnTo>
                <a:lnTo>
                  <a:pt x="658" y="7039"/>
                </a:lnTo>
                <a:lnTo>
                  <a:pt x="926" y="7526"/>
                </a:lnTo>
                <a:lnTo>
                  <a:pt x="1194" y="7989"/>
                </a:lnTo>
                <a:lnTo>
                  <a:pt x="1510" y="8452"/>
                </a:lnTo>
                <a:lnTo>
                  <a:pt x="1851" y="8890"/>
                </a:lnTo>
                <a:lnTo>
                  <a:pt x="2192" y="9304"/>
                </a:lnTo>
                <a:lnTo>
                  <a:pt x="2558" y="9718"/>
                </a:lnTo>
                <a:lnTo>
                  <a:pt x="2923" y="10108"/>
                </a:lnTo>
                <a:lnTo>
                  <a:pt x="3629" y="10839"/>
                </a:lnTo>
                <a:lnTo>
                  <a:pt x="4287" y="11496"/>
                </a:lnTo>
                <a:lnTo>
                  <a:pt x="4287" y="11496"/>
                </a:lnTo>
                <a:lnTo>
                  <a:pt x="4847" y="12032"/>
                </a:lnTo>
                <a:lnTo>
                  <a:pt x="5480" y="12592"/>
                </a:lnTo>
                <a:lnTo>
                  <a:pt x="6820" y="13737"/>
                </a:lnTo>
                <a:lnTo>
                  <a:pt x="7891" y="14614"/>
                </a:lnTo>
                <a:lnTo>
                  <a:pt x="8330" y="14955"/>
                </a:lnTo>
                <a:lnTo>
                  <a:pt x="8330" y="14955"/>
                </a:lnTo>
                <a:lnTo>
                  <a:pt x="8768" y="14614"/>
                </a:lnTo>
                <a:lnTo>
                  <a:pt x="9815" y="13761"/>
                </a:lnTo>
                <a:lnTo>
                  <a:pt x="11155" y="12617"/>
                </a:lnTo>
                <a:lnTo>
                  <a:pt x="11788" y="12056"/>
                </a:lnTo>
                <a:lnTo>
                  <a:pt x="12373" y="11496"/>
                </a:lnTo>
                <a:lnTo>
                  <a:pt x="12373" y="11496"/>
                </a:lnTo>
                <a:lnTo>
                  <a:pt x="13030" y="10839"/>
                </a:lnTo>
                <a:lnTo>
                  <a:pt x="13736" y="10108"/>
                </a:lnTo>
                <a:lnTo>
                  <a:pt x="14102" y="9718"/>
                </a:lnTo>
                <a:lnTo>
                  <a:pt x="14467" y="9304"/>
                </a:lnTo>
                <a:lnTo>
                  <a:pt x="14808" y="8890"/>
                </a:lnTo>
                <a:lnTo>
                  <a:pt x="15149" y="8452"/>
                </a:lnTo>
                <a:lnTo>
                  <a:pt x="15466" y="7989"/>
                </a:lnTo>
                <a:lnTo>
                  <a:pt x="15734" y="7526"/>
                </a:lnTo>
                <a:lnTo>
                  <a:pt x="16001" y="7039"/>
                </a:lnTo>
                <a:lnTo>
                  <a:pt x="16221" y="6528"/>
                </a:lnTo>
                <a:lnTo>
                  <a:pt x="16416" y="5992"/>
                </a:lnTo>
                <a:lnTo>
                  <a:pt x="16537" y="5432"/>
                </a:lnTo>
                <a:lnTo>
                  <a:pt x="16635" y="4872"/>
                </a:lnTo>
                <a:lnTo>
                  <a:pt x="16659" y="4580"/>
                </a:lnTo>
                <a:lnTo>
                  <a:pt x="16659" y="4287"/>
                </a:lnTo>
                <a:lnTo>
                  <a:pt x="16659" y="4287"/>
                </a:lnTo>
                <a:lnTo>
                  <a:pt x="16635" y="3849"/>
                </a:lnTo>
                <a:lnTo>
                  <a:pt x="16562" y="3410"/>
                </a:lnTo>
                <a:lnTo>
                  <a:pt x="16464" y="2996"/>
                </a:lnTo>
                <a:lnTo>
                  <a:pt x="16318" y="2607"/>
                </a:lnTo>
                <a:lnTo>
                  <a:pt x="16148" y="2241"/>
                </a:lnTo>
                <a:lnTo>
                  <a:pt x="15928" y="1876"/>
                </a:lnTo>
                <a:lnTo>
                  <a:pt x="15685" y="1560"/>
                </a:lnTo>
                <a:lnTo>
                  <a:pt x="15393" y="1243"/>
                </a:lnTo>
                <a:lnTo>
                  <a:pt x="15100" y="975"/>
                </a:lnTo>
                <a:lnTo>
                  <a:pt x="14759" y="731"/>
                </a:lnTo>
                <a:lnTo>
                  <a:pt x="14418" y="512"/>
                </a:lnTo>
                <a:lnTo>
                  <a:pt x="14053" y="342"/>
                </a:lnTo>
                <a:lnTo>
                  <a:pt x="13639" y="196"/>
                </a:lnTo>
                <a:lnTo>
                  <a:pt x="13225" y="74"/>
                </a:lnTo>
                <a:lnTo>
                  <a:pt x="12811" y="25"/>
                </a:lnTo>
                <a:lnTo>
                  <a:pt x="12373" y="1"/>
                </a:lnTo>
                <a:lnTo>
                  <a:pt x="12373"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37"/>
          <p:cNvSpPr/>
          <p:nvPr/>
        </p:nvSpPr>
        <p:spPr>
          <a:xfrm>
            <a:off x="3133056" y="1488466"/>
            <a:ext cx="306276" cy="278590"/>
          </a:xfrm>
          <a:custGeom>
            <a:avLst/>
            <a:gdLst/>
            <a:ahLst/>
            <a:cxnLst/>
            <a:rect l="l" t="t" r="r" b="b"/>
            <a:pathLst>
              <a:path w="16173" h="14711" fill="none" extrusionOk="0">
                <a:moveTo>
                  <a:pt x="8087" y="1"/>
                </a:moveTo>
                <a:lnTo>
                  <a:pt x="8087" y="1"/>
                </a:lnTo>
                <a:lnTo>
                  <a:pt x="7672" y="1"/>
                </a:lnTo>
                <a:lnTo>
                  <a:pt x="7258" y="25"/>
                </a:lnTo>
                <a:lnTo>
                  <a:pt x="6844" y="74"/>
                </a:lnTo>
                <a:lnTo>
                  <a:pt x="6455" y="122"/>
                </a:lnTo>
                <a:lnTo>
                  <a:pt x="6065" y="195"/>
                </a:lnTo>
                <a:lnTo>
                  <a:pt x="5675" y="293"/>
                </a:lnTo>
                <a:lnTo>
                  <a:pt x="5310" y="415"/>
                </a:lnTo>
                <a:lnTo>
                  <a:pt x="4945" y="536"/>
                </a:lnTo>
                <a:lnTo>
                  <a:pt x="4579" y="658"/>
                </a:lnTo>
                <a:lnTo>
                  <a:pt x="4238" y="829"/>
                </a:lnTo>
                <a:lnTo>
                  <a:pt x="3897" y="975"/>
                </a:lnTo>
                <a:lnTo>
                  <a:pt x="3557" y="1170"/>
                </a:lnTo>
                <a:lnTo>
                  <a:pt x="3240" y="1364"/>
                </a:lnTo>
                <a:lnTo>
                  <a:pt x="2948" y="1559"/>
                </a:lnTo>
                <a:lnTo>
                  <a:pt x="2655" y="1778"/>
                </a:lnTo>
                <a:lnTo>
                  <a:pt x="2363" y="1998"/>
                </a:lnTo>
                <a:lnTo>
                  <a:pt x="2095" y="2241"/>
                </a:lnTo>
                <a:lnTo>
                  <a:pt x="1852" y="2485"/>
                </a:lnTo>
                <a:lnTo>
                  <a:pt x="1608" y="2753"/>
                </a:lnTo>
                <a:lnTo>
                  <a:pt x="1389" y="3021"/>
                </a:lnTo>
                <a:lnTo>
                  <a:pt x="1170" y="3288"/>
                </a:lnTo>
                <a:lnTo>
                  <a:pt x="975" y="3581"/>
                </a:lnTo>
                <a:lnTo>
                  <a:pt x="804" y="3873"/>
                </a:lnTo>
                <a:lnTo>
                  <a:pt x="634" y="4190"/>
                </a:lnTo>
                <a:lnTo>
                  <a:pt x="488" y="4506"/>
                </a:lnTo>
                <a:lnTo>
                  <a:pt x="366" y="4823"/>
                </a:lnTo>
                <a:lnTo>
                  <a:pt x="244" y="5139"/>
                </a:lnTo>
                <a:lnTo>
                  <a:pt x="171" y="5480"/>
                </a:lnTo>
                <a:lnTo>
                  <a:pt x="98" y="5821"/>
                </a:lnTo>
                <a:lnTo>
                  <a:pt x="49" y="6162"/>
                </a:lnTo>
                <a:lnTo>
                  <a:pt x="1" y="6503"/>
                </a:lnTo>
                <a:lnTo>
                  <a:pt x="1" y="6869"/>
                </a:lnTo>
                <a:lnTo>
                  <a:pt x="1" y="6869"/>
                </a:lnTo>
                <a:lnTo>
                  <a:pt x="1" y="7234"/>
                </a:lnTo>
                <a:lnTo>
                  <a:pt x="49" y="7624"/>
                </a:lnTo>
                <a:lnTo>
                  <a:pt x="98" y="7989"/>
                </a:lnTo>
                <a:lnTo>
                  <a:pt x="196" y="8330"/>
                </a:lnTo>
                <a:lnTo>
                  <a:pt x="293" y="8695"/>
                </a:lnTo>
                <a:lnTo>
                  <a:pt x="415" y="9036"/>
                </a:lnTo>
                <a:lnTo>
                  <a:pt x="561" y="9377"/>
                </a:lnTo>
                <a:lnTo>
                  <a:pt x="731" y="9718"/>
                </a:lnTo>
                <a:lnTo>
                  <a:pt x="902" y="10035"/>
                </a:lnTo>
                <a:lnTo>
                  <a:pt x="1097" y="10327"/>
                </a:lnTo>
                <a:lnTo>
                  <a:pt x="1340" y="10644"/>
                </a:lnTo>
                <a:lnTo>
                  <a:pt x="1559" y="10936"/>
                </a:lnTo>
                <a:lnTo>
                  <a:pt x="1827" y="11204"/>
                </a:lnTo>
                <a:lnTo>
                  <a:pt x="2095" y="11472"/>
                </a:lnTo>
                <a:lnTo>
                  <a:pt x="2387" y="11740"/>
                </a:lnTo>
                <a:lnTo>
                  <a:pt x="2680" y="11983"/>
                </a:lnTo>
                <a:lnTo>
                  <a:pt x="2680" y="11983"/>
                </a:lnTo>
                <a:lnTo>
                  <a:pt x="2485" y="12349"/>
                </a:lnTo>
                <a:lnTo>
                  <a:pt x="2266" y="12714"/>
                </a:lnTo>
                <a:lnTo>
                  <a:pt x="2022" y="13104"/>
                </a:lnTo>
                <a:lnTo>
                  <a:pt x="1706" y="13469"/>
                </a:lnTo>
                <a:lnTo>
                  <a:pt x="1365" y="13834"/>
                </a:lnTo>
                <a:lnTo>
                  <a:pt x="1170" y="14005"/>
                </a:lnTo>
                <a:lnTo>
                  <a:pt x="951" y="14151"/>
                </a:lnTo>
                <a:lnTo>
                  <a:pt x="731" y="14297"/>
                </a:lnTo>
                <a:lnTo>
                  <a:pt x="512" y="14443"/>
                </a:lnTo>
                <a:lnTo>
                  <a:pt x="269" y="14540"/>
                </a:lnTo>
                <a:lnTo>
                  <a:pt x="1" y="14662"/>
                </a:lnTo>
                <a:lnTo>
                  <a:pt x="1" y="14662"/>
                </a:lnTo>
                <a:lnTo>
                  <a:pt x="122" y="14662"/>
                </a:lnTo>
                <a:lnTo>
                  <a:pt x="488" y="14711"/>
                </a:lnTo>
                <a:lnTo>
                  <a:pt x="1024" y="14711"/>
                </a:lnTo>
                <a:lnTo>
                  <a:pt x="1365" y="14711"/>
                </a:lnTo>
                <a:lnTo>
                  <a:pt x="1706" y="14687"/>
                </a:lnTo>
                <a:lnTo>
                  <a:pt x="2095" y="14614"/>
                </a:lnTo>
                <a:lnTo>
                  <a:pt x="2485" y="14540"/>
                </a:lnTo>
                <a:lnTo>
                  <a:pt x="2899" y="14419"/>
                </a:lnTo>
                <a:lnTo>
                  <a:pt x="3313" y="14273"/>
                </a:lnTo>
                <a:lnTo>
                  <a:pt x="3751" y="14078"/>
                </a:lnTo>
                <a:lnTo>
                  <a:pt x="4165" y="13834"/>
                </a:lnTo>
                <a:lnTo>
                  <a:pt x="4579" y="13566"/>
                </a:lnTo>
                <a:lnTo>
                  <a:pt x="4969" y="13201"/>
                </a:lnTo>
                <a:lnTo>
                  <a:pt x="4969" y="13201"/>
                </a:lnTo>
                <a:lnTo>
                  <a:pt x="5334" y="13323"/>
                </a:lnTo>
                <a:lnTo>
                  <a:pt x="5700" y="13444"/>
                </a:lnTo>
                <a:lnTo>
                  <a:pt x="6089" y="13518"/>
                </a:lnTo>
                <a:lnTo>
                  <a:pt x="6479" y="13591"/>
                </a:lnTo>
                <a:lnTo>
                  <a:pt x="6869" y="13664"/>
                </a:lnTo>
                <a:lnTo>
                  <a:pt x="7258" y="13712"/>
                </a:lnTo>
                <a:lnTo>
                  <a:pt x="7672" y="13737"/>
                </a:lnTo>
                <a:lnTo>
                  <a:pt x="8087" y="13737"/>
                </a:lnTo>
                <a:lnTo>
                  <a:pt x="8087" y="13737"/>
                </a:lnTo>
                <a:lnTo>
                  <a:pt x="8501" y="13737"/>
                </a:lnTo>
                <a:lnTo>
                  <a:pt x="8915" y="13712"/>
                </a:lnTo>
                <a:lnTo>
                  <a:pt x="9329" y="13664"/>
                </a:lnTo>
                <a:lnTo>
                  <a:pt x="9718" y="13591"/>
                </a:lnTo>
                <a:lnTo>
                  <a:pt x="10108" y="13518"/>
                </a:lnTo>
                <a:lnTo>
                  <a:pt x="10498" y="13420"/>
                </a:lnTo>
                <a:lnTo>
                  <a:pt x="10863" y="13323"/>
                </a:lnTo>
                <a:lnTo>
                  <a:pt x="11228" y="13201"/>
                </a:lnTo>
                <a:lnTo>
                  <a:pt x="11594" y="13055"/>
                </a:lnTo>
                <a:lnTo>
                  <a:pt x="11935" y="12909"/>
                </a:lnTo>
                <a:lnTo>
                  <a:pt x="12276" y="12738"/>
                </a:lnTo>
                <a:lnTo>
                  <a:pt x="12617" y="12568"/>
                </a:lnTo>
                <a:lnTo>
                  <a:pt x="12933" y="12373"/>
                </a:lnTo>
                <a:lnTo>
                  <a:pt x="13225" y="12178"/>
                </a:lnTo>
                <a:lnTo>
                  <a:pt x="13518" y="11959"/>
                </a:lnTo>
                <a:lnTo>
                  <a:pt x="13810" y="11715"/>
                </a:lnTo>
                <a:lnTo>
                  <a:pt x="14078" y="11496"/>
                </a:lnTo>
                <a:lnTo>
                  <a:pt x="14321" y="11228"/>
                </a:lnTo>
                <a:lnTo>
                  <a:pt x="14565" y="10985"/>
                </a:lnTo>
                <a:lnTo>
                  <a:pt x="14784" y="10717"/>
                </a:lnTo>
                <a:lnTo>
                  <a:pt x="15003" y="10424"/>
                </a:lnTo>
                <a:lnTo>
                  <a:pt x="15198" y="10132"/>
                </a:lnTo>
                <a:lnTo>
                  <a:pt x="15369" y="9840"/>
                </a:lnTo>
                <a:lnTo>
                  <a:pt x="15539" y="9548"/>
                </a:lnTo>
                <a:lnTo>
                  <a:pt x="15685" y="9231"/>
                </a:lnTo>
                <a:lnTo>
                  <a:pt x="15807" y="8914"/>
                </a:lnTo>
                <a:lnTo>
                  <a:pt x="15929" y="8574"/>
                </a:lnTo>
                <a:lnTo>
                  <a:pt x="16002" y="8257"/>
                </a:lnTo>
                <a:lnTo>
                  <a:pt x="16075" y="7916"/>
                </a:lnTo>
                <a:lnTo>
                  <a:pt x="16124" y="7575"/>
                </a:lnTo>
                <a:lnTo>
                  <a:pt x="16172" y="7210"/>
                </a:lnTo>
                <a:lnTo>
                  <a:pt x="16172" y="6869"/>
                </a:lnTo>
                <a:lnTo>
                  <a:pt x="16172" y="6869"/>
                </a:lnTo>
                <a:lnTo>
                  <a:pt x="16172" y="6503"/>
                </a:lnTo>
                <a:lnTo>
                  <a:pt x="16124" y="6162"/>
                </a:lnTo>
                <a:lnTo>
                  <a:pt x="16075" y="5821"/>
                </a:lnTo>
                <a:lnTo>
                  <a:pt x="16002" y="5480"/>
                </a:lnTo>
                <a:lnTo>
                  <a:pt x="15929" y="5139"/>
                </a:lnTo>
                <a:lnTo>
                  <a:pt x="15807" y="4823"/>
                </a:lnTo>
                <a:lnTo>
                  <a:pt x="15685" y="4506"/>
                </a:lnTo>
                <a:lnTo>
                  <a:pt x="15539" y="4190"/>
                </a:lnTo>
                <a:lnTo>
                  <a:pt x="15369" y="3873"/>
                </a:lnTo>
                <a:lnTo>
                  <a:pt x="15198" y="3581"/>
                </a:lnTo>
                <a:lnTo>
                  <a:pt x="15003" y="3288"/>
                </a:lnTo>
                <a:lnTo>
                  <a:pt x="14784" y="3021"/>
                </a:lnTo>
                <a:lnTo>
                  <a:pt x="14565" y="2753"/>
                </a:lnTo>
                <a:lnTo>
                  <a:pt x="14321" y="2485"/>
                </a:lnTo>
                <a:lnTo>
                  <a:pt x="14078" y="2241"/>
                </a:lnTo>
                <a:lnTo>
                  <a:pt x="13810" y="1998"/>
                </a:lnTo>
                <a:lnTo>
                  <a:pt x="13518" y="1778"/>
                </a:lnTo>
                <a:lnTo>
                  <a:pt x="13225" y="1559"/>
                </a:lnTo>
                <a:lnTo>
                  <a:pt x="12933" y="1364"/>
                </a:lnTo>
                <a:lnTo>
                  <a:pt x="12617" y="1170"/>
                </a:lnTo>
                <a:lnTo>
                  <a:pt x="12276" y="975"/>
                </a:lnTo>
                <a:lnTo>
                  <a:pt x="11935" y="829"/>
                </a:lnTo>
                <a:lnTo>
                  <a:pt x="11594" y="658"/>
                </a:lnTo>
                <a:lnTo>
                  <a:pt x="11228" y="536"/>
                </a:lnTo>
                <a:lnTo>
                  <a:pt x="10863" y="415"/>
                </a:lnTo>
                <a:lnTo>
                  <a:pt x="10498" y="293"/>
                </a:lnTo>
                <a:lnTo>
                  <a:pt x="10108" y="195"/>
                </a:lnTo>
                <a:lnTo>
                  <a:pt x="9718" y="122"/>
                </a:lnTo>
                <a:lnTo>
                  <a:pt x="9329" y="74"/>
                </a:lnTo>
                <a:lnTo>
                  <a:pt x="8915" y="25"/>
                </a:lnTo>
                <a:lnTo>
                  <a:pt x="8501" y="1"/>
                </a:lnTo>
                <a:lnTo>
                  <a:pt x="8087" y="1"/>
                </a:lnTo>
                <a:lnTo>
                  <a:pt x="8087"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37"/>
          <p:cNvSpPr/>
          <p:nvPr/>
        </p:nvSpPr>
        <p:spPr>
          <a:xfrm>
            <a:off x="3652409" y="1491231"/>
            <a:ext cx="285975" cy="273060"/>
          </a:xfrm>
          <a:custGeom>
            <a:avLst/>
            <a:gdLst/>
            <a:ahLst/>
            <a:cxnLst/>
            <a:rect l="l" t="t" r="r" b="b"/>
            <a:pathLst>
              <a:path w="15101" h="14419" fill="none" extrusionOk="0">
                <a:moveTo>
                  <a:pt x="7234" y="293"/>
                </a:moveTo>
                <a:lnTo>
                  <a:pt x="7234" y="293"/>
                </a:lnTo>
                <a:lnTo>
                  <a:pt x="7307" y="171"/>
                </a:lnTo>
                <a:lnTo>
                  <a:pt x="7380" y="74"/>
                </a:lnTo>
                <a:lnTo>
                  <a:pt x="7477" y="25"/>
                </a:lnTo>
                <a:lnTo>
                  <a:pt x="7550" y="1"/>
                </a:lnTo>
                <a:lnTo>
                  <a:pt x="7623" y="25"/>
                </a:lnTo>
                <a:lnTo>
                  <a:pt x="7721" y="74"/>
                </a:lnTo>
                <a:lnTo>
                  <a:pt x="7794" y="171"/>
                </a:lnTo>
                <a:lnTo>
                  <a:pt x="7867" y="293"/>
                </a:lnTo>
                <a:lnTo>
                  <a:pt x="9523" y="4092"/>
                </a:lnTo>
                <a:lnTo>
                  <a:pt x="9523" y="4092"/>
                </a:lnTo>
                <a:lnTo>
                  <a:pt x="9596" y="4214"/>
                </a:lnTo>
                <a:lnTo>
                  <a:pt x="9718" y="4360"/>
                </a:lnTo>
                <a:lnTo>
                  <a:pt x="9840" y="4482"/>
                </a:lnTo>
                <a:lnTo>
                  <a:pt x="9986" y="4604"/>
                </a:lnTo>
                <a:lnTo>
                  <a:pt x="10132" y="4701"/>
                </a:lnTo>
                <a:lnTo>
                  <a:pt x="10302" y="4774"/>
                </a:lnTo>
                <a:lnTo>
                  <a:pt x="10449" y="4847"/>
                </a:lnTo>
                <a:lnTo>
                  <a:pt x="10619" y="4872"/>
                </a:lnTo>
                <a:lnTo>
                  <a:pt x="14711" y="5286"/>
                </a:lnTo>
                <a:lnTo>
                  <a:pt x="14711" y="5286"/>
                </a:lnTo>
                <a:lnTo>
                  <a:pt x="14857" y="5310"/>
                </a:lnTo>
                <a:lnTo>
                  <a:pt x="14979" y="5359"/>
                </a:lnTo>
                <a:lnTo>
                  <a:pt x="15052" y="5407"/>
                </a:lnTo>
                <a:lnTo>
                  <a:pt x="15100" y="5505"/>
                </a:lnTo>
                <a:lnTo>
                  <a:pt x="15100" y="5578"/>
                </a:lnTo>
                <a:lnTo>
                  <a:pt x="15076" y="5675"/>
                </a:lnTo>
                <a:lnTo>
                  <a:pt x="15027" y="5773"/>
                </a:lnTo>
                <a:lnTo>
                  <a:pt x="14906" y="5895"/>
                </a:lnTo>
                <a:lnTo>
                  <a:pt x="11837" y="8622"/>
                </a:lnTo>
                <a:lnTo>
                  <a:pt x="11837" y="8622"/>
                </a:lnTo>
                <a:lnTo>
                  <a:pt x="11715" y="8744"/>
                </a:lnTo>
                <a:lnTo>
                  <a:pt x="11618" y="8890"/>
                </a:lnTo>
                <a:lnTo>
                  <a:pt x="11545" y="9061"/>
                </a:lnTo>
                <a:lnTo>
                  <a:pt x="11472" y="9231"/>
                </a:lnTo>
                <a:lnTo>
                  <a:pt x="11423" y="9402"/>
                </a:lnTo>
                <a:lnTo>
                  <a:pt x="11398" y="9572"/>
                </a:lnTo>
                <a:lnTo>
                  <a:pt x="11398" y="9743"/>
                </a:lnTo>
                <a:lnTo>
                  <a:pt x="11423" y="9913"/>
                </a:lnTo>
                <a:lnTo>
                  <a:pt x="12300" y="13956"/>
                </a:lnTo>
                <a:lnTo>
                  <a:pt x="12300" y="13956"/>
                </a:lnTo>
                <a:lnTo>
                  <a:pt x="12324" y="14102"/>
                </a:lnTo>
                <a:lnTo>
                  <a:pt x="12300" y="14200"/>
                </a:lnTo>
                <a:lnTo>
                  <a:pt x="12275" y="14297"/>
                </a:lnTo>
                <a:lnTo>
                  <a:pt x="12227" y="14370"/>
                </a:lnTo>
                <a:lnTo>
                  <a:pt x="12129" y="14394"/>
                </a:lnTo>
                <a:lnTo>
                  <a:pt x="12032" y="14419"/>
                </a:lnTo>
                <a:lnTo>
                  <a:pt x="11910" y="14370"/>
                </a:lnTo>
                <a:lnTo>
                  <a:pt x="11788" y="14321"/>
                </a:lnTo>
                <a:lnTo>
                  <a:pt x="8232" y="12227"/>
                </a:lnTo>
                <a:lnTo>
                  <a:pt x="8232" y="12227"/>
                </a:lnTo>
                <a:lnTo>
                  <a:pt x="8086" y="12154"/>
                </a:lnTo>
                <a:lnTo>
                  <a:pt x="7916" y="12105"/>
                </a:lnTo>
                <a:lnTo>
                  <a:pt x="7721" y="12081"/>
                </a:lnTo>
                <a:lnTo>
                  <a:pt x="7550" y="12081"/>
                </a:lnTo>
                <a:lnTo>
                  <a:pt x="7380" y="12081"/>
                </a:lnTo>
                <a:lnTo>
                  <a:pt x="7185" y="12105"/>
                </a:lnTo>
                <a:lnTo>
                  <a:pt x="7015" y="12154"/>
                </a:lnTo>
                <a:lnTo>
                  <a:pt x="6868" y="12227"/>
                </a:lnTo>
                <a:lnTo>
                  <a:pt x="3313" y="14321"/>
                </a:lnTo>
                <a:lnTo>
                  <a:pt x="3313" y="14321"/>
                </a:lnTo>
                <a:lnTo>
                  <a:pt x="3191" y="14370"/>
                </a:lnTo>
                <a:lnTo>
                  <a:pt x="3069" y="14419"/>
                </a:lnTo>
                <a:lnTo>
                  <a:pt x="2972" y="14394"/>
                </a:lnTo>
                <a:lnTo>
                  <a:pt x="2874" y="14370"/>
                </a:lnTo>
                <a:lnTo>
                  <a:pt x="2826" y="14297"/>
                </a:lnTo>
                <a:lnTo>
                  <a:pt x="2801" y="14200"/>
                </a:lnTo>
                <a:lnTo>
                  <a:pt x="2777" y="14102"/>
                </a:lnTo>
                <a:lnTo>
                  <a:pt x="2801" y="13956"/>
                </a:lnTo>
                <a:lnTo>
                  <a:pt x="3678" y="9913"/>
                </a:lnTo>
                <a:lnTo>
                  <a:pt x="3678" y="9913"/>
                </a:lnTo>
                <a:lnTo>
                  <a:pt x="3702" y="9743"/>
                </a:lnTo>
                <a:lnTo>
                  <a:pt x="3702" y="9572"/>
                </a:lnTo>
                <a:lnTo>
                  <a:pt x="3678" y="9402"/>
                </a:lnTo>
                <a:lnTo>
                  <a:pt x="3629" y="9231"/>
                </a:lnTo>
                <a:lnTo>
                  <a:pt x="3556" y="9061"/>
                </a:lnTo>
                <a:lnTo>
                  <a:pt x="3483" y="8890"/>
                </a:lnTo>
                <a:lnTo>
                  <a:pt x="3386" y="8744"/>
                </a:lnTo>
                <a:lnTo>
                  <a:pt x="3264" y="8622"/>
                </a:lnTo>
                <a:lnTo>
                  <a:pt x="195" y="5895"/>
                </a:lnTo>
                <a:lnTo>
                  <a:pt x="195" y="5895"/>
                </a:lnTo>
                <a:lnTo>
                  <a:pt x="73" y="5773"/>
                </a:lnTo>
                <a:lnTo>
                  <a:pt x="25" y="5675"/>
                </a:lnTo>
                <a:lnTo>
                  <a:pt x="0" y="5578"/>
                </a:lnTo>
                <a:lnTo>
                  <a:pt x="0" y="5505"/>
                </a:lnTo>
                <a:lnTo>
                  <a:pt x="49" y="5407"/>
                </a:lnTo>
                <a:lnTo>
                  <a:pt x="122" y="5359"/>
                </a:lnTo>
                <a:lnTo>
                  <a:pt x="244" y="5310"/>
                </a:lnTo>
                <a:lnTo>
                  <a:pt x="390" y="5286"/>
                </a:lnTo>
                <a:lnTo>
                  <a:pt x="4482" y="4872"/>
                </a:lnTo>
                <a:lnTo>
                  <a:pt x="4482" y="4872"/>
                </a:lnTo>
                <a:lnTo>
                  <a:pt x="4652" y="4847"/>
                </a:lnTo>
                <a:lnTo>
                  <a:pt x="4798" y="4774"/>
                </a:lnTo>
                <a:lnTo>
                  <a:pt x="4969" y="4701"/>
                </a:lnTo>
                <a:lnTo>
                  <a:pt x="5115" y="4604"/>
                </a:lnTo>
                <a:lnTo>
                  <a:pt x="5261" y="4482"/>
                </a:lnTo>
                <a:lnTo>
                  <a:pt x="5383" y="4360"/>
                </a:lnTo>
                <a:lnTo>
                  <a:pt x="5505" y="4214"/>
                </a:lnTo>
                <a:lnTo>
                  <a:pt x="5578" y="4092"/>
                </a:lnTo>
                <a:lnTo>
                  <a:pt x="7234" y="293"/>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8" name="Google Shape;588;p37"/>
          <p:cNvGrpSpPr/>
          <p:nvPr/>
        </p:nvGrpSpPr>
        <p:grpSpPr>
          <a:xfrm>
            <a:off x="4146751" y="1472771"/>
            <a:ext cx="315499" cy="315953"/>
            <a:chOff x="5294400" y="974850"/>
            <a:chExt cx="416500" cy="417100"/>
          </a:xfrm>
        </p:grpSpPr>
        <p:sp>
          <p:nvSpPr>
            <p:cNvPr id="589" name="Google Shape;589;p37"/>
            <p:cNvSpPr/>
            <p:nvPr/>
          </p:nvSpPr>
          <p:spPr>
            <a:xfrm>
              <a:off x="5325450" y="997975"/>
              <a:ext cx="151650" cy="154700"/>
            </a:xfrm>
            <a:custGeom>
              <a:avLst/>
              <a:gdLst/>
              <a:ahLst/>
              <a:cxnLst/>
              <a:rect l="l" t="t" r="r" b="b"/>
              <a:pathLst>
                <a:path w="6066" h="6188" fill="none" extrusionOk="0">
                  <a:moveTo>
                    <a:pt x="2680" y="74"/>
                  </a:moveTo>
                  <a:lnTo>
                    <a:pt x="2680" y="74"/>
                  </a:lnTo>
                  <a:lnTo>
                    <a:pt x="2607" y="1"/>
                  </a:lnTo>
                  <a:lnTo>
                    <a:pt x="2534" y="1"/>
                  </a:lnTo>
                  <a:lnTo>
                    <a:pt x="2461" y="25"/>
                  </a:lnTo>
                  <a:lnTo>
                    <a:pt x="2436" y="147"/>
                  </a:lnTo>
                  <a:lnTo>
                    <a:pt x="2095" y="1803"/>
                  </a:lnTo>
                  <a:lnTo>
                    <a:pt x="2095" y="1803"/>
                  </a:lnTo>
                  <a:lnTo>
                    <a:pt x="2047" y="1925"/>
                  </a:lnTo>
                  <a:lnTo>
                    <a:pt x="1974" y="2047"/>
                  </a:lnTo>
                  <a:lnTo>
                    <a:pt x="1852" y="2169"/>
                  </a:lnTo>
                  <a:lnTo>
                    <a:pt x="1730" y="2217"/>
                  </a:lnTo>
                  <a:lnTo>
                    <a:pt x="123" y="2753"/>
                  </a:lnTo>
                  <a:lnTo>
                    <a:pt x="123" y="2753"/>
                  </a:lnTo>
                  <a:lnTo>
                    <a:pt x="25" y="2826"/>
                  </a:lnTo>
                  <a:lnTo>
                    <a:pt x="1" y="2875"/>
                  </a:lnTo>
                  <a:lnTo>
                    <a:pt x="25" y="2948"/>
                  </a:lnTo>
                  <a:lnTo>
                    <a:pt x="98" y="3021"/>
                  </a:lnTo>
                  <a:lnTo>
                    <a:pt x="1584" y="3849"/>
                  </a:lnTo>
                  <a:lnTo>
                    <a:pt x="1584" y="3849"/>
                  </a:lnTo>
                  <a:lnTo>
                    <a:pt x="1706" y="3922"/>
                  </a:lnTo>
                  <a:lnTo>
                    <a:pt x="1803" y="4044"/>
                  </a:lnTo>
                  <a:lnTo>
                    <a:pt x="1852" y="4190"/>
                  </a:lnTo>
                  <a:lnTo>
                    <a:pt x="1876" y="4312"/>
                  </a:lnTo>
                  <a:lnTo>
                    <a:pt x="1901" y="6017"/>
                  </a:lnTo>
                  <a:lnTo>
                    <a:pt x="1901" y="6017"/>
                  </a:lnTo>
                  <a:lnTo>
                    <a:pt x="1925" y="6114"/>
                  </a:lnTo>
                  <a:lnTo>
                    <a:pt x="1974" y="6187"/>
                  </a:lnTo>
                  <a:lnTo>
                    <a:pt x="2047" y="6187"/>
                  </a:lnTo>
                  <a:lnTo>
                    <a:pt x="2120" y="6114"/>
                  </a:lnTo>
                  <a:lnTo>
                    <a:pt x="3362" y="4969"/>
                  </a:lnTo>
                  <a:lnTo>
                    <a:pt x="3362" y="4969"/>
                  </a:lnTo>
                  <a:lnTo>
                    <a:pt x="3484" y="4872"/>
                  </a:lnTo>
                  <a:lnTo>
                    <a:pt x="3630" y="4823"/>
                  </a:lnTo>
                  <a:lnTo>
                    <a:pt x="3776" y="4823"/>
                  </a:lnTo>
                  <a:lnTo>
                    <a:pt x="3922" y="4848"/>
                  </a:lnTo>
                  <a:lnTo>
                    <a:pt x="5530" y="5335"/>
                  </a:lnTo>
                  <a:lnTo>
                    <a:pt x="5530" y="5335"/>
                  </a:lnTo>
                  <a:lnTo>
                    <a:pt x="5651" y="5359"/>
                  </a:lnTo>
                  <a:lnTo>
                    <a:pt x="5700" y="5335"/>
                  </a:lnTo>
                  <a:lnTo>
                    <a:pt x="5724" y="5262"/>
                  </a:lnTo>
                  <a:lnTo>
                    <a:pt x="5700" y="5164"/>
                  </a:lnTo>
                  <a:lnTo>
                    <a:pt x="4994" y="3606"/>
                  </a:lnTo>
                  <a:lnTo>
                    <a:pt x="4994" y="3606"/>
                  </a:lnTo>
                  <a:lnTo>
                    <a:pt x="4945" y="3484"/>
                  </a:lnTo>
                  <a:lnTo>
                    <a:pt x="4945" y="3338"/>
                  </a:lnTo>
                  <a:lnTo>
                    <a:pt x="4969" y="3191"/>
                  </a:lnTo>
                  <a:lnTo>
                    <a:pt x="5042" y="3070"/>
                  </a:lnTo>
                  <a:lnTo>
                    <a:pt x="6017" y="1681"/>
                  </a:lnTo>
                  <a:lnTo>
                    <a:pt x="6017" y="1681"/>
                  </a:lnTo>
                  <a:lnTo>
                    <a:pt x="6065" y="1584"/>
                  </a:lnTo>
                  <a:lnTo>
                    <a:pt x="6065" y="1511"/>
                  </a:lnTo>
                  <a:lnTo>
                    <a:pt x="5992" y="1462"/>
                  </a:lnTo>
                  <a:lnTo>
                    <a:pt x="5895" y="1462"/>
                  </a:lnTo>
                  <a:lnTo>
                    <a:pt x="4190" y="1657"/>
                  </a:lnTo>
                  <a:lnTo>
                    <a:pt x="4190" y="1657"/>
                  </a:lnTo>
                  <a:lnTo>
                    <a:pt x="4068" y="1657"/>
                  </a:lnTo>
                  <a:lnTo>
                    <a:pt x="3922" y="1608"/>
                  </a:lnTo>
                  <a:lnTo>
                    <a:pt x="3800" y="1535"/>
                  </a:lnTo>
                  <a:lnTo>
                    <a:pt x="3703" y="1438"/>
                  </a:lnTo>
                  <a:lnTo>
                    <a:pt x="2680" y="74"/>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37"/>
            <p:cNvSpPr/>
            <p:nvPr/>
          </p:nvSpPr>
          <p:spPr>
            <a:xfrm>
              <a:off x="5294400" y="974850"/>
              <a:ext cx="416500" cy="417100"/>
            </a:xfrm>
            <a:custGeom>
              <a:avLst/>
              <a:gdLst/>
              <a:ahLst/>
              <a:cxnLst/>
              <a:rect l="l" t="t" r="r" b="b"/>
              <a:pathLst>
                <a:path w="16660" h="16684" fill="none" extrusionOk="0">
                  <a:moveTo>
                    <a:pt x="4872" y="12202"/>
                  </a:moveTo>
                  <a:lnTo>
                    <a:pt x="4872" y="12202"/>
                  </a:lnTo>
                  <a:lnTo>
                    <a:pt x="5261" y="12178"/>
                  </a:lnTo>
                  <a:lnTo>
                    <a:pt x="5627" y="12154"/>
                  </a:lnTo>
                  <a:lnTo>
                    <a:pt x="5992" y="12105"/>
                  </a:lnTo>
                  <a:lnTo>
                    <a:pt x="6357" y="12032"/>
                  </a:lnTo>
                  <a:lnTo>
                    <a:pt x="6698" y="11959"/>
                  </a:lnTo>
                  <a:lnTo>
                    <a:pt x="7039" y="11861"/>
                  </a:lnTo>
                  <a:lnTo>
                    <a:pt x="7380" y="11740"/>
                  </a:lnTo>
                  <a:lnTo>
                    <a:pt x="7721" y="11618"/>
                  </a:lnTo>
                  <a:lnTo>
                    <a:pt x="8038" y="11472"/>
                  </a:lnTo>
                  <a:lnTo>
                    <a:pt x="8355" y="11301"/>
                  </a:lnTo>
                  <a:lnTo>
                    <a:pt x="8671" y="11131"/>
                  </a:lnTo>
                  <a:lnTo>
                    <a:pt x="8963" y="10936"/>
                  </a:lnTo>
                  <a:lnTo>
                    <a:pt x="9256" y="10741"/>
                  </a:lnTo>
                  <a:lnTo>
                    <a:pt x="9524" y="10522"/>
                  </a:lnTo>
                  <a:lnTo>
                    <a:pt x="9792" y="10303"/>
                  </a:lnTo>
                  <a:lnTo>
                    <a:pt x="10035" y="10059"/>
                  </a:lnTo>
                  <a:lnTo>
                    <a:pt x="10279" y="9791"/>
                  </a:lnTo>
                  <a:lnTo>
                    <a:pt x="10522" y="9523"/>
                  </a:lnTo>
                  <a:lnTo>
                    <a:pt x="10741" y="9255"/>
                  </a:lnTo>
                  <a:lnTo>
                    <a:pt x="10936" y="8963"/>
                  </a:lnTo>
                  <a:lnTo>
                    <a:pt x="11131" y="8671"/>
                  </a:lnTo>
                  <a:lnTo>
                    <a:pt x="11302" y="8379"/>
                  </a:lnTo>
                  <a:lnTo>
                    <a:pt x="11472" y="8062"/>
                  </a:lnTo>
                  <a:lnTo>
                    <a:pt x="11618" y="7721"/>
                  </a:lnTo>
                  <a:lnTo>
                    <a:pt x="11740" y="7404"/>
                  </a:lnTo>
                  <a:lnTo>
                    <a:pt x="11862" y="7063"/>
                  </a:lnTo>
                  <a:lnTo>
                    <a:pt x="11959" y="6722"/>
                  </a:lnTo>
                  <a:lnTo>
                    <a:pt x="12032" y="6357"/>
                  </a:lnTo>
                  <a:lnTo>
                    <a:pt x="12105" y="5992"/>
                  </a:lnTo>
                  <a:lnTo>
                    <a:pt x="12154" y="5626"/>
                  </a:lnTo>
                  <a:lnTo>
                    <a:pt x="12178" y="5261"/>
                  </a:lnTo>
                  <a:lnTo>
                    <a:pt x="12178" y="4896"/>
                  </a:lnTo>
                  <a:lnTo>
                    <a:pt x="12178" y="4896"/>
                  </a:lnTo>
                  <a:lnTo>
                    <a:pt x="12178" y="4531"/>
                  </a:lnTo>
                  <a:lnTo>
                    <a:pt x="12154" y="4190"/>
                  </a:lnTo>
                  <a:lnTo>
                    <a:pt x="12105" y="3849"/>
                  </a:lnTo>
                  <a:lnTo>
                    <a:pt x="12057" y="3508"/>
                  </a:lnTo>
                  <a:lnTo>
                    <a:pt x="11983" y="3191"/>
                  </a:lnTo>
                  <a:lnTo>
                    <a:pt x="11886" y="2850"/>
                  </a:lnTo>
                  <a:lnTo>
                    <a:pt x="11789" y="2533"/>
                  </a:lnTo>
                  <a:lnTo>
                    <a:pt x="11691" y="2217"/>
                  </a:lnTo>
                  <a:lnTo>
                    <a:pt x="11545" y="1925"/>
                  </a:lnTo>
                  <a:lnTo>
                    <a:pt x="11423" y="1632"/>
                  </a:lnTo>
                  <a:lnTo>
                    <a:pt x="11253" y="1340"/>
                  </a:lnTo>
                  <a:lnTo>
                    <a:pt x="11107" y="1048"/>
                  </a:lnTo>
                  <a:lnTo>
                    <a:pt x="10912" y="780"/>
                  </a:lnTo>
                  <a:lnTo>
                    <a:pt x="10717" y="512"/>
                  </a:lnTo>
                  <a:lnTo>
                    <a:pt x="10303" y="0"/>
                  </a:lnTo>
                  <a:lnTo>
                    <a:pt x="10303" y="0"/>
                  </a:lnTo>
                  <a:lnTo>
                    <a:pt x="10644" y="98"/>
                  </a:lnTo>
                  <a:lnTo>
                    <a:pt x="10985" y="220"/>
                  </a:lnTo>
                  <a:lnTo>
                    <a:pt x="11642" y="463"/>
                  </a:lnTo>
                  <a:lnTo>
                    <a:pt x="12251" y="780"/>
                  </a:lnTo>
                  <a:lnTo>
                    <a:pt x="12836" y="1121"/>
                  </a:lnTo>
                  <a:lnTo>
                    <a:pt x="13396" y="1535"/>
                  </a:lnTo>
                  <a:lnTo>
                    <a:pt x="13932" y="1973"/>
                  </a:lnTo>
                  <a:lnTo>
                    <a:pt x="14419" y="2460"/>
                  </a:lnTo>
                  <a:lnTo>
                    <a:pt x="14857" y="2972"/>
                  </a:lnTo>
                  <a:lnTo>
                    <a:pt x="15271" y="3532"/>
                  </a:lnTo>
                  <a:lnTo>
                    <a:pt x="15612" y="4116"/>
                  </a:lnTo>
                  <a:lnTo>
                    <a:pt x="15929" y="4750"/>
                  </a:lnTo>
                  <a:lnTo>
                    <a:pt x="16197" y="5383"/>
                  </a:lnTo>
                  <a:lnTo>
                    <a:pt x="16294" y="5724"/>
                  </a:lnTo>
                  <a:lnTo>
                    <a:pt x="16392" y="6065"/>
                  </a:lnTo>
                  <a:lnTo>
                    <a:pt x="16465" y="6406"/>
                  </a:lnTo>
                  <a:lnTo>
                    <a:pt x="16538" y="6771"/>
                  </a:lnTo>
                  <a:lnTo>
                    <a:pt x="16587" y="7112"/>
                  </a:lnTo>
                  <a:lnTo>
                    <a:pt x="16635" y="7477"/>
                  </a:lnTo>
                  <a:lnTo>
                    <a:pt x="16660" y="7843"/>
                  </a:lnTo>
                  <a:lnTo>
                    <a:pt x="16660" y="8208"/>
                  </a:lnTo>
                  <a:lnTo>
                    <a:pt x="16660" y="8208"/>
                  </a:lnTo>
                  <a:lnTo>
                    <a:pt x="16660" y="8647"/>
                  </a:lnTo>
                  <a:lnTo>
                    <a:pt x="16611" y="9061"/>
                  </a:lnTo>
                  <a:lnTo>
                    <a:pt x="16562" y="9499"/>
                  </a:lnTo>
                  <a:lnTo>
                    <a:pt x="16489" y="9913"/>
                  </a:lnTo>
                  <a:lnTo>
                    <a:pt x="16392" y="10327"/>
                  </a:lnTo>
                  <a:lnTo>
                    <a:pt x="16294" y="10717"/>
                  </a:lnTo>
                  <a:lnTo>
                    <a:pt x="16148" y="11131"/>
                  </a:lnTo>
                  <a:lnTo>
                    <a:pt x="16002" y="11496"/>
                  </a:lnTo>
                  <a:lnTo>
                    <a:pt x="15832" y="11886"/>
                  </a:lnTo>
                  <a:lnTo>
                    <a:pt x="15637" y="12251"/>
                  </a:lnTo>
                  <a:lnTo>
                    <a:pt x="15442" y="12592"/>
                  </a:lnTo>
                  <a:lnTo>
                    <a:pt x="15223" y="12933"/>
                  </a:lnTo>
                  <a:lnTo>
                    <a:pt x="14979" y="13274"/>
                  </a:lnTo>
                  <a:lnTo>
                    <a:pt x="14736" y="13591"/>
                  </a:lnTo>
                  <a:lnTo>
                    <a:pt x="14468" y="13907"/>
                  </a:lnTo>
                  <a:lnTo>
                    <a:pt x="14175" y="14199"/>
                  </a:lnTo>
                  <a:lnTo>
                    <a:pt x="13883" y="14467"/>
                  </a:lnTo>
                  <a:lnTo>
                    <a:pt x="13591" y="14735"/>
                  </a:lnTo>
                  <a:lnTo>
                    <a:pt x="13274" y="15003"/>
                  </a:lnTo>
                  <a:lnTo>
                    <a:pt x="12933" y="15222"/>
                  </a:lnTo>
                  <a:lnTo>
                    <a:pt x="12592" y="15442"/>
                  </a:lnTo>
                  <a:lnTo>
                    <a:pt x="12227" y="15661"/>
                  </a:lnTo>
                  <a:lnTo>
                    <a:pt x="11862" y="15831"/>
                  </a:lnTo>
                  <a:lnTo>
                    <a:pt x="11496" y="16002"/>
                  </a:lnTo>
                  <a:lnTo>
                    <a:pt x="11107" y="16172"/>
                  </a:lnTo>
                  <a:lnTo>
                    <a:pt x="10717" y="16294"/>
                  </a:lnTo>
                  <a:lnTo>
                    <a:pt x="10303" y="16416"/>
                  </a:lnTo>
                  <a:lnTo>
                    <a:pt x="9913" y="16513"/>
                  </a:lnTo>
                  <a:lnTo>
                    <a:pt x="9475" y="16586"/>
                  </a:lnTo>
                  <a:lnTo>
                    <a:pt x="9061" y="16635"/>
                  </a:lnTo>
                  <a:lnTo>
                    <a:pt x="8622" y="16659"/>
                  </a:lnTo>
                  <a:lnTo>
                    <a:pt x="8208" y="16684"/>
                  </a:lnTo>
                  <a:lnTo>
                    <a:pt x="8208" y="16684"/>
                  </a:lnTo>
                  <a:lnTo>
                    <a:pt x="7819" y="16659"/>
                  </a:lnTo>
                  <a:lnTo>
                    <a:pt x="7453" y="16635"/>
                  </a:lnTo>
                  <a:lnTo>
                    <a:pt x="7112" y="16611"/>
                  </a:lnTo>
                  <a:lnTo>
                    <a:pt x="6747" y="16562"/>
                  </a:lnTo>
                  <a:lnTo>
                    <a:pt x="6406" y="16489"/>
                  </a:lnTo>
                  <a:lnTo>
                    <a:pt x="6065" y="16391"/>
                  </a:lnTo>
                  <a:lnTo>
                    <a:pt x="5724" y="16294"/>
                  </a:lnTo>
                  <a:lnTo>
                    <a:pt x="5383" y="16197"/>
                  </a:lnTo>
                  <a:lnTo>
                    <a:pt x="4726" y="15929"/>
                  </a:lnTo>
                  <a:lnTo>
                    <a:pt x="4117" y="15636"/>
                  </a:lnTo>
                  <a:lnTo>
                    <a:pt x="3532" y="15271"/>
                  </a:lnTo>
                  <a:lnTo>
                    <a:pt x="2972" y="14857"/>
                  </a:lnTo>
                  <a:lnTo>
                    <a:pt x="2436" y="14419"/>
                  </a:lnTo>
                  <a:lnTo>
                    <a:pt x="1974" y="13932"/>
                  </a:lnTo>
                  <a:lnTo>
                    <a:pt x="1511" y="13420"/>
                  </a:lnTo>
                  <a:lnTo>
                    <a:pt x="1121" y="12860"/>
                  </a:lnTo>
                  <a:lnTo>
                    <a:pt x="756" y="12275"/>
                  </a:lnTo>
                  <a:lnTo>
                    <a:pt x="464" y="11642"/>
                  </a:lnTo>
                  <a:lnTo>
                    <a:pt x="196" y="10985"/>
                  </a:lnTo>
                  <a:lnTo>
                    <a:pt x="98" y="10668"/>
                  </a:lnTo>
                  <a:lnTo>
                    <a:pt x="1" y="10327"/>
                  </a:lnTo>
                  <a:lnTo>
                    <a:pt x="1" y="10327"/>
                  </a:lnTo>
                  <a:lnTo>
                    <a:pt x="488" y="10741"/>
                  </a:lnTo>
                  <a:lnTo>
                    <a:pt x="756" y="10936"/>
                  </a:lnTo>
                  <a:lnTo>
                    <a:pt x="1048" y="11106"/>
                  </a:lnTo>
                  <a:lnTo>
                    <a:pt x="1316" y="11277"/>
                  </a:lnTo>
                  <a:lnTo>
                    <a:pt x="1608" y="11423"/>
                  </a:lnTo>
                  <a:lnTo>
                    <a:pt x="1901" y="11569"/>
                  </a:lnTo>
                  <a:lnTo>
                    <a:pt x="2217" y="11691"/>
                  </a:lnTo>
                  <a:lnTo>
                    <a:pt x="2534" y="11813"/>
                  </a:lnTo>
                  <a:lnTo>
                    <a:pt x="2850" y="11910"/>
                  </a:lnTo>
                  <a:lnTo>
                    <a:pt x="3167" y="11983"/>
                  </a:lnTo>
                  <a:lnTo>
                    <a:pt x="3508" y="12056"/>
                  </a:lnTo>
                  <a:lnTo>
                    <a:pt x="3849" y="12129"/>
                  </a:lnTo>
                  <a:lnTo>
                    <a:pt x="4190" y="12154"/>
                  </a:lnTo>
                  <a:lnTo>
                    <a:pt x="4531" y="12178"/>
                  </a:lnTo>
                  <a:lnTo>
                    <a:pt x="4872" y="12202"/>
                  </a:lnTo>
                  <a:lnTo>
                    <a:pt x="4872" y="12202"/>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1" name="Google Shape;591;p37"/>
          <p:cNvGrpSpPr/>
          <p:nvPr/>
        </p:nvGrpSpPr>
        <p:grpSpPr>
          <a:xfrm>
            <a:off x="4618124" y="1437263"/>
            <a:ext cx="391135" cy="380985"/>
            <a:chOff x="5916675" y="927975"/>
            <a:chExt cx="516350" cy="502950"/>
          </a:xfrm>
        </p:grpSpPr>
        <p:sp>
          <p:nvSpPr>
            <p:cNvPr id="592" name="Google Shape;592;p37"/>
            <p:cNvSpPr/>
            <p:nvPr/>
          </p:nvSpPr>
          <p:spPr>
            <a:xfrm>
              <a:off x="5916675" y="927975"/>
              <a:ext cx="516350" cy="502950"/>
            </a:xfrm>
            <a:custGeom>
              <a:avLst/>
              <a:gdLst/>
              <a:ahLst/>
              <a:cxnLst/>
              <a:rect l="l" t="t" r="r" b="b"/>
              <a:pathLst>
                <a:path w="20654" h="20118" fill="none" extrusionOk="0">
                  <a:moveTo>
                    <a:pt x="20654" y="10059"/>
                  </a:moveTo>
                  <a:lnTo>
                    <a:pt x="18486" y="8183"/>
                  </a:lnTo>
                  <a:lnTo>
                    <a:pt x="19631" y="5577"/>
                  </a:lnTo>
                  <a:lnTo>
                    <a:pt x="16879" y="4847"/>
                  </a:lnTo>
                  <a:lnTo>
                    <a:pt x="16757" y="1997"/>
                  </a:lnTo>
                  <a:lnTo>
                    <a:pt x="13956" y="2509"/>
                  </a:lnTo>
                  <a:lnTo>
                    <a:pt x="12616" y="0"/>
                  </a:lnTo>
                  <a:lnTo>
                    <a:pt x="10327" y="1681"/>
                  </a:lnTo>
                  <a:lnTo>
                    <a:pt x="8038" y="0"/>
                  </a:lnTo>
                  <a:lnTo>
                    <a:pt x="6698" y="2509"/>
                  </a:lnTo>
                  <a:lnTo>
                    <a:pt x="3897" y="1997"/>
                  </a:lnTo>
                  <a:lnTo>
                    <a:pt x="3776" y="4847"/>
                  </a:lnTo>
                  <a:lnTo>
                    <a:pt x="1023" y="5577"/>
                  </a:lnTo>
                  <a:lnTo>
                    <a:pt x="2168" y="8183"/>
                  </a:lnTo>
                  <a:lnTo>
                    <a:pt x="1" y="10059"/>
                  </a:lnTo>
                  <a:lnTo>
                    <a:pt x="2168" y="11934"/>
                  </a:lnTo>
                  <a:lnTo>
                    <a:pt x="1023" y="14540"/>
                  </a:lnTo>
                  <a:lnTo>
                    <a:pt x="3776" y="15271"/>
                  </a:lnTo>
                  <a:lnTo>
                    <a:pt x="3897" y="18120"/>
                  </a:lnTo>
                  <a:lnTo>
                    <a:pt x="6698" y="17609"/>
                  </a:lnTo>
                  <a:lnTo>
                    <a:pt x="8038" y="20117"/>
                  </a:lnTo>
                  <a:lnTo>
                    <a:pt x="10327" y="18437"/>
                  </a:lnTo>
                  <a:lnTo>
                    <a:pt x="12616" y="20117"/>
                  </a:lnTo>
                  <a:lnTo>
                    <a:pt x="13956" y="17609"/>
                  </a:lnTo>
                  <a:lnTo>
                    <a:pt x="16757" y="18120"/>
                  </a:lnTo>
                  <a:lnTo>
                    <a:pt x="16879" y="15271"/>
                  </a:lnTo>
                  <a:lnTo>
                    <a:pt x="19631" y="14540"/>
                  </a:lnTo>
                  <a:lnTo>
                    <a:pt x="18486" y="11934"/>
                  </a:lnTo>
                  <a:lnTo>
                    <a:pt x="20654" y="1005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37"/>
            <p:cNvSpPr/>
            <p:nvPr/>
          </p:nvSpPr>
          <p:spPr>
            <a:xfrm>
              <a:off x="6006800" y="1011375"/>
              <a:ext cx="336125" cy="336125"/>
            </a:xfrm>
            <a:custGeom>
              <a:avLst/>
              <a:gdLst/>
              <a:ahLst/>
              <a:cxnLst/>
              <a:rect l="l" t="t" r="r" b="b"/>
              <a:pathLst>
                <a:path w="13445" h="13445" fill="none" extrusionOk="0">
                  <a:moveTo>
                    <a:pt x="6722" y="13445"/>
                  </a:moveTo>
                  <a:lnTo>
                    <a:pt x="6722" y="13445"/>
                  </a:lnTo>
                  <a:lnTo>
                    <a:pt x="6381" y="13420"/>
                  </a:lnTo>
                  <a:lnTo>
                    <a:pt x="6040" y="13396"/>
                  </a:lnTo>
                  <a:lnTo>
                    <a:pt x="5699" y="13347"/>
                  </a:lnTo>
                  <a:lnTo>
                    <a:pt x="5383" y="13299"/>
                  </a:lnTo>
                  <a:lnTo>
                    <a:pt x="5042" y="13226"/>
                  </a:lnTo>
                  <a:lnTo>
                    <a:pt x="4725" y="13128"/>
                  </a:lnTo>
                  <a:lnTo>
                    <a:pt x="4408" y="13031"/>
                  </a:lnTo>
                  <a:lnTo>
                    <a:pt x="4116" y="12909"/>
                  </a:lnTo>
                  <a:lnTo>
                    <a:pt x="3824" y="12763"/>
                  </a:lnTo>
                  <a:lnTo>
                    <a:pt x="3532" y="12617"/>
                  </a:lnTo>
                  <a:lnTo>
                    <a:pt x="3239" y="12471"/>
                  </a:lnTo>
                  <a:lnTo>
                    <a:pt x="2971" y="12276"/>
                  </a:lnTo>
                  <a:lnTo>
                    <a:pt x="2703" y="12105"/>
                  </a:lnTo>
                  <a:lnTo>
                    <a:pt x="2460" y="11910"/>
                  </a:lnTo>
                  <a:lnTo>
                    <a:pt x="2216" y="11691"/>
                  </a:lnTo>
                  <a:lnTo>
                    <a:pt x="1973" y="11472"/>
                  </a:lnTo>
                  <a:lnTo>
                    <a:pt x="1754" y="11228"/>
                  </a:lnTo>
                  <a:lnTo>
                    <a:pt x="1534" y="10985"/>
                  </a:lnTo>
                  <a:lnTo>
                    <a:pt x="1340" y="10741"/>
                  </a:lnTo>
                  <a:lnTo>
                    <a:pt x="1169" y="10473"/>
                  </a:lnTo>
                  <a:lnTo>
                    <a:pt x="974" y="10206"/>
                  </a:lnTo>
                  <a:lnTo>
                    <a:pt x="828" y="9913"/>
                  </a:lnTo>
                  <a:lnTo>
                    <a:pt x="682" y="9621"/>
                  </a:lnTo>
                  <a:lnTo>
                    <a:pt x="536" y="9329"/>
                  </a:lnTo>
                  <a:lnTo>
                    <a:pt x="414" y="9036"/>
                  </a:lnTo>
                  <a:lnTo>
                    <a:pt x="317" y="8720"/>
                  </a:lnTo>
                  <a:lnTo>
                    <a:pt x="219" y="8403"/>
                  </a:lnTo>
                  <a:lnTo>
                    <a:pt x="146" y="8062"/>
                  </a:lnTo>
                  <a:lnTo>
                    <a:pt x="98" y="7746"/>
                  </a:lnTo>
                  <a:lnTo>
                    <a:pt x="49" y="7405"/>
                  </a:lnTo>
                  <a:lnTo>
                    <a:pt x="24" y="7064"/>
                  </a:lnTo>
                  <a:lnTo>
                    <a:pt x="0" y="6723"/>
                  </a:lnTo>
                  <a:lnTo>
                    <a:pt x="0" y="6723"/>
                  </a:lnTo>
                  <a:lnTo>
                    <a:pt x="24" y="6382"/>
                  </a:lnTo>
                  <a:lnTo>
                    <a:pt x="49" y="6041"/>
                  </a:lnTo>
                  <a:lnTo>
                    <a:pt x="98" y="5700"/>
                  </a:lnTo>
                  <a:lnTo>
                    <a:pt x="146" y="5383"/>
                  </a:lnTo>
                  <a:lnTo>
                    <a:pt x="219" y="5042"/>
                  </a:lnTo>
                  <a:lnTo>
                    <a:pt x="317" y="4726"/>
                  </a:lnTo>
                  <a:lnTo>
                    <a:pt x="414" y="4409"/>
                  </a:lnTo>
                  <a:lnTo>
                    <a:pt x="536" y="4117"/>
                  </a:lnTo>
                  <a:lnTo>
                    <a:pt x="682" y="3825"/>
                  </a:lnTo>
                  <a:lnTo>
                    <a:pt x="828" y="3532"/>
                  </a:lnTo>
                  <a:lnTo>
                    <a:pt x="974" y="3240"/>
                  </a:lnTo>
                  <a:lnTo>
                    <a:pt x="1169" y="2972"/>
                  </a:lnTo>
                  <a:lnTo>
                    <a:pt x="1340" y="2704"/>
                  </a:lnTo>
                  <a:lnTo>
                    <a:pt x="1534" y="2461"/>
                  </a:lnTo>
                  <a:lnTo>
                    <a:pt x="1754" y="2217"/>
                  </a:lnTo>
                  <a:lnTo>
                    <a:pt x="1973" y="1974"/>
                  </a:lnTo>
                  <a:lnTo>
                    <a:pt x="2216" y="1754"/>
                  </a:lnTo>
                  <a:lnTo>
                    <a:pt x="2460" y="1535"/>
                  </a:lnTo>
                  <a:lnTo>
                    <a:pt x="2703" y="1340"/>
                  </a:lnTo>
                  <a:lnTo>
                    <a:pt x="2971" y="1170"/>
                  </a:lnTo>
                  <a:lnTo>
                    <a:pt x="3239" y="975"/>
                  </a:lnTo>
                  <a:lnTo>
                    <a:pt x="3532" y="829"/>
                  </a:lnTo>
                  <a:lnTo>
                    <a:pt x="3824" y="683"/>
                  </a:lnTo>
                  <a:lnTo>
                    <a:pt x="4116" y="537"/>
                  </a:lnTo>
                  <a:lnTo>
                    <a:pt x="4408" y="415"/>
                  </a:lnTo>
                  <a:lnTo>
                    <a:pt x="4725" y="317"/>
                  </a:lnTo>
                  <a:lnTo>
                    <a:pt x="5042" y="220"/>
                  </a:lnTo>
                  <a:lnTo>
                    <a:pt x="5383" y="147"/>
                  </a:lnTo>
                  <a:lnTo>
                    <a:pt x="5699" y="98"/>
                  </a:lnTo>
                  <a:lnTo>
                    <a:pt x="6040" y="49"/>
                  </a:lnTo>
                  <a:lnTo>
                    <a:pt x="6381" y="25"/>
                  </a:lnTo>
                  <a:lnTo>
                    <a:pt x="6722" y="1"/>
                  </a:lnTo>
                  <a:lnTo>
                    <a:pt x="6722" y="1"/>
                  </a:lnTo>
                  <a:lnTo>
                    <a:pt x="7063" y="25"/>
                  </a:lnTo>
                  <a:lnTo>
                    <a:pt x="7404" y="49"/>
                  </a:lnTo>
                  <a:lnTo>
                    <a:pt x="7745" y="98"/>
                  </a:lnTo>
                  <a:lnTo>
                    <a:pt x="8062" y="147"/>
                  </a:lnTo>
                  <a:lnTo>
                    <a:pt x="8403" y="220"/>
                  </a:lnTo>
                  <a:lnTo>
                    <a:pt x="8719" y="317"/>
                  </a:lnTo>
                  <a:lnTo>
                    <a:pt x="9036" y="415"/>
                  </a:lnTo>
                  <a:lnTo>
                    <a:pt x="9328" y="537"/>
                  </a:lnTo>
                  <a:lnTo>
                    <a:pt x="9620" y="683"/>
                  </a:lnTo>
                  <a:lnTo>
                    <a:pt x="9913" y="829"/>
                  </a:lnTo>
                  <a:lnTo>
                    <a:pt x="10205" y="975"/>
                  </a:lnTo>
                  <a:lnTo>
                    <a:pt x="10473" y="1170"/>
                  </a:lnTo>
                  <a:lnTo>
                    <a:pt x="10741" y="1340"/>
                  </a:lnTo>
                  <a:lnTo>
                    <a:pt x="10984" y="1535"/>
                  </a:lnTo>
                  <a:lnTo>
                    <a:pt x="11228" y="1754"/>
                  </a:lnTo>
                  <a:lnTo>
                    <a:pt x="11471" y="1974"/>
                  </a:lnTo>
                  <a:lnTo>
                    <a:pt x="11690" y="2217"/>
                  </a:lnTo>
                  <a:lnTo>
                    <a:pt x="11910" y="2461"/>
                  </a:lnTo>
                  <a:lnTo>
                    <a:pt x="12105" y="2704"/>
                  </a:lnTo>
                  <a:lnTo>
                    <a:pt x="12275" y="2972"/>
                  </a:lnTo>
                  <a:lnTo>
                    <a:pt x="12470" y="3240"/>
                  </a:lnTo>
                  <a:lnTo>
                    <a:pt x="12616" y="3532"/>
                  </a:lnTo>
                  <a:lnTo>
                    <a:pt x="12762" y="3825"/>
                  </a:lnTo>
                  <a:lnTo>
                    <a:pt x="12908" y="4117"/>
                  </a:lnTo>
                  <a:lnTo>
                    <a:pt x="13030" y="4409"/>
                  </a:lnTo>
                  <a:lnTo>
                    <a:pt x="13127" y="4726"/>
                  </a:lnTo>
                  <a:lnTo>
                    <a:pt x="13225" y="5042"/>
                  </a:lnTo>
                  <a:lnTo>
                    <a:pt x="13298" y="5383"/>
                  </a:lnTo>
                  <a:lnTo>
                    <a:pt x="13347" y="5700"/>
                  </a:lnTo>
                  <a:lnTo>
                    <a:pt x="13395" y="6041"/>
                  </a:lnTo>
                  <a:lnTo>
                    <a:pt x="13420" y="6382"/>
                  </a:lnTo>
                  <a:lnTo>
                    <a:pt x="13444" y="6723"/>
                  </a:lnTo>
                  <a:lnTo>
                    <a:pt x="13444" y="6723"/>
                  </a:lnTo>
                  <a:lnTo>
                    <a:pt x="13420" y="7064"/>
                  </a:lnTo>
                  <a:lnTo>
                    <a:pt x="13395" y="7405"/>
                  </a:lnTo>
                  <a:lnTo>
                    <a:pt x="13347" y="7746"/>
                  </a:lnTo>
                  <a:lnTo>
                    <a:pt x="13298" y="8062"/>
                  </a:lnTo>
                  <a:lnTo>
                    <a:pt x="13225" y="8403"/>
                  </a:lnTo>
                  <a:lnTo>
                    <a:pt x="13127" y="8720"/>
                  </a:lnTo>
                  <a:lnTo>
                    <a:pt x="13030" y="9036"/>
                  </a:lnTo>
                  <a:lnTo>
                    <a:pt x="12908" y="9329"/>
                  </a:lnTo>
                  <a:lnTo>
                    <a:pt x="12762" y="9621"/>
                  </a:lnTo>
                  <a:lnTo>
                    <a:pt x="12616" y="9913"/>
                  </a:lnTo>
                  <a:lnTo>
                    <a:pt x="12470" y="10206"/>
                  </a:lnTo>
                  <a:lnTo>
                    <a:pt x="12275" y="10473"/>
                  </a:lnTo>
                  <a:lnTo>
                    <a:pt x="12105" y="10741"/>
                  </a:lnTo>
                  <a:lnTo>
                    <a:pt x="11910" y="10985"/>
                  </a:lnTo>
                  <a:lnTo>
                    <a:pt x="11690" y="11228"/>
                  </a:lnTo>
                  <a:lnTo>
                    <a:pt x="11471" y="11472"/>
                  </a:lnTo>
                  <a:lnTo>
                    <a:pt x="11228" y="11691"/>
                  </a:lnTo>
                  <a:lnTo>
                    <a:pt x="10984" y="11910"/>
                  </a:lnTo>
                  <a:lnTo>
                    <a:pt x="10741" y="12105"/>
                  </a:lnTo>
                  <a:lnTo>
                    <a:pt x="10473" y="12276"/>
                  </a:lnTo>
                  <a:lnTo>
                    <a:pt x="10205" y="12471"/>
                  </a:lnTo>
                  <a:lnTo>
                    <a:pt x="9913" y="12617"/>
                  </a:lnTo>
                  <a:lnTo>
                    <a:pt x="9620" y="12763"/>
                  </a:lnTo>
                  <a:lnTo>
                    <a:pt x="9328" y="12909"/>
                  </a:lnTo>
                  <a:lnTo>
                    <a:pt x="9036" y="13031"/>
                  </a:lnTo>
                  <a:lnTo>
                    <a:pt x="8719" y="13128"/>
                  </a:lnTo>
                  <a:lnTo>
                    <a:pt x="8403" y="13226"/>
                  </a:lnTo>
                  <a:lnTo>
                    <a:pt x="8062" y="13299"/>
                  </a:lnTo>
                  <a:lnTo>
                    <a:pt x="7745" y="13347"/>
                  </a:lnTo>
                  <a:lnTo>
                    <a:pt x="7404" y="13396"/>
                  </a:lnTo>
                  <a:lnTo>
                    <a:pt x="7063" y="13420"/>
                  </a:lnTo>
                  <a:lnTo>
                    <a:pt x="6722" y="13445"/>
                  </a:lnTo>
                  <a:lnTo>
                    <a:pt x="6722" y="1344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4" name="Google Shape;594;p37"/>
          <p:cNvGrpSpPr/>
          <p:nvPr/>
        </p:nvGrpSpPr>
        <p:grpSpPr>
          <a:xfrm>
            <a:off x="563984" y="2022546"/>
            <a:ext cx="352389" cy="238007"/>
            <a:chOff x="564675" y="1700625"/>
            <a:chExt cx="465200" cy="314200"/>
          </a:xfrm>
        </p:grpSpPr>
        <p:sp>
          <p:nvSpPr>
            <p:cNvPr id="595" name="Google Shape;595;p37"/>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37"/>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37"/>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8" name="Google Shape;598;p37"/>
          <p:cNvGrpSpPr/>
          <p:nvPr/>
        </p:nvGrpSpPr>
        <p:grpSpPr>
          <a:xfrm>
            <a:off x="1073176" y="1964426"/>
            <a:ext cx="352389" cy="345022"/>
            <a:chOff x="1236875" y="1623900"/>
            <a:chExt cx="465200" cy="455475"/>
          </a:xfrm>
        </p:grpSpPr>
        <p:sp>
          <p:nvSpPr>
            <p:cNvPr id="599" name="Google Shape;599;p37"/>
            <p:cNvSpPr/>
            <p:nvPr/>
          </p:nvSpPr>
          <p:spPr>
            <a:xfrm>
              <a:off x="1236875" y="1623900"/>
              <a:ext cx="465200" cy="445125"/>
            </a:xfrm>
            <a:custGeom>
              <a:avLst/>
              <a:gdLst/>
              <a:ahLst/>
              <a:cxnLst/>
              <a:rect l="l" t="t" r="r" b="b"/>
              <a:pathLst>
                <a:path w="18608" h="17805" fill="none" extrusionOk="0">
                  <a:moveTo>
                    <a:pt x="13493" y="14127"/>
                  </a:moveTo>
                  <a:lnTo>
                    <a:pt x="18608" y="17804"/>
                  </a:lnTo>
                  <a:lnTo>
                    <a:pt x="18608" y="17804"/>
                  </a:lnTo>
                  <a:lnTo>
                    <a:pt x="18608" y="17731"/>
                  </a:lnTo>
                  <a:lnTo>
                    <a:pt x="18608" y="6723"/>
                  </a:lnTo>
                  <a:lnTo>
                    <a:pt x="9304" y="1"/>
                  </a:lnTo>
                  <a:lnTo>
                    <a:pt x="1" y="6723"/>
                  </a:lnTo>
                  <a:lnTo>
                    <a:pt x="1" y="17731"/>
                  </a:lnTo>
                  <a:lnTo>
                    <a:pt x="1" y="17731"/>
                  </a:lnTo>
                  <a:lnTo>
                    <a:pt x="1" y="17804"/>
                  </a:lnTo>
                  <a:lnTo>
                    <a:pt x="5115" y="14127"/>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37"/>
            <p:cNvSpPr/>
            <p:nvPr/>
          </p:nvSpPr>
          <p:spPr>
            <a:xfrm>
              <a:off x="1244800" y="2078750"/>
              <a:ext cx="449375" cy="625"/>
            </a:xfrm>
            <a:custGeom>
              <a:avLst/>
              <a:gdLst/>
              <a:ahLst/>
              <a:cxnLst/>
              <a:rect l="l" t="t" r="r" b="b"/>
              <a:pathLst>
                <a:path w="17975" h="25" fill="none" extrusionOk="0">
                  <a:moveTo>
                    <a:pt x="0" y="0"/>
                  </a:moveTo>
                  <a:lnTo>
                    <a:pt x="0" y="0"/>
                  </a:lnTo>
                  <a:lnTo>
                    <a:pt x="98" y="0"/>
                  </a:lnTo>
                  <a:lnTo>
                    <a:pt x="171" y="24"/>
                  </a:lnTo>
                  <a:lnTo>
                    <a:pt x="17804" y="24"/>
                  </a:lnTo>
                  <a:lnTo>
                    <a:pt x="17804" y="24"/>
                  </a:lnTo>
                  <a:lnTo>
                    <a:pt x="17877" y="0"/>
                  </a:lnTo>
                  <a:lnTo>
                    <a:pt x="17974"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7"/>
            <p:cNvSpPr/>
            <p:nvPr/>
          </p:nvSpPr>
          <p:spPr>
            <a:xfrm>
              <a:off x="1236875" y="1791950"/>
              <a:ext cx="465200" cy="171725"/>
            </a:xfrm>
            <a:custGeom>
              <a:avLst/>
              <a:gdLst/>
              <a:ahLst/>
              <a:cxnLst/>
              <a:rect l="l" t="t" r="r" b="b"/>
              <a:pathLst>
                <a:path w="18608" h="6869" fill="none" extrusionOk="0">
                  <a:moveTo>
                    <a:pt x="18608" y="1"/>
                  </a:moveTo>
                  <a:lnTo>
                    <a:pt x="9450" y="6820"/>
                  </a:lnTo>
                  <a:lnTo>
                    <a:pt x="9450" y="6820"/>
                  </a:lnTo>
                  <a:lnTo>
                    <a:pt x="9377" y="6845"/>
                  </a:lnTo>
                  <a:lnTo>
                    <a:pt x="9304" y="6869"/>
                  </a:lnTo>
                  <a:lnTo>
                    <a:pt x="9304" y="6869"/>
                  </a:lnTo>
                  <a:lnTo>
                    <a:pt x="9231" y="6845"/>
                  </a:lnTo>
                  <a:lnTo>
                    <a:pt x="9158" y="6820"/>
                  </a:lnTo>
                  <a:lnTo>
                    <a:pt x="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37"/>
            <p:cNvSpPr/>
            <p:nvPr/>
          </p:nvSpPr>
          <p:spPr>
            <a:xfrm>
              <a:off x="1330025" y="1750550"/>
              <a:ext cx="278900" cy="110850"/>
            </a:xfrm>
            <a:custGeom>
              <a:avLst/>
              <a:gdLst/>
              <a:ahLst/>
              <a:cxnLst/>
              <a:rect l="l" t="t" r="r" b="b"/>
              <a:pathLst>
                <a:path w="11156" h="4434" fill="none" extrusionOk="0">
                  <a:moveTo>
                    <a:pt x="1" y="4433"/>
                  </a:moveTo>
                  <a:lnTo>
                    <a:pt x="1" y="1"/>
                  </a:lnTo>
                  <a:lnTo>
                    <a:pt x="11155" y="1"/>
                  </a:lnTo>
                  <a:lnTo>
                    <a:pt x="11155" y="443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7"/>
            <p:cNvSpPr/>
            <p:nvPr/>
          </p:nvSpPr>
          <p:spPr>
            <a:xfrm>
              <a:off x="1402500" y="1810225"/>
              <a:ext cx="133975" cy="25"/>
            </a:xfrm>
            <a:custGeom>
              <a:avLst/>
              <a:gdLst/>
              <a:ahLst/>
              <a:cxnLst/>
              <a:rect l="l" t="t" r="r" b="b"/>
              <a:pathLst>
                <a:path w="5359" h="1" fill="none" extrusionOk="0">
                  <a:moveTo>
                    <a:pt x="0" y="0"/>
                  </a:moveTo>
                  <a:lnTo>
                    <a:pt x="535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37"/>
            <p:cNvSpPr/>
            <p:nvPr/>
          </p:nvSpPr>
          <p:spPr>
            <a:xfrm>
              <a:off x="1402500" y="1844325"/>
              <a:ext cx="133975" cy="25"/>
            </a:xfrm>
            <a:custGeom>
              <a:avLst/>
              <a:gdLst/>
              <a:ahLst/>
              <a:cxnLst/>
              <a:rect l="l" t="t" r="r" b="b"/>
              <a:pathLst>
                <a:path w="5359" h="1" fill="none" extrusionOk="0">
                  <a:moveTo>
                    <a:pt x="0" y="0"/>
                  </a:moveTo>
                  <a:lnTo>
                    <a:pt x="535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37"/>
            <p:cNvSpPr/>
            <p:nvPr/>
          </p:nvSpPr>
          <p:spPr>
            <a:xfrm>
              <a:off x="1402500" y="1878425"/>
              <a:ext cx="85250" cy="25"/>
            </a:xfrm>
            <a:custGeom>
              <a:avLst/>
              <a:gdLst/>
              <a:ahLst/>
              <a:cxnLst/>
              <a:rect l="l" t="t" r="r" b="b"/>
              <a:pathLst>
                <a:path w="3410" h="1" fill="none" extrusionOk="0">
                  <a:moveTo>
                    <a:pt x="0" y="0"/>
                  </a:moveTo>
                  <a:lnTo>
                    <a:pt x="341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06" name="Google Shape;606;p37"/>
          <p:cNvGrpSpPr/>
          <p:nvPr/>
        </p:nvGrpSpPr>
        <p:grpSpPr>
          <a:xfrm>
            <a:off x="1593427" y="1971812"/>
            <a:ext cx="330270" cy="330251"/>
            <a:chOff x="1923675" y="1633650"/>
            <a:chExt cx="436000" cy="435975"/>
          </a:xfrm>
        </p:grpSpPr>
        <p:sp>
          <p:nvSpPr>
            <p:cNvPr id="607" name="Google Shape;607;p37"/>
            <p:cNvSpPr/>
            <p:nvPr/>
          </p:nvSpPr>
          <p:spPr>
            <a:xfrm>
              <a:off x="2209250" y="1633650"/>
              <a:ext cx="150425" cy="150425"/>
            </a:xfrm>
            <a:custGeom>
              <a:avLst/>
              <a:gdLst/>
              <a:ahLst/>
              <a:cxnLst/>
              <a:rect l="l" t="t" r="r" b="b"/>
              <a:pathLst>
                <a:path w="6017" h="6017" fill="none" extrusionOk="0">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37"/>
            <p:cNvSpPr/>
            <p:nvPr/>
          </p:nvSpPr>
          <p:spPr>
            <a:xfrm>
              <a:off x="2019900" y="1757250"/>
              <a:ext cx="261825" cy="261850"/>
            </a:xfrm>
            <a:custGeom>
              <a:avLst/>
              <a:gdLst/>
              <a:ahLst/>
              <a:cxnLst/>
              <a:rect l="l" t="t" r="r" b="b"/>
              <a:pathLst>
                <a:path w="10473" h="10474" fill="none" extrusionOk="0">
                  <a:moveTo>
                    <a:pt x="10473" y="1"/>
                  </a:moveTo>
                  <a:lnTo>
                    <a:pt x="0" y="1047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37"/>
            <p:cNvSpPr/>
            <p:nvPr/>
          </p:nvSpPr>
          <p:spPr>
            <a:xfrm>
              <a:off x="1923675" y="1681150"/>
              <a:ext cx="388500" cy="388475"/>
            </a:xfrm>
            <a:custGeom>
              <a:avLst/>
              <a:gdLst/>
              <a:ahLst/>
              <a:cxnLst/>
              <a:rect l="l" t="t" r="r" b="b"/>
              <a:pathLst>
                <a:path w="15540" h="15539" fill="none" extrusionOk="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37"/>
            <p:cNvSpPr/>
            <p:nvPr/>
          </p:nvSpPr>
          <p:spPr>
            <a:xfrm>
              <a:off x="1974225" y="1711575"/>
              <a:ext cx="261825" cy="261850"/>
            </a:xfrm>
            <a:custGeom>
              <a:avLst/>
              <a:gdLst/>
              <a:ahLst/>
              <a:cxnLst/>
              <a:rect l="l" t="t" r="r" b="b"/>
              <a:pathLst>
                <a:path w="10473" h="10474" fill="none" extrusionOk="0">
                  <a:moveTo>
                    <a:pt x="0" y="10474"/>
                  </a:moveTo>
                  <a:lnTo>
                    <a:pt x="10473"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37"/>
            <p:cNvSpPr/>
            <p:nvPr/>
          </p:nvSpPr>
          <p:spPr>
            <a:xfrm>
              <a:off x="1934650" y="2014200"/>
              <a:ext cx="44475" cy="44475"/>
            </a:xfrm>
            <a:custGeom>
              <a:avLst/>
              <a:gdLst/>
              <a:ahLst/>
              <a:cxnLst/>
              <a:rect l="l" t="t" r="r" b="b"/>
              <a:pathLst>
                <a:path w="1779" h="1779" fill="none" extrusionOk="0">
                  <a:moveTo>
                    <a:pt x="1778" y="1778"/>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37"/>
            <p:cNvSpPr/>
            <p:nvPr/>
          </p:nvSpPr>
          <p:spPr>
            <a:xfrm>
              <a:off x="1944375" y="1947225"/>
              <a:ext cx="101725" cy="101700"/>
            </a:xfrm>
            <a:custGeom>
              <a:avLst/>
              <a:gdLst/>
              <a:ahLst/>
              <a:cxnLst/>
              <a:rect l="l" t="t" r="r" b="b"/>
              <a:pathLst>
                <a:path w="4069" h="4068" fill="none" extrusionOk="0">
                  <a:moveTo>
                    <a:pt x="1" y="49"/>
                  </a:moveTo>
                  <a:lnTo>
                    <a:pt x="1" y="49"/>
                  </a:lnTo>
                  <a:lnTo>
                    <a:pt x="25" y="0"/>
                  </a:lnTo>
                  <a:lnTo>
                    <a:pt x="25" y="0"/>
                  </a:lnTo>
                  <a:lnTo>
                    <a:pt x="4068" y="4043"/>
                  </a:lnTo>
                  <a:lnTo>
                    <a:pt x="4068" y="4043"/>
                  </a:lnTo>
                  <a:lnTo>
                    <a:pt x="4068" y="4043"/>
                  </a:lnTo>
                  <a:lnTo>
                    <a:pt x="4020" y="406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3" name="Google Shape;613;p37"/>
          <p:cNvGrpSpPr/>
          <p:nvPr/>
        </p:nvGrpSpPr>
        <p:grpSpPr>
          <a:xfrm>
            <a:off x="2101236" y="1970430"/>
            <a:ext cx="333016" cy="333016"/>
            <a:chOff x="2594050" y="1631825"/>
            <a:chExt cx="439625" cy="439625"/>
          </a:xfrm>
        </p:grpSpPr>
        <p:sp>
          <p:nvSpPr>
            <p:cNvPr id="614" name="Google Shape;614;p37"/>
            <p:cNvSpPr/>
            <p:nvPr/>
          </p:nvSpPr>
          <p:spPr>
            <a:xfrm>
              <a:off x="2594050" y="1883300"/>
              <a:ext cx="188175" cy="188150"/>
            </a:xfrm>
            <a:custGeom>
              <a:avLst/>
              <a:gdLst/>
              <a:ahLst/>
              <a:cxnLst/>
              <a:rect l="l" t="t" r="r" b="b"/>
              <a:pathLst>
                <a:path w="7527" h="7526" fill="none" extrusionOk="0">
                  <a:moveTo>
                    <a:pt x="5992" y="0"/>
                  </a:moveTo>
                  <a:lnTo>
                    <a:pt x="537" y="6430"/>
                  </a:lnTo>
                  <a:lnTo>
                    <a:pt x="1" y="7526"/>
                  </a:lnTo>
                  <a:lnTo>
                    <a:pt x="1097" y="6990"/>
                  </a:lnTo>
                  <a:lnTo>
                    <a:pt x="7526" y="1534"/>
                  </a:lnTo>
                  <a:lnTo>
                    <a:pt x="5992" y="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37"/>
            <p:cNvSpPr/>
            <p:nvPr/>
          </p:nvSpPr>
          <p:spPr>
            <a:xfrm>
              <a:off x="2857700" y="1631825"/>
              <a:ext cx="175975" cy="176000"/>
            </a:xfrm>
            <a:custGeom>
              <a:avLst/>
              <a:gdLst/>
              <a:ahLst/>
              <a:cxnLst/>
              <a:rect l="l" t="t" r="r" b="b"/>
              <a:pathLst>
                <a:path w="7039" h="7040" fill="none" extrusionOk="0">
                  <a:moveTo>
                    <a:pt x="268" y="2704"/>
                  </a:moveTo>
                  <a:lnTo>
                    <a:pt x="4336" y="6771"/>
                  </a:lnTo>
                  <a:lnTo>
                    <a:pt x="4336" y="6771"/>
                  </a:lnTo>
                  <a:lnTo>
                    <a:pt x="4336" y="6771"/>
                  </a:lnTo>
                  <a:lnTo>
                    <a:pt x="4652" y="6917"/>
                  </a:lnTo>
                  <a:lnTo>
                    <a:pt x="4993" y="7015"/>
                  </a:lnTo>
                  <a:lnTo>
                    <a:pt x="5310" y="7039"/>
                  </a:lnTo>
                  <a:lnTo>
                    <a:pt x="5651" y="7039"/>
                  </a:lnTo>
                  <a:lnTo>
                    <a:pt x="5992" y="6966"/>
                  </a:lnTo>
                  <a:lnTo>
                    <a:pt x="6308" y="6844"/>
                  </a:lnTo>
                  <a:lnTo>
                    <a:pt x="6454" y="6747"/>
                  </a:lnTo>
                  <a:lnTo>
                    <a:pt x="6601" y="6674"/>
                  </a:lnTo>
                  <a:lnTo>
                    <a:pt x="6747" y="6552"/>
                  </a:lnTo>
                  <a:lnTo>
                    <a:pt x="6893" y="6430"/>
                  </a:lnTo>
                  <a:lnTo>
                    <a:pt x="6893" y="6430"/>
                  </a:lnTo>
                  <a:lnTo>
                    <a:pt x="6942" y="6357"/>
                  </a:lnTo>
                  <a:lnTo>
                    <a:pt x="7015" y="6260"/>
                  </a:lnTo>
                  <a:lnTo>
                    <a:pt x="7039" y="6138"/>
                  </a:lnTo>
                  <a:lnTo>
                    <a:pt x="7039" y="6041"/>
                  </a:lnTo>
                  <a:lnTo>
                    <a:pt x="7039" y="6041"/>
                  </a:lnTo>
                  <a:lnTo>
                    <a:pt x="7039" y="5943"/>
                  </a:lnTo>
                  <a:lnTo>
                    <a:pt x="7015" y="5846"/>
                  </a:lnTo>
                  <a:lnTo>
                    <a:pt x="6942" y="5748"/>
                  </a:lnTo>
                  <a:lnTo>
                    <a:pt x="6893" y="5651"/>
                  </a:lnTo>
                  <a:lnTo>
                    <a:pt x="1389" y="147"/>
                  </a:lnTo>
                  <a:lnTo>
                    <a:pt x="1389" y="147"/>
                  </a:lnTo>
                  <a:lnTo>
                    <a:pt x="1291" y="98"/>
                  </a:lnTo>
                  <a:lnTo>
                    <a:pt x="1194" y="25"/>
                  </a:lnTo>
                  <a:lnTo>
                    <a:pt x="1096" y="0"/>
                  </a:lnTo>
                  <a:lnTo>
                    <a:pt x="999" y="0"/>
                  </a:lnTo>
                  <a:lnTo>
                    <a:pt x="999" y="0"/>
                  </a:lnTo>
                  <a:lnTo>
                    <a:pt x="902" y="0"/>
                  </a:lnTo>
                  <a:lnTo>
                    <a:pt x="780" y="25"/>
                  </a:lnTo>
                  <a:lnTo>
                    <a:pt x="682" y="98"/>
                  </a:lnTo>
                  <a:lnTo>
                    <a:pt x="609" y="147"/>
                  </a:lnTo>
                  <a:lnTo>
                    <a:pt x="609" y="147"/>
                  </a:lnTo>
                  <a:lnTo>
                    <a:pt x="487" y="293"/>
                  </a:lnTo>
                  <a:lnTo>
                    <a:pt x="366" y="439"/>
                  </a:lnTo>
                  <a:lnTo>
                    <a:pt x="293" y="585"/>
                  </a:lnTo>
                  <a:lnTo>
                    <a:pt x="195" y="731"/>
                  </a:lnTo>
                  <a:lnTo>
                    <a:pt x="73" y="1048"/>
                  </a:lnTo>
                  <a:lnTo>
                    <a:pt x="0" y="1389"/>
                  </a:lnTo>
                  <a:lnTo>
                    <a:pt x="0" y="1730"/>
                  </a:lnTo>
                  <a:lnTo>
                    <a:pt x="25" y="2046"/>
                  </a:lnTo>
                  <a:lnTo>
                    <a:pt x="122" y="2387"/>
                  </a:lnTo>
                  <a:lnTo>
                    <a:pt x="268" y="2704"/>
                  </a:lnTo>
                  <a:lnTo>
                    <a:pt x="268" y="2704"/>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37"/>
            <p:cNvSpPr/>
            <p:nvPr/>
          </p:nvSpPr>
          <p:spPr>
            <a:xfrm>
              <a:off x="2662850" y="1699400"/>
              <a:ext cx="303250" cy="303250"/>
            </a:xfrm>
            <a:custGeom>
              <a:avLst/>
              <a:gdLst/>
              <a:ahLst/>
              <a:cxnLst/>
              <a:rect l="l" t="t" r="r" b="b"/>
              <a:pathLst>
                <a:path w="12130" h="12130" fill="none" extrusionOk="0">
                  <a:moveTo>
                    <a:pt x="8038" y="1"/>
                  </a:moveTo>
                  <a:lnTo>
                    <a:pt x="4872" y="3191"/>
                  </a:lnTo>
                  <a:lnTo>
                    <a:pt x="4872" y="3191"/>
                  </a:lnTo>
                  <a:lnTo>
                    <a:pt x="4628" y="3094"/>
                  </a:lnTo>
                  <a:lnTo>
                    <a:pt x="4385" y="2997"/>
                  </a:lnTo>
                  <a:lnTo>
                    <a:pt x="4092" y="2899"/>
                  </a:lnTo>
                  <a:lnTo>
                    <a:pt x="3800" y="2850"/>
                  </a:lnTo>
                  <a:lnTo>
                    <a:pt x="3484" y="2777"/>
                  </a:lnTo>
                  <a:lnTo>
                    <a:pt x="3167" y="2729"/>
                  </a:lnTo>
                  <a:lnTo>
                    <a:pt x="2850" y="2704"/>
                  </a:lnTo>
                  <a:lnTo>
                    <a:pt x="2534" y="2704"/>
                  </a:lnTo>
                  <a:lnTo>
                    <a:pt x="2534" y="2704"/>
                  </a:lnTo>
                  <a:lnTo>
                    <a:pt x="2241" y="2704"/>
                  </a:lnTo>
                  <a:lnTo>
                    <a:pt x="1949" y="2729"/>
                  </a:lnTo>
                  <a:lnTo>
                    <a:pt x="1633" y="2777"/>
                  </a:lnTo>
                  <a:lnTo>
                    <a:pt x="1316" y="2850"/>
                  </a:lnTo>
                  <a:lnTo>
                    <a:pt x="999" y="2972"/>
                  </a:lnTo>
                  <a:lnTo>
                    <a:pt x="707" y="3094"/>
                  </a:lnTo>
                  <a:lnTo>
                    <a:pt x="415" y="3289"/>
                  </a:lnTo>
                  <a:lnTo>
                    <a:pt x="147" y="3508"/>
                  </a:lnTo>
                  <a:lnTo>
                    <a:pt x="147" y="3508"/>
                  </a:lnTo>
                  <a:lnTo>
                    <a:pt x="74" y="3581"/>
                  </a:lnTo>
                  <a:lnTo>
                    <a:pt x="25" y="3678"/>
                  </a:lnTo>
                  <a:lnTo>
                    <a:pt x="1" y="3776"/>
                  </a:lnTo>
                  <a:lnTo>
                    <a:pt x="1" y="3898"/>
                  </a:lnTo>
                  <a:lnTo>
                    <a:pt x="1" y="3898"/>
                  </a:lnTo>
                  <a:lnTo>
                    <a:pt x="1" y="3995"/>
                  </a:lnTo>
                  <a:lnTo>
                    <a:pt x="25" y="4093"/>
                  </a:lnTo>
                  <a:lnTo>
                    <a:pt x="74" y="4190"/>
                  </a:lnTo>
                  <a:lnTo>
                    <a:pt x="147" y="4287"/>
                  </a:lnTo>
                  <a:lnTo>
                    <a:pt x="7843" y="11984"/>
                  </a:lnTo>
                  <a:lnTo>
                    <a:pt x="7843" y="11984"/>
                  </a:lnTo>
                  <a:lnTo>
                    <a:pt x="7941" y="12057"/>
                  </a:lnTo>
                  <a:lnTo>
                    <a:pt x="8038" y="12105"/>
                  </a:lnTo>
                  <a:lnTo>
                    <a:pt x="8135" y="12130"/>
                  </a:lnTo>
                  <a:lnTo>
                    <a:pt x="8233" y="12130"/>
                  </a:lnTo>
                  <a:lnTo>
                    <a:pt x="8233" y="12130"/>
                  </a:lnTo>
                  <a:lnTo>
                    <a:pt x="8355" y="12130"/>
                  </a:lnTo>
                  <a:lnTo>
                    <a:pt x="8452" y="12105"/>
                  </a:lnTo>
                  <a:lnTo>
                    <a:pt x="8549" y="12057"/>
                  </a:lnTo>
                  <a:lnTo>
                    <a:pt x="8622" y="11984"/>
                  </a:lnTo>
                  <a:lnTo>
                    <a:pt x="8622" y="11984"/>
                  </a:lnTo>
                  <a:lnTo>
                    <a:pt x="8842" y="11716"/>
                  </a:lnTo>
                  <a:lnTo>
                    <a:pt x="9036" y="11423"/>
                  </a:lnTo>
                  <a:lnTo>
                    <a:pt x="9158" y="11131"/>
                  </a:lnTo>
                  <a:lnTo>
                    <a:pt x="9280" y="10814"/>
                  </a:lnTo>
                  <a:lnTo>
                    <a:pt x="9353" y="10498"/>
                  </a:lnTo>
                  <a:lnTo>
                    <a:pt x="9402" y="10181"/>
                  </a:lnTo>
                  <a:lnTo>
                    <a:pt x="9426" y="9889"/>
                  </a:lnTo>
                  <a:lnTo>
                    <a:pt x="9426" y="9597"/>
                  </a:lnTo>
                  <a:lnTo>
                    <a:pt x="9426" y="9597"/>
                  </a:lnTo>
                  <a:lnTo>
                    <a:pt x="9426" y="9280"/>
                  </a:lnTo>
                  <a:lnTo>
                    <a:pt x="9402" y="8964"/>
                  </a:lnTo>
                  <a:lnTo>
                    <a:pt x="9353" y="8647"/>
                  </a:lnTo>
                  <a:lnTo>
                    <a:pt x="9280" y="8330"/>
                  </a:lnTo>
                  <a:lnTo>
                    <a:pt x="9231" y="8038"/>
                  </a:lnTo>
                  <a:lnTo>
                    <a:pt x="9134" y="7746"/>
                  </a:lnTo>
                  <a:lnTo>
                    <a:pt x="9036" y="7502"/>
                  </a:lnTo>
                  <a:lnTo>
                    <a:pt x="8939" y="7259"/>
                  </a:lnTo>
                  <a:lnTo>
                    <a:pt x="12130" y="409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37"/>
            <p:cNvSpPr/>
            <p:nvPr/>
          </p:nvSpPr>
          <p:spPr>
            <a:xfrm>
              <a:off x="2801675" y="1740825"/>
              <a:ext cx="49950" cy="49950"/>
            </a:xfrm>
            <a:custGeom>
              <a:avLst/>
              <a:gdLst/>
              <a:ahLst/>
              <a:cxnLst/>
              <a:rect l="l" t="t" r="r" b="b"/>
              <a:pathLst>
                <a:path w="1998" h="1998" fill="none" extrusionOk="0">
                  <a:moveTo>
                    <a:pt x="1" y="1997"/>
                  </a:moveTo>
                  <a:lnTo>
                    <a:pt x="199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18" name="Google Shape;618;p37"/>
          <p:cNvSpPr/>
          <p:nvPr/>
        </p:nvSpPr>
        <p:spPr>
          <a:xfrm>
            <a:off x="2625235" y="1985206"/>
            <a:ext cx="303511" cy="303511"/>
          </a:xfrm>
          <a:custGeom>
            <a:avLst/>
            <a:gdLst/>
            <a:ahLst/>
            <a:cxnLst/>
            <a:rect l="l" t="t" r="r" b="b"/>
            <a:pathLst>
              <a:path w="16027" h="16027" fill="none" extrusionOk="0">
                <a:moveTo>
                  <a:pt x="14029" y="4019"/>
                </a:moveTo>
                <a:lnTo>
                  <a:pt x="14029" y="4019"/>
                </a:lnTo>
                <a:lnTo>
                  <a:pt x="14200" y="3849"/>
                </a:lnTo>
                <a:lnTo>
                  <a:pt x="14395" y="3752"/>
                </a:lnTo>
                <a:lnTo>
                  <a:pt x="14614" y="3678"/>
                </a:lnTo>
                <a:lnTo>
                  <a:pt x="14809" y="3630"/>
                </a:lnTo>
                <a:lnTo>
                  <a:pt x="15028" y="3581"/>
                </a:lnTo>
                <a:lnTo>
                  <a:pt x="15247" y="3484"/>
                </a:lnTo>
                <a:lnTo>
                  <a:pt x="15442" y="3362"/>
                </a:lnTo>
                <a:lnTo>
                  <a:pt x="15661" y="3191"/>
                </a:lnTo>
                <a:lnTo>
                  <a:pt x="15661" y="3191"/>
                </a:lnTo>
                <a:lnTo>
                  <a:pt x="15832" y="2997"/>
                </a:lnTo>
                <a:lnTo>
                  <a:pt x="15929" y="2777"/>
                </a:lnTo>
                <a:lnTo>
                  <a:pt x="16002" y="2534"/>
                </a:lnTo>
                <a:lnTo>
                  <a:pt x="16026" y="2266"/>
                </a:lnTo>
                <a:lnTo>
                  <a:pt x="16026" y="2266"/>
                </a:lnTo>
                <a:lnTo>
                  <a:pt x="16002" y="2047"/>
                </a:lnTo>
                <a:lnTo>
                  <a:pt x="15978" y="1827"/>
                </a:lnTo>
                <a:lnTo>
                  <a:pt x="15905" y="1633"/>
                </a:lnTo>
                <a:lnTo>
                  <a:pt x="15807" y="1413"/>
                </a:lnTo>
                <a:lnTo>
                  <a:pt x="15710" y="1243"/>
                </a:lnTo>
                <a:lnTo>
                  <a:pt x="15588" y="1048"/>
                </a:lnTo>
                <a:lnTo>
                  <a:pt x="15466" y="878"/>
                </a:lnTo>
                <a:lnTo>
                  <a:pt x="15320" y="707"/>
                </a:lnTo>
                <a:lnTo>
                  <a:pt x="15320" y="707"/>
                </a:lnTo>
                <a:lnTo>
                  <a:pt x="15150" y="561"/>
                </a:lnTo>
                <a:lnTo>
                  <a:pt x="14979" y="439"/>
                </a:lnTo>
                <a:lnTo>
                  <a:pt x="14784" y="317"/>
                </a:lnTo>
                <a:lnTo>
                  <a:pt x="14590" y="196"/>
                </a:lnTo>
                <a:lnTo>
                  <a:pt x="14395" y="123"/>
                </a:lnTo>
                <a:lnTo>
                  <a:pt x="14175" y="50"/>
                </a:lnTo>
                <a:lnTo>
                  <a:pt x="13981" y="25"/>
                </a:lnTo>
                <a:lnTo>
                  <a:pt x="13761" y="1"/>
                </a:lnTo>
                <a:lnTo>
                  <a:pt x="13761" y="1"/>
                </a:lnTo>
                <a:lnTo>
                  <a:pt x="13494" y="25"/>
                </a:lnTo>
                <a:lnTo>
                  <a:pt x="13250" y="98"/>
                </a:lnTo>
                <a:lnTo>
                  <a:pt x="13031" y="196"/>
                </a:lnTo>
                <a:lnTo>
                  <a:pt x="12836" y="366"/>
                </a:lnTo>
                <a:lnTo>
                  <a:pt x="12836" y="366"/>
                </a:lnTo>
                <a:lnTo>
                  <a:pt x="12665" y="561"/>
                </a:lnTo>
                <a:lnTo>
                  <a:pt x="12544" y="780"/>
                </a:lnTo>
                <a:lnTo>
                  <a:pt x="12471" y="975"/>
                </a:lnTo>
                <a:lnTo>
                  <a:pt x="12422" y="1194"/>
                </a:lnTo>
                <a:lnTo>
                  <a:pt x="12349" y="1413"/>
                </a:lnTo>
                <a:lnTo>
                  <a:pt x="12276" y="1608"/>
                </a:lnTo>
                <a:lnTo>
                  <a:pt x="12178" y="1827"/>
                </a:lnTo>
                <a:lnTo>
                  <a:pt x="12008" y="1998"/>
                </a:lnTo>
                <a:lnTo>
                  <a:pt x="12008" y="1998"/>
                </a:lnTo>
                <a:lnTo>
                  <a:pt x="11740" y="2266"/>
                </a:lnTo>
                <a:lnTo>
                  <a:pt x="11496" y="2436"/>
                </a:lnTo>
                <a:lnTo>
                  <a:pt x="11277" y="2534"/>
                </a:lnTo>
                <a:lnTo>
                  <a:pt x="11082" y="2582"/>
                </a:lnTo>
                <a:lnTo>
                  <a:pt x="10888" y="2582"/>
                </a:lnTo>
                <a:lnTo>
                  <a:pt x="10717" y="2534"/>
                </a:lnTo>
                <a:lnTo>
                  <a:pt x="10547" y="2412"/>
                </a:lnTo>
                <a:lnTo>
                  <a:pt x="10376" y="2290"/>
                </a:lnTo>
                <a:lnTo>
                  <a:pt x="10206" y="2095"/>
                </a:lnTo>
                <a:lnTo>
                  <a:pt x="10035" y="1901"/>
                </a:lnTo>
                <a:lnTo>
                  <a:pt x="9670" y="1413"/>
                </a:lnTo>
                <a:lnTo>
                  <a:pt x="9231" y="878"/>
                </a:lnTo>
                <a:lnTo>
                  <a:pt x="8988" y="585"/>
                </a:lnTo>
                <a:lnTo>
                  <a:pt x="8720" y="293"/>
                </a:lnTo>
                <a:lnTo>
                  <a:pt x="8720" y="293"/>
                </a:lnTo>
                <a:lnTo>
                  <a:pt x="8574" y="171"/>
                </a:lnTo>
                <a:lnTo>
                  <a:pt x="8379" y="74"/>
                </a:lnTo>
                <a:lnTo>
                  <a:pt x="8209" y="25"/>
                </a:lnTo>
                <a:lnTo>
                  <a:pt x="8014" y="1"/>
                </a:lnTo>
                <a:lnTo>
                  <a:pt x="8014" y="1"/>
                </a:lnTo>
                <a:lnTo>
                  <a:pt x="7916" y="25"/>
                </a:lnTo>
                <a:lnTo>
                  <a:pt x="7770" y="98"/>
                </a:lnTo>
                <a:lnTo>
                  <a:pt x="7307" y="366"/>
                </a:lnTo>
                <a:lnTo>
                  <a:pt x="7039" y="537"/>
                </a:lnTo>
                <a:lnTo>
                  <a:pt x="6747" y="756"/>
                </a:lnTo>
                <a:lnTo>
                  <a:pt x="6431" y="975"/>
                </a:lnTo>
                <a:lnTo>
                  <a:pt x="6138" y="1243"/>
                </a:lnTo>
                <a:lnTo>
                  <a:pt x="5870" y="1511"/>
                </a:lnTo>
                <a:lnTo>
                  <a:pt x="5627" y="1803"/>
                </a:lnTo>
                <a:lnTo>
                  <a:pt x="5432" y="2095"/>
                </a:lnTo>
                <a:lnTo>
                  <a:pt x="5359" y="2242"/>
                </a:lnTo>
                <a:lnTo>
                  <a:pt x="5310" y="2412"/>
                </a:lnTo>
                <a:lnTo>
                  <a:pt x="5262" y="2558"/>
                </a:lnTo>
                <a:lnTo>
                  <a:pt x="5237" y="2704"/>
                </a:lnTo>
                <a:lnTo>
                  <a:pt x="5237" y="2850"/>
                </a:lnTo>
                <a:lnTo>
                  <a:pt x="5262" y="3021"/>
                </a:lnTo>
                <a:lnTo>
                  <a:pt x="5310" y="3167"/>
                </a:lnTo>
                <a:lnTo>
                  <a:pt x="5383" y="3313"/>
                </a:lnTo>
                <a:lnTo>
                  <a:pt x="5481" y="3459"/>
                </a:lnTo>
                <a:lnTo>
                  <a:pt x="5603" y="3605"/>
                </a:lnTo>
                <a:lnTo>
                  <a:pt x="5603" y="3605"/>
                </a:lnTo>
                <a:lnTo>
                  <a:pt x="5797" y="3752"/>
                </a:lnTo>
                <a:lnTo>
                  <a:pt x="5992" y="3849"/>
                </a:lnTo>
                <a:lnTo>
                  <a:pt x="6187" y="3946"/>
                </a:lnTo>
                <a:lnTo>
                  <a:pt x="6406" y="3995"/>
                </a:lnTo>
                <a:lnTo>
                  <a:pt x="6625" y="4044"/>
                </a:lnTo>
                <a:lnTo>
                  <a:pt x="6845" y="4141"/>
                </a:lnTo>
                <a:lnTo>
                  <a:pt x="7039" y="4239"/>
                </a:lnTo>
                <a:lnTo>
                  <a:pt x="7234" y="4409"/>
                </a:lnTo>
                <a:lnTo>
                  <a:pt x="7234" y="4409"/>
                </a:lnTo>
                <a:lnTo>
                  <a:pt x="7405" y="4604"/>
                </a:lnTo>
                <a:lnTo>
                  <a:pt x="7502" y="4823"/>
                </a:lnTo>
                <a:lnTo>
                  <a:pt x="7575" y="5067"/>
                </a:lnTo>
                <a:lnTo>
                  <a:pt x="7600" y="5359"/>
                </a:lnTo>
                <a:lnTo>
                  <a:pt x="7600" y="5359"/>
                </a:lnTo>
                <a:lnTo>
                  <a:pt x="7575" y="5554"/>
                </a:lnTo>
                <a:lnTo>
                  <a:pt x="7551" y="5773"/>
                </a:lnTo>
                <a:lnTo>
                  <a:pt x="7478" y="5968"/>
                </a:lnTo>
                <a:lnTo>
                  <a:pt x="7405" y="6163"/>
                </a:lnTo>
                <a:lnTo>
                  <a:pt x="7307" y="6357"/>
                </a:lnTo>
                <a:lnTo>
                  <a:pt x="7186" y="6552"/>
                </a:lnTo>
                <a:lnTo>
                  <a:pt x="7039" y="6723"/>
                </a:lnTo>
                <a:lnTo>
                  <a:pt x="6893" y="6893"/>
                </a:lnTo>
                <a:lnTo>
                  <a:pt x="6893" y="6893"/>
                </a:lnTo>
                <a:lnTo>
                  <a:pt x="6723" y="7039"/>
                </a:lnTo>
                <a:lnTo>
                  <a:pt x="6552" y="7186"/>
                </a:lnTo>
                <a:lnTo>
                  <a:pt x="6382" y="7283"/>
                </a:lnTo>
                <a:lnTo>
                  <a:pt x="6187" y="7405"/>
                </a:lnTo>
                <a:lnTo>
                  <a:pt x="5992" y="7478"/>
                </a:lnTo>
                <a:lnTo>
                  <a:pt x="5773" y="7551"/>
                </a:lnTo>
                <a:lnTo>
                  <a:pt x="5554" y="7575"/>
                </a:lnTo>
                <a:lnTo>
                  <a:pt x="5359" y="7600"/>
                </a:lnTo>
                <a:lnTo>
                  <a:pt x="5359" y="7600"/>
                </a:lnTo>
                <a:lnTo>
                  <a:pt x="5091" y="7575"/>
                </a:lnTo>
                <a:lnTo>
                  <a:pt x="4848" y="7502"/>
                </a:lnTo>
                <a:lnTo>
                  <a:pt x="4604" y="7405"/>
                </a:lnTo>
                <a:lnTo>
                  <a:pt x="4409" y="7234"/>
                </a:lnTo>
                <a:lnTo>
                  <a:pt x="4409" y="7234"/>
                </a:lnTo>
                <a:lnTo>
                  <a:pt x="4239" y="7039"/>
                </a:lnTo>
                <a:lnTo>
                  <a:pt x="4117" y="6820"/>
                </a:lnTo>
                <a:lnTo>
                  <a:pt x="4044" y="6601"/>
                </a:lnTo>
                <a:lnTo>
                  <a:pt x="3971" y="6382"/>
                </a:lnTo>
                <a:lnTo>
                  <a:pt x="3922" y="6187"/>
                </a:lnTo>
                <a:lnTo>
                  <a:pt x="3849" y="5992"/>
                </a:lnTo>
                <a:lnTo>
                  <a:pt x="3752" y="5797"/>
                </a:lnTo>
                <a:lnTo>
                  <a:pt x="3605" y="5602"/>
                </a:lnTo>
                <a:lnTo>
                  <a:pt x="3605" y="5602"/>
                </a:lnTo>
                <a:lnTo>
                  <a:pt x="3459" y="5481"/>
                </a:lnTo>
                <a:lnTo>
                  <a:pt x="3313" y="5383"/>
                </a:lnTo>
                <a:lnTo>
                  <a:pt x="3167" y="5310"/>
                </a:lnTo>
                <a:lnTo>
                  <a:pt x="3021" y="5262"/>
                </a:lnTo>
                <a:lnTo>
                  <a:pt x="2850" y="5237"/>
                </a:lnTo>
                <a:lnTo>
                  <a:pt x="2704" y="5237"/>
                </a:lnTo>
                <a:lnTo>
                  <a:pt x="2558" y="5262"/>
                </a:lnTo>
                <a:lnTo>
                  <a:pt x="2412" y="5310"/>
                </a:lnTo>
                <a:lnTo>
                  <a:pt x="2242" y="5359"/>
                </a:lnTo>
                <a:lnTo>
                  <a:pt x="2095" y="5432"/>
                </a:lnTo>
                <a:lnTo>
                  <a:pt x="1803" y="5627"/>
                </a:lnTo>
                <a:lnTo>
                  <a:pt x="1511" y="5870"/>
                </a:lnTo>
                <a:lnTo>
                  <a:pt x="1243" y="6138"/>
                </a:lnTo>
                <a:lnTo>
                  <a:pt x="975" y="6431"/>
                </a:lnTo>
                <a:lnTo>
                  <a:pt x="756" y="6747"/>
                </a:lnTo>
                <a:lnTo>
                  <a:pt x="537" y="7039"/>
                </a:lnTo>
                <a:lnTo>
                  <a:pt x="366" y="7307"/>
                </a:lnTo>
                <a:lnTo>
                  <a:pt x="98" y="7770"/>
                </a:lnTo>
                <a:lnTo>
                  <a:pt x="25" y="7916"/>
                </a:lnTo>
                <a:lnTo>
                  <a:pt x="1" y="8014"/>
                </a:lnTo>
                <a:lnTo>
                  <a:pt x="1" y="8014"/>
                </a:lnTo>
                <a:lnTo>
                  <a:pt x="25" y="8208"/>
                </a:lnTo>
                <a:lnTo>
                  <a:pt x="74" y="8379"/>
                </a:lnTo>
                <a:lnTo>
                  <a:pt x="171" y="8574"/>
                </a:lnTo>
                <a:lnTo>
                  <a:pt x="293" y="8720"/>
                </a:lnTo>
                <a:lnTo>
                  <a:pt x="293" y="8720"/>
                </a:lnTo>
                <a:lnTo>
                  <a:pt x="585" y="8988"/>
                </a:lnTo>
                <a:lnTo>
                  <a:pt x="878" y="9231"/>
                </a:lnTo>
                <a:lnTo>
                  <a:pt x="1413" y="9670"/>
                </a:lnTo>
                <a:lnTo>
                  <a:pt x="1901" y="10035"/>
                </a:lnTo>
                <a:lnTo>
                  <a:pt x="2095" y="10206"/>
                </a:lnTo>
                <a:lnTo>
                  <a:pt x="2290" y="10376"/>
                </a:lnTo>
                <a:lnTo>
                  <a:pt x="2412" y="10547"/>
                </a:lnTo>
                <a:lnTo>
                  <a:pt x="2534" y="10717"/>
                </a:lnTo>
                <a:lnTo>
                  <a:pt x="2583" y="10888"/>
                </a:lnTo>
                <a:lnTo>
                  <a:pt x="2583" y="11082"/>
                </a:lnTo>
                <a:lnTo>
                  <a:pt x="2534" y="11277"/>
                </a:lnTo>
                <a:lnTo>
                  <a:pt x="2436" y="11496"/>
                </a:lnTo>
                <a:lnTo>
                  <a:pt x="2266" y="11740"/>
                </a:lnTo>
                <a:lnTo>
                  <a:pt x="1998" y="12008"/>
                </a:lnTo>
                <a:lnTo>
                  <a:pt x="1998" y="12008"/>
                </a:lnTo>
                <a:lnTo>
                  <a:pt x="1828" y="12178"/>
                </a:lnTo>
                <a:lnTo>
                  <a:pt x="1633" y="12276"/>
                </a:lnTo>
                <a:lnTo>
                  <a:pt x="1413" y="12349"/>
                </a:lnTo>
                <a:lnTo>
                  <a:pt x="1219" y="12398"/>
                </a:lnTo>
                <a:lnTo>
                  <a:pt x="999" y="12446"/>
                </a:lnTo>
                <a:lnTo>
                  <a:pt x="780" y="12544"/>
                </a:lnTo>
                <a:lnTo>
                  <a:pt x="585" y="12665"/>
                </a:lnTo>
                <a:lnTo>
                  <a:pt x="366" y="12836"/>
                </a:lnTo>
                <a:lnTo>
                  <a:pt x="366" y="12836"/>
                </a:lnTo>
                <a:lnTo>
                  <a:pt x="196" y="13031"/>
                </a:lnTo>
                <a:lnTo>
                  <a:pt x="98" y="13250"/>
                </a:lnTo>
                <a:lnTo>
                  <a:pt x="25" y="13493"/>
                </a:lnTo>
                <a:lnTo>
                  <a:pt x="1" y="13761"/>
                </a:lnTo>
                <a:lnTo>
                  <a:pt x="1" y="13761"/>
                </a:lnTo>
                <a:lnTo>
                  <a:pt x="25" y="13981"/>
                </a:lnTo>
                <a:lnTo>
                  <a:pt x="50" y="14200"/>
                </a:lnTo>
                <a:lnTo>
                  <a:pt x="123" y="14395"/>
                </a:lnTo>
                <a:lnTo>
                  <a:pt x="220" y="14614"/>
                </a:lnTo>
                <a:lnTo>
                  <a:pt x="318" y="14784"/>
                </a:lnTo>
                <a:lnTo>
                  <a:pt x="439" y="14979"/>
                </a:lnTo>
                <a:lnTo>
                  <a:pt x="561" y="15150"/>
                </a:lnTo>
                <a:lnTo>
                  <a:pt x="707" y="15320"/>
                </a:lnTo>
                <a:lnTo>
                  <a:pt x="707" y="15320"/>
                </a:lnTo>
                <a:lnTo>
                  <a:pt x="878" y="15466"/>
                </a:lnTo>
                <a:lnTo>
                  <a:pt x="1048" y="15588"/>
                </a:lnTo>
                <a:lnTo>
                  <a:pt x="1243" y="15710"/>
                </a:lnTo>
                <a:lnTo>
                  <a:pt x="1438" y="15832"/>
                </a:lnTo>
                <a:lnTo>
                  <a:pt x="1633" y="15905"/>
                </a:lnTo>
                <a:lnTo>
                  <a:pt x="1852" y="15978"/>
                </a:lnTo>
                <a:lnTo>
                  <a:pt x="2047" y="16002"/>
                </a:lnTo>
                <a:lnTo>
                  <a:pt x="2266" y="16026"/>
                </a:lnTo>
                <a:lnTo>
                  <a:pt x="2266" y="16026"/>
                </a:lnTo>
                <a:lnTo>
                  <a:pt x="2534" y="16002"/>
                </a:lnTo>
                <a:lnTo>
                  <a:pt x="2777" y="15929"/>
                </a:lnTo>
                <a:lnTo>
                  <a:pt x="2997" y="15832"/>
                </a:lnTo>
                <a:lnTo>
                  <a:pt x="3191" y="15661"/>
                </a:lnTo>
                <a:lnTo>
                  <a:pt x="3191" y="15661"/>
                </a:lnTo>
                <a:lnTo>
                  <a:pt x="3362" y="15466"/>
                </a:lnTo>
                <a:lnTo>
                  <a:pt x="3484" y="15247"/>
                </a:lnTo>
                <a:lnTo>
                  <a:pt x="3557" y="15052"/>
                </a:lnTo>
                <a:lnTo>
                  <a:pt x="3605" y="14833"/>
                </a:lnTo>
                <a:lnTo>
                  <a:pt x="3679" y="14614"/>
                </a:lnTo>
                <a:lnTo>
                  <a:pt x="3752" y="14419"/>
                </a:lnTo>
                <a:lnTo>
                  <a:pt x="3849" y="14200"/>
                </a:lnTo>
                <a:lnTo>
                  <a:pt x="4019" y="14029"/>
                </a:lnTo>
                <a:lnTo>
                  <a:pt x="4019" y="14029"/>
                </a:lnTo>
                <a:lnTo>
                  <a:pt x="4287" y="13786"/>
                </a:lnTo>
                <a:lnTo>
                  <a:pt x="4531" y="13591"/>
                </a:lnTo>
                <a:lnTo>
                  <a:pt x="4750" y="13493"/>
                </a:lnTo>
                <a:lnTo>
                  <a:pt x="4945" y="13445"/>
                </a:lnTo>
                <a:lnTo>
                  <a:pt x="5140" y="13445"/>
                </a:lnTo>
                <a:lnTo>
                  <a:pt x="5310" y="13493"/>
                </a:lnTo>
                <a:lnTo>
                  <a:pt x="5481" y="13615"/>
                </a:lnTo>
                <a:lnTo>
                  <a:pt x="5651" y="13737"/>
                </a:lnTo>
                <a:lnTo>
                  <a:pt x="5822" y="13932"/>
                </a:lnTo>
                <a:lnTo>
                  <a:pt x="5992" y="14127"/>
                </a:lnTo>
                <a:lnTo>
                  <a:pt x="6358" y="14614"/>
                </a:lnTo>
                <a:lnTo>
                  <a:pt x="6796" y="15150"/>
                </a:lnTo>
                <a:lnTo>
                  <a:pt x="7039" y="15442"/>
                </a:lnTo>
                <a:lnTo>
                  <a:pt x="7307" y="15734"/>
                </a:lnTo>
                <a:lnTo>
                  <a:pt x="7307" y="15734"/>
                </a:lnTo>
                <a:lnTo>
                  <a:pt x="7454" y="15856"/>
                </a:lnTo>
                <a:lnTo>
                  <a:pt x="7648" y="15953"/>
                </a:lnTo>
                <a:lnTo>
                  <a:pt x="7819" y="16002"/>
                </a:lnTo>
                <a:lnTo>
                  <a:pt x="8014" y="16026"/>
                </a:lnTo>
                <a:lnTo>
                  <a:pt x="8014" y="16026"/>
                </a:lnTo>
                <a:lnTo>
                  <a:pt x="8111" y="16002"/>
                </a:lnTo>
                <a:lnTo>
                  <a:pt x="8257" y="15929"/>
                </a:lnTo>
                <a:lnTo>
                  <a:pt x="8720" y="15661"/>
                </a:lnTo>
                <a:lnTo>
                  <a:pt x="8988" y="15491"/>
                </a:lnTo>
                <a:lnTo>
                  <a:pt x="9280" y="15271"/>
                </a:lnTo>
                <a:lnTo>
                  <a:pt x="9597" y="15052"/>
                </a:lnTo>
                <a:lnTo>
                  <a:pt x="9889" y="14784"/>
                </a:lnTo>
                <a:lnTo>
                  <a:pt x="10157" y="14516"/>
                </a:lnTo>
                <a:lnTo>
                  <a:pt x="10400" y="14224"/>
                </a:lnTo>
                <a:lnTo>
                  <a:pt x="10595" y="13932"/>
                </a:lnTo>
                <a:lnTo>
                  <a:pt x="10668" y="13786"/>
                </a:lnTo>
                <a:lnTo>
                  <a:pt x="10717" y="13615"/>
                </a:lnTo>
                <a:lnTo>
                  <a:pt x="10766" y="13469"/>
                </a:lnTo>
                <a:lnTo>
                  <a:pt x="10790" y="13323"/>
                </a:lnTo>
                <a:lnTo>
                  <a:pt x="10790" y="13177"/>
                </a:lnTo>
                <a:lnTo>
                  <a:pt x="10766" y="13006"/>
                </a:lnTo>
                <a:lnTo>
                  <a:pt x="10717" y="12860"/>
                </a:lnTo>
                <a:lnTo>
                  <a:pt x="10644" y="12714"/>
                </a:lnTo>
                <a:lnTo>
                  <a:pt x="10547" y="12568"/>
                </a:lnTo>
                <a:lnTo>
                  <a:pt x="10425" y="12422"/>
                </a:lnTo>
                <a:lnTo>
                  <a:pt x="10425" y="12422"/>
                </a:lnTo>
                <a:lnTo>
                  <a:pt x="10230" y="12276"/>
                </a:lnTo>
                <a:lnTo>
                  <a:pt x="10035" y="12178"/>
                </a:lnTo>
                <a:lnTo>
                  <a:pt x="9840" y="12105"/>
                </a:lnTo>
                <a:lnTo>
                  <a:pt x="9621" y="12032"/>
                </a:lnTo>
                <a:lnTo>
                  <a:pt x="9402" y="11983"/>
                </a:lnTo>
                <a:lnTo>
                  <a:pt x="9183" y="11886"/>
                </a:lnTo>
                <a:lnTo>
                  <a:pt x="8988" y="11789"/>
                </a:lnTo>
                <a:lnTo>
                  <a:pt x="8793" y="11618"/>
                </a:lnTo>
                <a:lnTo>
                  <a:pt x="8793" y="11618"/>
                </a:lnTo>
                <a:lnTo>
                  <a:pt x="8623" y="11423"/>
                </a:lnTo>
                <a:lnTo>
                  <a:pt x="8525" y="11204"/>
                </a:lnTo>
                <a:lnTo>
                  <a:pt x="8452" y="10961"/>
                </a:lnTo>
                <a:lnTo>
                  <a:pt x="8428" y="10668"/>
                </a:lnTo>
                <a:lnTo>
                  <a:pt x="8428" y="10668"/>
                </a:lnTo>
                <a:lnTo>
                  <a:pt x="8452" y="10473"/>
                </a:lnTo>
                <a:lnTo>
                  <a:pt x="8476" y="10254"/>
                </a:lnTo>
                <a:lnTo>
                  <a:pt x="8549" y="10059"/>
                </a:lnTo>
                <a:lnTo>
                  <a:pt x="8623" y="9865"/>
                </a:lnTo>
                <a:lnTo>
                  <a:pt x="8720" y="9670"/>
                </a:lnTo>
                <a:lnTo>
                  <a:pt x="8842" y="9475"/>
                </a:lnTo>
                <a:lnTo>
                  <a:pt x="8988" y="9304"/>
                </a:lnTo>
                <a:lnTo>
                  <a:pt x="9134" y="9134"/>
                </a:lnTo>
                <a:lnTo>
                  <a:pt x="9134" y="9134"/>
                </a:lnTo>
                <a:lnTo>
                  <a:pt x="9304" y="8988"/>
                </a:lnTo>
                <a:lnTo>
                  <a:pt x="9475" y="8866"/>
                </a:lnTo>
                <a:lnTo>
                  <a:pt x="9645" y="8744"/>
                </a:lnTo>
                <a:lnTo>
                  <a:pt x="9840" y="8622"/>
                </a:lnTo>
                <a:lnTo>
                  <a:pt x="10035" y="8549"/>
                </a:lnTo>
                <a:lnTo>
                  <a:pt x="10254" y="8476"/>
                </a:lnTo>
                <a:lnTo>
                  <a:pt x="10474" y="8452"/>
                </a:lnTo>
                <a:lnTo>
                  <a:pt x="10668" y="8428"/>
                </a:lnTo>
                <a:lnTo>
                  <a:pt x="10668" y="8428"/>
                </a:lnTo>
                <a:lnTo>
                  <a:pt x="10936" y="8452"/>
                </a:lnTo>
                <a:lnTo>
                  <a:pt x="11180" y="8525"/>
                </a:lnTo>
                <a:lnTo>
                  <a:pt x="11423" y="8622"/>
                </a:lnTo>
                <a:lnTo>
                  <a:pt x="11618" y="8793"/>
                </a:lnTo>
                <a:lnTo>
                  <a:pt x="11618" y="8793"/>
                </a:lnTo>
                <a:lnTo>
                  <a:pt x="11789" y="8988"/>
                </a:lnTo>
                <a:lnTo>
                  <a:pt x="11910" y="9207"/>
                </a:lnTo>
                <a:lnTo>
                  <a:pt x="11984" y="9426"/>
                </a:lnTo>
                <a:lnTo>
                  <a:pt x="12057" y="9645"/>
                </a:lnTo>
                <a:lnTo>
                  <a:pt x="12105" y="9840"/>
                </a:lnTo>
                <a:lnTo>
                  <a:pt x="12178" y="10035"/>
                </a:lnTo>
                <a:lnTo>
                  <a:pt x="12276" y="10230"/>
                </a:lnTo>
                <a:lnTo>
                  <a:pt x="12422" y="10425"/>
                </a:lnTo>
                <a:lnTo>
                  <a:pt x="12422" y="10425"/>
                </a:lnTo>
                <a:lnTo>
                  <a:pt x="12568" y="10547"/>
                </a:lnTo>
                <a:lnTo>
                  <a:pt x="12714" y="10644"/>
                </a:lnTo>
                <a:lnTo>
                  <a:pt x="12860" y="10717"/>
                </a:lnTo>
                <a:lnTo>
                  <a:pt x="13006" y="10766"/>
                </a:lnTo>
                <a:lnTo>
                  <a:pt x="13177" y="10790"/>
                </a:lnTo>
                <a:lnTo>
                  <a:pt x="13323" y="10790"/>
                </a:lnTo>
                <a:lnTo>
                  <a:pt x="13469" y="10766"/>
                </a:lnTo>
                <a:lnTo>
                  <a:pt x="13615" y="10717"/>
                </a:lnTo>
                <a:lnTo>
                  <a:pt x="13786" y="10668"/>
                </a:lnTo>
                <a:lnTo>
                  <a:pt x="13932" y="10595"/>
                </a:lnTo>
                <a:lnTo>
                  <a:pt x="14224" y="10400"/>
                </a:lnTo>
                <a:lnTo>
                  <a:pt x="14516" y="10157"/>
                </a:lnTo>
                <a:lnTo>
                  <a:pt x="14784" y="9889"/>
                </a:lnTo>
                <a:lnTo>
                  <a:pt x="15052" y="9597"/>
                </a:lnTo>
                <a:lnTo>
                  <a:pt x="15271" y="9280"/>
                </a:lnTo>
                <a:lnTo>
                  <a:pt x="15491" y="8988"/>
                </a:lnTo>
                <a:lnTo>
                  <a:pt x="15661" y="8720"/>
                </a:lnTo>
                <a:lnTo>
                  <a:pt x="15929" y="8257"/>
                </a:lnTo>
                <a:lnTo>
                  <a:pt x="16002" y="8111"/>
                </a:lnTo>
                <a:lnTo>
                  <a:pt x="16026" y="8014"/>
                </a:lnTo>
                <a:lnTo>
                  <a:pt x="16026" y="8014"/>
                </a:lnTo>
                <a:lnTo>
                  <a:pt x="16002" y="7819"/>
                </a:lnTo>
                <a:lnTo>
                  <a:pt x="15953" y="7648"/>
                </a:lnTo>
                <a:lnTo>
                  <a:pt x="15856" y="7453"/>
                </a:lnTo>
                <a:lnTo>
                  <a:pt x="15734" y="7307"/>
                </a:lnTo>
                <a:lnTo>
                  <a:pt x="15734" y="7307"/>
                </a:lnTo>
                <a:lnTo>
                  <a:pt x="15442" y="7039"/>
                </a:lnTo>
                <a:lnTo>
                  <a:pt x="15150" y="6796"/>
                </a:lnTo>
                <a:lnTo>
                  <a:pt x="14614" y="6357"/>
                </a:lnTo>
                <a:lnTo>
                  <a:pt x="14127" y="5992"/>
                </a:lnTo>
                <a:lnTo>
                  <a:pt x="13932" y="5822"/>
                </a:lnTo>
                <a:lnTo>
                  <a:pt x="13737" y="5651"/>
                </a:lnTo>
                <a:lnTo>
                  <a:pt x="13615" y="5481"/>
                </a:lnTo>
                <a:lnTo>
                  <a:pt x="13494" y="5310"/>
                </a:lnTo>
                <a:lnTo>
                  <a:pt x="13445" y="5140"/>
                </a:lnTo>
                <a:lnTo>
                  <a:pt x="13445" y="4945"/>
                </a:lnTo>
                <a:lnTo>
                  <a:pt x="13494" y="4750"/>
                </a:lnTo>
                <a:lnTo>
                  <a:pt x="13591" y="4531"/>
                </a:lnTo>
                <a:lnTo>
                  <a:pt x="13761" y="4287"/>
                </a:lnTo>
                <a:lnTo>
                  <a:pt x="14029" y="4019"/>
                </a:lnTo>
                <a:lnTo>
                  <a:pt x="14029" y="401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9" name="Google Shape;619;p37"/>
          <p:cNvGrpSpPr/>
          <p:nvPr/>
        </p:nvGrpSpPr>
        <p:grpSpPr>
          <a:xfrm>
            <a:off x="3150980" y="1945527"/>
            <a:ext cx="270295" cy="382822"/>
            <a:chOff x="3979850" y="1598950"/>
            <a:chExt cx="356825" cy="505375"/>
          </a:xfrm>
        </p:grpSpPr>
        <p:sp>
          <p:nvSpPr>
            <p:cNvPr id="620" name="Google Shape;620;p37"/>
            <p:cNvSpPr/>
            <p:nvPr/>
          </p:nvSpPr>
          <p:spPr>
            <a:xfrm>
              <a:off x="3979850" y="1602600"/>
              <a:ext cx="44475" cy="501725"/>
            </a:xfrm>
            <a:custGeom>
              <a:avLst/>
              <a:gdLst/>
              <a:ahLst/>
              <a:cxnLst/>
              <a:rect l="l" t="t" r="r" b="b"/>
              <a:pathLst>
                <a:path w="1779" h="20069" fill="none" extrusionOk="0">
                  <a:moveTo>
                    <a:pt x="1778" y="20069"/>
                  </a:moveTo>
                  <a:lnTo>
                    <a:pt x="1778" y="488"/>
                  </a:lnTo>
                  <a:lnTo>
                    <a:pt x="1778" y="488"/>
                  </a:lnTo>
                  <a:lnTo>
                    <a:pt x="1778" y="390"/>
                  </a:lnTo>
                  <a:lnTo>
                    <a:pt x="1730" y="293"/>
                  </a:lnTo>
                  <a:lnTo>
                    <a:pt x="1705" y="220"/>
                  </a:lnTo>
                  <a:lnTo>
                    <a:pt x="1632" y="147"/>
                  </a:lnTo>
                  <a:lnTo>
                    <a:pt x="1559" y="74"/>
                  </a:lnTo>
                  <a:lnTo>
                    <a:pt x="1486" y="25"/>
                  </a:lnTo>
                  <a:lnTo>
                    <a:pt x="1389" y="0"/>
                  </a:lnTo>
                  <a:lnTo>
                    <a:pt x="1291" y="0"/>
                  </a:lnTo>
                  <a:lnTo>
                    <a:pt x="488" y="0"/>
                  </a:lnTo>
                  <a:lnTo>
                    <a:pt x="488" y="0"/>
                  </a:lnTo>
                  <a:lnTo>
                    <a:pt x="390" y="0"/>
                  </a:lnTo>
                  <a:lnTo>
                    <a:pt x="293" y="25"/>
                  </a:lnTo>
                  <a:lnTo>
                    <a:pt x="220" y="74"/>
                  </a:lnTo>
                  <a:lnTo>
                    <a:pt x="147" y="147"/>
                  </a:lnTo>
                  <a:lnTo>
                    <a:pt x="98" y="220"/>
                  </a:lnTo>
                  <a:lnTo>
                    <a:pt x="49" y="293"/>
                  </a:lnTo>
                  <a:lnTo>
                    <a:pt x="25" y="390"/>
                  </a:lnTo>
                  <a:lnTo>
                    <a:pt x="1" y="488"/>
                  </a:lnTo>
                  <a:lnTo>
                    <a:pt x="1" y="20069"/>
                  </a:lnTo>
                  <a:lnTo>
                    <a:pt x="1778" y="2006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7"/>
            <p:cNvSpPr/>
            <p:nvPr/>
          </p:nvSpPr>
          <p:spPr>
            <a:xfrm>
              <a:off x="4037075" y="1598950"/>
              <a:ext cx="299600" cy="228950"/>
            </a:xfrm>
            <a:custGeom>
              <a:avLst/>
              <a:gdLst/>
              <a:ahLst/>
              <a:cxnLst/>
              <a:rect l="l" t="t" r="r" b="b"/>
              <a:pathLst>
                <a:path w="11984" h="9158" fill="none" extrusionOk="0">
                  <a:moveTo>
                    <a:pt x="1" y="8403"/>
                  </a:moveTo>
                  <a:lnTo>
                    <a:pt x="1" y="8403"/>
                  </a:lnTo>
                  <a:lnTo>
                    <a:pt x="366" y="8184"/>
                  </a:lnTo>
                  <a:lnTo>
                    <a:pt x="732" y="8013"/>
                  </a:lnTo>
                  <a:lnTo>
                    <a:pt x="1097" y="7867"/>
                  </a:lnTo>
                  <a:lnTo>
                    <a:pt x="1438" y="7770"/>
                  </a:lnTo>
                  <a:lnTo>
                    <a:pt x="1803" y="7696"/>
                  </a:lnTo>
                  <a:lnTo>
                    <a:pt x="2168" y="7672"/>
                  </a:lnTo>
                  <a:lnTo>
                    <a:pt x="2534" y="7648"/>
                  </a:lnTo>
                  <a:lnTo>
                    <a:pt x="2875" y="7672"/>
                  </a:lnTo>
                  <a:lnTo>
                    <a:pt x="3240" y="7696"/>
                  </a:lnTo>
                  <a:lnTo>
                    <a:pt x="3605" y="7745"/>
                  </a:lnTo>
                  <a:lnTo>
                    <a:pt x="3971" y="7818"/>
                  </a:lnTo>
                  <a:lnTo>
                    <a:pt x="4312" y="7891"/>
                  </a:lnTo>
                  <a:lnTo>
                    <a:pt x="5042" y="8111"/>
                  </a:lnTo>
                  <a:lnTo>
                    <a:pt x="5749" y="8330"/>
                  </a:lnTo>
                  <a:lnTo>
                    <a:pt x="6479" y="8549"/>
                  </a:lnTo>
                  <a:lnTo>
                    <a:pt x="7186" y="8768"/>
                  </a:lnTo>
                  <a:lnTo>
                    <a:pt x="7916" y="8963"/>
                  </a:lnTo>
                  <a:lnTo>
                    <a:pt x="8282" y="9036"/>
                  </a:lnTo>
                  <a:lnTo>
                    <a:pt x="8623" y="9085"/>
                  </a:lnTo>
                  <a:lnTo>
                    <a:pt x="8988" y="9133"/>
                  </a:lnTo>
                  <a:lnTo>
                    <a:pt x="9353" y="9158"/>
                  </a:lnTo>
                  <a:lnTo>
                    <a:pt x="9719" y="9133"/>
                  </a:lnTo>
                  <a:lnTo>
                    <a:pt x="10059" y="9109"/>
                  </a:lnTo>
                  <a:lnTo>
                    <a:pt x="10425" y="9060"/>
                  </a:lnTo>
                  <a:lnTo>
                    <a:pt x="10790" y="8963"/>
                  </a:lnTo>
                  <a:lnTo>
                    <a:pt x="11155" y="8841"/>
                  </a:lnTo>
                  <a:lnTo>
                    <a:pt x="11496" y="8671"/>
                  </a:lnTo>
                  <a:lnTo>
                    <a:pt x="11496" y="8671"/>
                  </a:lnTo>
                  <a:lnTo>
                    <a:pt x="11667" y="8573"/>
                  </a:lnTo>
                  <a:lnTo>
                    <a:pt x="11789" y="8476"/>
                  </a:lnTo>
                  <a:lnTo>
                    <a:pt x="11862" y="8354"/>
                  </a:lnTo>
                  <a:lnTo>
                    <a:pt x="11935" y="8232"/>
                  </a:lnTo>
                  <a:lnTo>
                    <a:pt x="11984" y="8111"/>
                  </a:lnTo>
                  <a:lnTo>
                    <a:pt x="11984" y="7989"/>
                  </a:lnTo>
                  <a:lnTo>
                    <a:pt x="11935" y="7891"/>
                  </a:lnTo>
                  <a:lnTo>
                    <a:pt x="11886" y="7794"/>
                  </a:lnTo>
                  <a:lnTo>
                    <a:pt x="11886" y="7794"/>
                  </a:lnTo>
                  <a:lnTo>
                    <a:pt x="11496" y="7404"/>
                  </a:lnTo>
                  <a:lnTo>
                    <a:pt x="11107" y="6941"/>
                  </a:lnTo>
                  <a:lnTo>
                    <a:pt x="10741" y="6454"/>
                  </a:lnTo>
                  <a:lnTo>
                    <a:pt x="10352" y="5943"/>
                  </a:lnTo>
                  <a:lnTo>
                    <a:pt x="10352" y="5943"/>
                  </a:lnTo>
                  <a:lnTo>
                    <a:pt x="10279" y="5797"/>
                  </a:lnTo>
                  <a:lnTo>
                    <a:pt x="10230" y="5651"/>
                  </a:lnTo>
                  <a:lnTo>
                    <a:pt x="10206" y="5480"/>
                  </a:lnTo>
                  <a:lnTo>
                    <a:pt x="10181" y="5285"/>
                  </a:lnTo>
                  <a:lnTo>
                    <a:pt x="10206" y="5115"/>
                  </a:lnTo>
                  <a:lnTo>
                    <a:pt x="10230" y="4944"/>
                  </a:lnTo>
                  <a:lnTo>
                    <a:pt x="10279" y="4774"/>
                  </a:lnTo>
                  <a:lnTo>
                    <a:pt x="10352" y="4603"/>
                  </a:lnTo>
                  <a:lnTo>
                    <a:pt x="10352" y="4603"/>
                  </a:lnTo>
                  <a:lnTo>
                    <a:pt x="10741" y="3873"/>
                  </a:lnTo>
                  <a:lnTo>
                    <a:pt x="11107" y="3118"/>
                  </a:lnTo>
                  <a:lnTo>
                    <a:pt x="11496" y="2338"/>
                  </a:lnTo>
                  <a:lnTo>
                    <a:pt x="11886" y="1486"/>
                  </a:lnTo>
                  <a:lnTo>
                    <a:pt x="11886" y="1486"/>
                  </a:lnTo>
                  <a:lnTo>
                    <a:pt x="11959" y="1315"/>
                  </a:lnTo>
                  <a:lnTo>
                    <a:pt x="11984" y="1169"/>
                  </a:lnTo>
                  <a:lnTo>
                    <a:pt x="11984" y="1048"/>
                  </a:lnTo>
                  <a:lnTo>
                    <a:pt x="11935" y="975"/>
                  </a:lnTo>
                  <a:lnTo>
                    <a:pt x="11862" y="950"/>
                  </a:lnTo>
                  <a:lnTo>
                    <a:pt x="11789" y="926"/>
                  </a:lnTo>
                  <a:lnTo>
                    <a:pt x="11667" y="975"/>
                  </a:lnTo>
                  <a:lnTo>
                    <a:pt x="11496" y="1023"/>
                  </a:lnTo>
                  <a:lnTo>
                    <a:pt x="11496" y="1023"/>
                  </a:lnTo>
                  <a:lnTo>
                    <a:pt x="11155" y="1194"/>
                  </a:lnTo>
                  <a:lnTo>
                    <a:pt x="10790" y="1315"/>
                  </a:lnTo>
                  <a:lnTo>
                    <a:pt x="10425" y="1413"/>
                  </a:lnTo>
                  <a:lnTo>
                    <a:pt x="10059" y="1462"/>
                  </a:lnTo>
                  <a:lnTo>
                    <a:pt x="9719" y="1510"/>
                  </a:lnTo>
                  <a:lnTo>
                    <a:pt x="9353" y="1510"/>
                  </a:lnTo>
                  <a:lnTo>
                    <a:pt x="8988" y="1486"/>
                  </a:lnTo>
                  <a:lnTo>
                    <a:pt x="8623" y="1462"/>
                  </a:lnTo>
                  <a:lnTo>
                    <a:pt x="8282" y="1389"/>
                  </a:lnTo>
                  <a:lnTo>
                    <a:pt x="7916" y="1315"/>
                  </a:lnTo>
                  <a:lnTo>
                    <a:pt x="7186" y="1145"/>
                  </a:lnTo>
                  <a:lnTo>
                    <a:pt x="6479" y="926"/>
                  </a:lnTo>
                  <a:lnTo>
                    <a:pt x="5749" y="682"/>
                  </a:lnTo>
                  <a:lnTo>
                    <a:pt x="5042" y="463"/>
                  </a:lnTo>
                  <a:lnTo>
                    <a:pt x="4312" y="268"/>
                  </a:lnTo>
                  <a:lnTo>
                    <a:pt x="3971" y="171"/>
                  </a:lnTo>
                  <a:lnTo>
                    <a:pt x="3605" y="98"/>
                  </a:lnTo>
                  <a:lnTo>
                    <a:pt x="3240" y="49"/>
                  </a:lnTo>
                  <a:lnTo>
                    <a:pt x="2875" y="25"/>
                  </a:lnTo>
                  <a:lnTo>
                    <a:pt x="2534" y="0"/>
                  </a:lnTo>
                  <a:lnTo>
                    <a:pt x="2168" y="25"/>
                  </a:lnTo>
                  <a:lnTo>
                    <a:pt x="1803" y="73"/>
                  </a:lnTo>
                  <a:lnTo>
                    <a:pt x="1438" y="122"/>
                  </a:lnTo>
                  <a:lnTo>
                    <a:pt x="1097" y="244"/>
                  </a:lnTo>
                  <a:lnTo>
                    <a:pt x="732" y="366"/>
                  </a:lnTo>
                  <a:lnTo>
                    <a:pt x="366" y="536"/>
                  </a:lnTo>
                  <a:lnTo>
                    <a:pt x="1" y="755"/>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2" name="Google Shape;622;p37"/>
          <p:cNvGrpSpPr/>
          <p:nvPr/>
        </p:nvGrpSpPr>
        <p:grpSpPr>
          <a:xfrm>
            <a:off x="3617278" y="2027621"/>
            <a:ext cx="356082" cy="218633"/>
            <a:chOff x="4595425" y="1707325"/>
            <a:chExt cx="470075" cy="288625"/>
          </a:xfrm>
        </p:grpSpPr>
        <p:sp>
          <p:nvSpPr>
            <p:cNvPr id="623" name="Google Shape;623;p37"/>
            <p:cNvSpPr/>
            <p:nvPr/>
          </p:nvSpPr>
          <p:spPr>
            <a:xfrm>
              <a:off x="4809750" y="1707325"/>
              <a:ext cx="41425" cy="41425"/>
            </a:xfrm>
            <a:custGeom>
              <a:avLst/>
              <a:gdLst/>
              <a:ahLst/>
              <a:cxnLst/>
              <a:rect l="l" t="t" r="r" b="b"/>
              <a:pathLst>
                <a:path w="1657" h="1657" fill="none" extrusionOk="0">
                  <a:moveTo>
                    <a:pt x="0" y="829"/>
                  </a:moveTo>
                  <a:lnTo>
                    <a:pt x="0" y="829"/>
                  </a:lnTo>
                  <a:lnTo>
                    <a:pt x="25" y="658"/>
                  </a:lnTo>
                  <a:lnTo>
                    <a:pt x="73" y="512"/>
                  </a:lnTo>
                  <a:lnTo>
                    <a:pt x="146" y="366"/>
                  </a:lnTo>
                  <a:lnTo>
                    <a:pt x="244" y="244"/>
                  </a:lnTo>
                  <a:lnTo>
                    <a:pt x="366" y="147"/>
                  </a:lnTo>
                  <a:lnTo>
                    <a:pt x="512" y="74"/>
                  </a:lnTo>
                  <a:lnTo>
                    <a:pt x="658" y="25"/>
                  </a:lnTo>
                  <a:lnTo>
                    <a:pt x="828" y="1"/>
                  </a:lnTo>
                  <a:lnTo>
                    <a:pt x="828" y="1"/>
                  </a:lnTo>
                  <a:lnTo>
                    <a:pt x="999" y="25"/>
                  </a:lnTo>
                  <a:lnTo>
                    <a:pt x="1145" y="74"/>
                  </a:lnTo>
                  <a:lnTo>
                    <a:pt x="1291" y="147"/>
                  </a:lnTo>
                  <a:lnTo>
                    <a:pt x="1413" y="244"/>
                  </a:lnTo>
                  <a:lnTo>
                    <a:pt x="1510" y="366"/>
                  </a:lnTo>
                  <a:lnTo>
                    <a:pt x="1583" y="512"/>
                  </a:lnTo>
                  <a:lnTo>
                    <a:pt x="1632" y="658"/>
                  </a:lnTo>
                  <a:lnTo>
                    <a:pt x="1656" y="829"/>
                  </a:lnTo>
                  <a:lnTo>
                    <a:pt x="1656" y="829"/>
                  </a:lnTo>
                  <a:lnTo>
                    <a:pt x="1632" y="999"/>
                  </a:lnTo>
                  <a:lnTo>
                    <a:pt x="1583" y="1170"/>
                  </a:lnTo>
                  <a:lnTo>
                    <a:pt x="1510" y="1291"/>
                  </a:lnTo>
                  <a:lnTo>
                    <a:pt x="1413" y="1413"/>
                  </a:lnTo>
                  <a:lnTo>
                    <a:pt x="1291" y="1535"/>
                  </a:lnTo>
                  <a:lnTo>
                    <a:pt x="1145" y="1608"/>
                  </a:lnTo>
                  <a:lnTo>
                    <a:pt x="999" y="1657"/>
                  </a:lnTo>
                  <a:lnTo>
                    <a:pt x="828" y="1657"/>
                  </a:lnTo>
                  <a:lnTo>
                    <a:pt x="828" y="1657"/>
                  </a:lnTo>
                  <a:lnTo>
                    <a:pt x="658" y="1657"/>
                  </a:lnTo>
                  <a:lnTo>
                    <a:pt x="512" y="1608"/>
                  </a:lnTo>
                  <a:lnTo>
                    <a:pt x="366" y="1535"/>
                  </a:lnTo>
                  <a:lnTo>
                    <a:pt x="244" y="1413"/>
                  </a:lnTo>
                  <a:lnTo>
                    <a:pt x="146" y="1291"/>
                  </a:lnTo>
                  <a:lnTo>
                    <a:pt x="73" y="1170"/>
                  </a:lnTo>
                  <a:lnTo>
                    <a:pt x="25" y="999"/>
                  </a:lnTo>
                  <a:lnTo>
                    <a:pt x="0" y="829"/>
                  </a:lnTo>
                  <a:lnTo>
                    <a:pt x="0" y="82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37"/>
            <p:cNvSpPr/>
            <p:nvPr/>
          </p:nvSpPr>
          <p:spPr>
            <a:xfrm>
              <a:off x="5024075" y="1761525"/>
              <a:ext cx="41425" cy="41425"/>
            </a:xfrm>
            <a:custGeom>
              <a:avLst/>
              <a:gdLst/>
              <a:ahLst/>
              <a:cxnLst/>
              <a:rect l="l" t="t" r="r" b="b"/>
              <a:pathLst>
                <a:path w="1657" h="1657" fill="none" extrusionOk="0">
                  <a:moveTo>
                    <a:pt x="0" y="828"/>
                  </a:moveTo>
                  <a:lnTo>
                    <a:pt x="0" y="828"/>
                  </a:lnTo>
                  <a:lnTo>
                    <a:pt x="25" y="682"/>
                  </a:lnTo>
                  <a:lnTo>
                    <a:pt x="73" y="512"/>
                  </a:lnTo>
                  <a:lnTo>
                    <a:pt x="146" y="365"/>
                  </a:lnTo>
                  <a:lnTo>
                    <a:pt x="244" y="244"/>
                  </a:lnTo>
                  <a:lnTo>
                    <a:pt x="366" y="146"/>
                  </a:lnTo>
                  <a:lnTo>
                    <a:pt x="512" y="73"/>
                  </a:lnTo>
                  <a:lnTo>
                    <a:pt x="658" y="24"/>
                  </a:lnTo>
                  <a:lnTo>
                    <a:pt x="828" y="0"/>
                  </a:lnTo>
                  <a:lnTo>
                    <a:pt x="828" y="0"/>
                  </a:lnTo>
                  <a:lnTo>
                    <a:pt x="999" y="24"/>
                  </a:lnTo>
                  <a:lnTo>
                    <a:pt x="1145" y="73"/>
                  </a:lnTo>
                  <a:lnTo>
                    <a:pt x="1291" y="146"/>
                  </a:lnTo>
                  <a:lnTo>
                    <a:pt x="1413" y="244"/>
                  </a:lnTo>
                  <a:lnTo>
                    <a:pt x="1510" y="365"/>
                  </a:lnTo>
                  <a:lnTo>
                    <a:pt x="1583" y="512"/>
                  </a:lnTo>
                  <a:lnTo>
                    <a:pt x="1632" y="682"/>
                  </a:lnTo>
                  <a:lnTo>
                    <a:pt x="1656" y="828"/>
                  </a:lnTo>
                  <a:lnTo>
                    <a:pt x="1656" y="828"/>
                  </a:lnTo>
                  <a:lnTo>
                    <a:pt x="1632" y="999"/>
                  </a:lnTo>
                  <a:lnTo>
                    <a:pt x="1583" y="1169"/>
                  </a:lnTo>
                  <a:lnTo>
                    <a:pt x="1510" y="1291"/>
                  </a:lnTo>
                  <a:lnTo>
                    <a:pt x="1413" y="1413"/>
                  </a:lnTo>
                  <a:lnTo>
                    <a:pt x="1291" y="1534"/>
                  </a:lnTo>
                  <a:lnTo>
                    <a:pt x="1145" y="1608"/>
                  </a:lnTo>
                  <a:lnTo>
                    <a:pt x="999" y="1656"/>
                  </a:lnTo>
                  <a:lnTo>
                    <a:pt x="828" y="1656"/>
                  </a:lnTo>
                  <a:lnTo>
                    <a:pt x="828" y="1656"/>
                  </a:lnTo>
                  <a:lnTo>
                    <a:pt x="658" y="1656"/>
                  </a:lnTo>
                  <a:lnTo>
                    <a:pt x="512" y="1608"/>
                  </a:lnTo>
                  <a:lnTo>
                    <a:pt x="366" y="1534"/>
                  </a:lnTo>
                  <a:lnTo>
                    <a:pt x="244" y="1413"/>
                  </a:lnTo>
                  <a:lnTo>
                    <a:pt x="146" y="1291"/>
                  </a:lnTo>
                  <a:lnTo>
                    <a:pt x="73" y="1169"/>
                  </a:lnTo>
                  <a:lnTo>
                    <a:pt x="25" y="999"/>
                  </a:lnTo>
                  <a:lnTo>
                    <a:pt x="0" y="828"/>
                  </a:lnTo>
                  <a:lnTo>
                    <a:pt x="0" y="828"/>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37"/>
            <p:cNvSpPr/>
            <p:nvPr/>
          </p:nvSpPr>
          <p:spPr>
            <a:xfrm>
              <a:off x="4628900" y="1760300"/>
              <a:ext cx="403100" cy="177825"/>
            </a:xfrm>
            <a:custGeom>
              <a:avLst/>
              <a:gdLst/>
              <a:ahLst/>
              <a:cxnLst/>
              <a:rect l="l" t="t" r="r" b="b"/>
              <a:pathLst>
                <a:path w="16124" h="7113" fill="none" extrusionOk="0">
                  <a:moveTo>
                    <a:pt x="14663" y="7112"/>
                  </a:moveTo>
                  <a:lnTo>
                    <a:pt x="16124" y="2095"/>
                  </a:lnTo>
                  <a:lnTo>
                    <a:pt x="16124" y="2095"/>
                  </a:lnTo>
                  <a:lnTo>
                    <a:pt x="16002" y="2046"/>
                  </a:lnTo>
                  <a:lnTo>
                    <a:pt x="15880" y="1973"/>
                  </a:lnTo>
                  <a:lnTo>
                    <a:pt x="15759" y="1876"/>
                  </a:lnTo>
                  <a:lnTo>
                    <a:pt x="15661" y="1778"/>
                  </a:lnTo>
                  <a:lnTo>
                    <a:pt x="11131" y="3434"/>
                  </a:lnTo>
                  <a:lnTo>
                    <a:pt x="8403" y="0"/>
                  </a:lnTo>
                  <a:lnTo>
                    <a:pt x="8403" y="0"/>
                  </a:lnTo>
                  <a:lnTo>
                    <a:pt x="8233" y="25"/>
                  </a:lnTo>
                  <a:lnTo>
                    <a:pt x="8062" y="25"/>
                  </a:lnTo>
                  <a:lnTo>
                    <a:pt x="8062" y="25"/>
                  </a:lnTo>
                  <a:lnTo>
                    <a:pt x="7892" y="25"/>
                  </a:lnTo>
                  <a:lnTo>
                    <a:pt x="7721" y="0"/>
                  </a:lnTo>
                  <a:lnTo>
                    <a:pt x="4994" y="3434"/>
                  </a:lnTo>
                  <a:lnTo>
                    <a:pt x="464" y="1778"/>
                  </a:lnTo>
                  <a:lnTo>
                    <a:pt x="464" y="1778"/>
                  </a:lnTo>
                  <a:lnTo>
                    <a:pt x="366" y="1876"/>
                  </a:lnTo>
                  <a:lnTo>
                    <a:pt x="244" y="1973"/>
                  </a:lnTo>
                  <a:lnTo>
                    <a:pt x="123" y="2046"/>
                  </a:lnTo>
                  <a:lnTo>
                    <a:pt x="1" y="2095"/>
                  </a:lnTo>
                  <a:lnTo>
                    <a:pt x="1462" y="7112"/>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7"/>
            <p:cNvSpPr/>
            <p:nvPr/>
          </p:nvSpPr>
          <p:spPr>
            <a:xfrm>
              <a:off x="4595425" y="1761525"/>
              <a:ext cx="41425" cy="41425"/>
            </a:xfrm>
            <a:custGeom>
              <a:avLst/>
              <a:gdLst/>
              <a:ahLst/>
              <a:cxnLst/>
              <a:rect l="l" t="t" r="r" b="b"/>
              <a:pathLst>
                <a:path w="1657" h="1657" fill="none" extrusionOk="0">
                  <a:moveTo>
                    <a:pt x="0" y="828"/>
                  </a:moveTo>
                  <a:lnTo>
                    <a:pt x="0" y="828"/>
                  </a:lnTo>
                  <a:lnTo>
                    <a:pt x="25" y="682"/>
                  </a:lnTo>
                  <a:lnTo>
                    <a:pt x="73" y="512"/>
                  </a:lnTo>
                  <a:lnTo>
                    <a:pt x="146" y="365"/>
                  </a:lnTo>
                  <a:lnTo>
                    <a:pt x="244" y="244"/>
                  </a:lnTo>
                  <a:lnTo>
                    <a:pt x="366" y="146"/>
                  </a:lnTo>
                  <a:lnTo>
                    <a:pt x="512" y="73"/>
                  </a:lnTo>
                  <a:lnTo>
                    <a:pt x="658" y="24"/>
                  </a:lnTo>
                  <a:lnTo>
                    <a:pt x="828" y="0"/>
                  </a:lnTo>
                  <a:lnTo>
                    <a:pt x="828" y="0"/>
                  </a:lnTo>
                  <a:lnTo>
                    <a:pt x="999" y="24"/>
                  </a:lnTo>
                  <a:lnTo>
                    <a:pt x="1145" y="73"/>
                  </a:lnTo>
                  <a:lnTo>
                    <a:pt x="1291" y="146"/>
                  </a:lnTo>
                  <a:lnTo>
                    <a:pt x="1413" y="244"/>
                  </a:lnTo>
                  <a:lnTo>
                    <a:pt x="1510" y="365"/>
                  </a:lnTo>
                  <a:lnTo>
                    <a:pt x="1583" y="512"/>
                  </a:lnTo>
                  <a:lnTo>
                    <a:pt x="1632" y="682"/>
                  </a:lnTo>
                  <a:lnTo>
                    <a:pt x="1657" y="828"/>
                  </a:lnTo>
                  <a:lnTo>
                    <a:pt x="1657" y="828"/>
                  </a:lnTo>
                  <a:lnTo>
                    <a:pt x="1632" y="999"/>
                  </a:lnTo>
                  <a:lnTo>
                    <a:pt x="1583" y="1169"/>
                  </a:lnTo>
                  <a:lnTo>
                    <a:pt x="1510" y="1291"/>
                  </a:lnTo>
                  <a:lnTo>
                    <a:pt x="1413" y="1413"/>
                  </a:lnTo>
                  <a:lnTo>
                    <a:pt x="1291" y="1534"/>
                  </a:lnTo>
                  <a:lnTo>
                    <a:pt x="1145" y="1608"/>
                  </a:lnTo>
                  <a:lnTo>
                    <a:pt x="999" y="1656"/>
                  </a:lnTo>
                  <a:lnTo>
                    <a:pt x="828" y="1656"/>
                  </a:lnTo>
                  <a:lnTo>
                    <a:pt x="828" y="1656"/>
                  </a:lnTo>
                  <a:lnTo>
                    <a:pt x="658" y="1656"/>
                  </a:lnTo>
                  <a:lnTo>
                    <a:pt x="512" y="1608"/>
                  </a:lnTo>
                  <a:lnTo>
                    <a:pt x="366" y="1534"/>
                  </a:lnTo>
                  <a:lnTo>
                    <a:pt x="244" y="1413"/>
                  </a:lnTo>
                  <a:lnTo>
                    <a:pt x="146" y="1291"/>
                  </a:lnTo>
                  <a:lnTo>
                    <a:pt x="73" y="1169"/>
                  </a:lnTo>
                  <a:lnTo>
                    <a:pt x="25" y="999"/>
                  </a:lnTo>
                  <a:lnTo>
                    <a:pt x="0" y="828"/>
                  </a:lnTo>
                  <a:lnTo>
                    <a:pt x="0" y="828"/>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7"/>
            <p:cNvSpPr/>
            <p:nvPr/>
          </p:nvSpPr>
          <p:spPr>
            <a:xfrm>
              <a:off x="4667275" y="1951475"/>
              <a:ext cx="326375" cy="44475"/>
            </a:xfrm>
            <a:custGeom>
              <a:avLst/>
              <a:gdLst/>
              <a:ahLst/>
              <a:cxnLst/>
              <a:rect l="l" t="t" r="r" b="b"/>
              <a:pathLst>
                <a:path w="13055" h="1779" fill="none" extrusionOk="0">
                  <a:moveTo>
                    <a:pt x="6527" y="1535"/>
                  </a:moveTo>
                  <a:lnTo>
                    <a:pt x="6527" y="1535"/>
                  </a:lnTo>
                  <a:lnTo>
                    <a:pt x="8232" y="1535"/>
                  </a:lnTo>
                  <a:lnTo>
                    <a:pt x="9815" y="1584"/>
                  </a:lnTo>
                  <a:lnTo>
                    <a:pt x="11252" y="1657"/>
                  </a:lnTo>
                  <a:lnTo>
                    <a:pt x="12543" y="1779"/>
                  </a:lnTo>
                  <a:lnTo>
                    <a:pt x="13054" y="1"/>
                  </a:lnTo>
                  <a:lnTo>
                    <a:pt x="0" y="1"/>
                  </a:lnTo>
                  <a:lnTo>
                    <a:pt x="512" y="1779"/>
                  </a:lnTo>
                  <a:lnTo>
                    <a:pt x="512" y="1779"/>
                  </a:lnTo>
                  <a:lnTo>
                    <a:pt x="1803" y="1681"/>
                  </a:lnTo>
                  <a:lnTo>
                    <a:pt x="3239" y="1584"/>
                  </a:lnTo>
                  <a:lnTo>
                    <a:pt x="4823" y="1535"/>
                  </a:lnTo>
                  <a:lnTo>
                    <a:pt x="6527" y="1535"/>
                  </a:lnTo>
                  <a:lnTo>
                    <a:pt x="6527" y="153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28" name="Google Shape;628;p37"/>
          <p:cNvGrpSpPr/>
          <p:nvPr/>
        </p:nvGrpSpPr>
        <p:grpSpPr>
          <a:xfrm>
            <a:off x="4143532" y="1974122"/>
            <a:ext cx="321956" cy="325630"/>
            <a:chOff x="5290150" y="1636700"/>
            <a:chExt cx="425025" cy="429875"/>
          </a:xfrm>
        </p:grpSpPr>
        <p:sp>
          <p:nvSpPr>
            <p:cNvPr id="629" name="Google Shape;629;p37"/>
            <p:cNvSpPr/>
            <p:nvPr/>
          </p:nvSpPr>
          <p:spPr>
            <a:xfrm>
              <a:off x="5396700" y="1939925"/>
              <a:ext cx="211900" cy="126650"/>
            </a:xfrm>
            <a:custGeom>
              <a:avLst/>
              <a:gdLst/>
              <a:ahLst/>
              <a:cxnLst/>
              <a:rect l="l" t="t" r="r" b="b"/>
              <a:pathLst>
                <a:path w="8476" h="5066" fill="none" extrusionOk="0">
                  <a:moveTo>
                    <a:pt x="3167" y="0"/>
                  </a:moveTo>
                  <a:lnTo>
                    <a:pt x="3167" y="2825"/>
                  </a:lnTo>
                  <a:lnTo>
                    <a:pt x="3167" y="2825"/>
                  </a:lnTo>
                  <a:lnTo>
                    <a:pt x="2606" y="2947"/>
                  </a:lnTo>
                  <a:lnTo>
                    <a:pt x="2071" y="3093"/>
                  </a:lnTo>
                  <a:lnTo>
                    <a:pt x="1584" y="3288"/>
                  </a:lnTo>
                  <a:lnTo>
                    <a:pt x="1145" y="3483"/>
                  </a:lnTo>
                  <a:lnTo>
                    <a:pt x="780" y="3702"/>
                  </a:lnTo>
                  <a:lnTo>
                    <a:pt x="609" y="3848"/>
                  </a:lnTo>
                  <a:lnTo>
                    <a:pt x="463" y="3970"/>
                  </a:lnTo>
                  <a:lnTo>
                    <a:pt x="317" y="4116"/>
                  </a:lnTo>
                  <a:lnTo>
                    <a:pt x="195" y="4262"/>
                  </a:lnTo>
                  <a:lnTo>
                    <a:pt x="74" y="4408"/>
                  </a:lnTo>
                  <a:lnTo>
                    <a:pt x="0" y="4579"/>
                  </a:lnTo>
                  <a:lnTo>
                    <a:pt x="0" y="4579"/>
                  </a:lnTo>
                  <a:lnTo>
                    <a:pt x="171" y="4652"/>
                  </a:lnTo>
                  <a:lnTo>
                    <a:pt x="414" y="4725"/>
                  </a:lnTo>
                  <a:lnTo>
                    <a:pt x="780" y="4822"/>
                  </a:lnTo>
                  <a:lnTo>
                    <a:pt x="1340" y="4895"/>
                  </a:lnTo>
                  <a:lnTo>
                    <a:pt x="2095" y="4993"/>
                  </a:lnTo>
                  <a:lnTo>
                    <a:pt x="3045" y="5042"/>
                  </a:lnTo>
                  <a:lnTo>
                    <a:pt x="4238" y="5066"/>
                  </a:lnTo>
                  <a:lnTo>
                    <a:pt x="4238" y="5066"/>
                  </a:lnTo>
                  <a:lnTo>
                    <a:pt x="5432" y="5042"/>
                  </a:lnTo>
                  <a:lnTo>
                    <a:pt x="6381" y="4993"/>
                  </a:lnTo>
                  <a:lnTo>
                    <a:pt x="7136" y="4895"/>
                  </a:lnTo>
                  <a:lnTo>
                    <a:pt x="7697" y="4822"/>
                  </a:lnTo>
                  <a:lnTo>
                    <a:pt x="8062" y="4725"/>
                  </a:lnTo>
                  <a:lnTo>
                    <a:pt x="8305" y="4652"/>
                  </a:lnTo>
                  <a:lnTo>
                    <a:pt x="8476" y="4579"/>
                  </a:lnTo>
                  <a:lnTo>
                    <a:pt x="8476" y="4579"/>
                  </a:lnTo>
                  <a:lnTo>
                    <a:pt x="8403" y="4408"/>
                  </a:lnTo>
                  <a:lnTo>
                    <a:pt x="8281" y="4262"/>
                  </a:lnTo>
                  <a:lnTo>
                    <a:pt x="8159" y="4116"/>
                  </a:lnTo>
                  <a:lnTo>
                    <a:pt x="8013" y="3970"/>
                  </a:lnTo>
                  <a:lnTo>
                    <a:pt x="7867" y="3848"/>
                  </a:lnTo>
                  <a:lnTo>
                    <a:pt x="7697" y="3702"/>
                  </a:lnTo>
                  <a:lnTo>
                    <a:pt x="7331" y="3483"/>
                  </a:lnTo>
                  <a:lnTo>
                    <a:pt x="6893" y="3288"/>
                  </a:lnTo>
                  <a:lnTo>
                    <a:pt x="6406" y="3093"/>
                  </a:lnTo>
                  <a:lnTo>
                    <a:pt x="5870" y="2947"/>
                  </a:lnTo>
                  <a:lnTo>
                    <a:pt x="5310" y="2825"/>
                  </a:lnTo>
                  <a:lnTo>
                    <a:pt x="531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7"/>
            <p:cNvSpPr/>
            <p:nvPr/>
          </p:nvSpPr>
          <p:spPr>
            <a:xfrm>
              <a:off x="5290150" y="1636700"/>
              <a:ext cx="425025" cy="294100"/>
            </a:xfrm>
            <a:custGeom>
              <a:avLst/>
              <a:gdLst/>
              <a:ahLst/>
              <a:cxnLst/>
              <a:rect l="l" t="t" r="r" b="b"/>
              <a:pathLst>
                <a:path w="17001" h="11764" fill="none" extrusionOk="0">
                  <a:moveTo>
                    <a:pt x="15928" y="1072"/>
                  </a:moveTo>
                  <a:lnTo>
                    <a:pt x="13785" y="1072"/>
                  </a:lnTo>
                  <a:lnTo>
                    <a:pt x="13785" y="1072"/>
                  </a:lnTo>
                  <a:lnTo>
                    <a:pt x="13810" y="487"/>
                  </a:lnTo>
                  <a:lnTo>
                    <a:pt x="13810" y="487"/>
                  </a:lnTo>
                  <a:lnTo>
                    <a:pt x="13785" y="390"/>
                  </a:lnTo>
                  <a:lnTo>
                    <a:pt x="13761" y="293"/>
                  </a:lnTo>
                  <a:lnTo>
                    <a:pt x="13688" y="220"/>
                  </a:lnTo>
                  <a:lnTo>
                    <a:pt x="13639" y="146"/>
                  </a:lnTo>
                  <a:lnTo>
                    <a:pt x="13566" y="98"/>
                  </a:lnTo>
                  <a:lnTo>
                    <a:pt x="13469" y="49"/>
                  </a:lnTo>
                  <a:lnTo>
                    <a:pt x="13371" y="25"/>
                  </a:lnTo>
                  <a:lnTo>
                    <a:pt x="13274" y="0"/>
                  </a:lnTo>
                  <a:lnTo>
                    <a:pt x="8500" y="0"/>
                  </a:lnTo>
                  <a:lnTo>
                    <a:pt x="3727" y="0"/>
                  </a:lnTo>
                  <a:lnTo>
                    <a:pt x="3727" y="0"/>
                  </a:lnTo>
                  <a:lnTo>
                    <a:pt x="3629" y="25"/>
                  </a:lnTo>
                  <a:lnTo>
                    <a:pt x="3532" y="49"/>
                  </a:lnTo>
                  <a:lnTo>
                    <a:pt x="3434" y="98"/>
                  </a:lnTo>
                  <a:lnTo>
                    <a:pt x="3361" y="146"/>
                  </a:lnTo>
                  <a:lnTo>
                    <a:pt x="3313" y="220"/>
                  </a:lnTo>
                  <a:lnTo>
                    <a:pt x="3240" y="293"/>
                  </a:lnTo>
                  <a:lnTo>
                    <a:pt x="3215" y="390"/>
                  </a:lnTo>
                  <a:lnTo>
                    <a:pt x="3191" y="487"/>
                  </a:lnTo>
                  <a:lnTo>
                    <a:pt x="3191" y="487"/>
                  </a:lnTo>
                  <a:lnTo>
                    <a:pt x="3215" y="1072"/>
                  </a:lnTo>
                  <a:lnTo>
                    <a:pt x="1072" y="1072"/>
                  </a:lnTo>
                  <a:lnTo>
                    <a:pt x="1072" y="1072"/>
                  </a:lnTo>
                  <a:lnTo>
                    <a:pt x="853" y="1096"/>
                  </a:lnTo>
                  <a:lnTo>
                    <a:pt x="658" y="1145"/>
                  </a:lnTo>
                  <a:lnTo>
                    <a:pt x="487" y="1242"/>
                  </a:lnTo>
                  <a:lnTo>
                    <a:pt x="317" y="1389"/>
                  </a:lnTo>
                  <a:lnTo>
                    <a:pt x="195" y="1535"/>
                  </a:lnTo>
                  <a:lnTo>
                    <a:pt x="98" y="1730"/>
                  </a:lnTo>
                  <a:lnTo>
                    <a:pt x="25" y="1924"/>
                  </a:lnTo>
                  <a:lnTo>
                    <a:pt x="0" y="2144"/>
                  </a:lnTo>
                  <a:lnTo>
                    <a:pt x="0" y="2144"/>
                  </a:lnTo>
                  <a:lnTo>
                    <a:pt x="25" y="2606"/>
                  </a:lnTo>
                  <a:lnTo>
                    <a:pt x="49" y="3069"/>
                  </a:lnTo>
                  <a:lnTo>
                    <a:pt x="98" y="3507"/>
                  </a:lnTo>
                  <a:lnTo>
                    <a:pt x="171" y="3946"/>
                  </a:lnTo>
                  <a:lnTo>
                    <a:pt x="268" y="4336"/>
                  </a:lnTo>
                  <a:lnTo>
                    <a:pt x="366" y="4725"/>
                  </a:lnTo>
                  <a:lnTo>
                    <a:pt x="487" y="5115"/>
                  </a:lnTo>
                  <a:lnTo>
                    <a:pt x="634" y="5480"/>
                  </a:lnTo>
                  <a:lnTo>
                    <a:pt x="780" y="5821"/>
                  </a:lnTo>
                  <a:lnTo>
                    <a:pt x="926" y="6138"/>
                  </a:lnTo>
                  <a:lnTo>
                    <a:pt x="1096" y="6454"/>
                  </a:lnTo>
                  <a:lnTo>
                    <a:pt x="1291" y="6747"/>
                  </a:lnTo>
                  <a:lnTo>
                    <a:pt x="1462" y="7039"/>
                  </a:lnTo>
                  <a:lnTo>
                    <a:pt x="1656" y="7307"/>
                  </a:lnTo>
                  <a:lnTo>
                    <a:pt x="2071" y="7794"/>
                  </a:lnTo>
                  <a:lnTo>
                    <a:pt x="2509" y="8232"/>
                  </a:lnTo>
                  <a:lnTo>
                    <a:pt x="2923" y="8598"/>
                  </a:lnTo>
                  <a:lnTo>
                    <a:pt x="3337" y="8914"/>
                  </a:lnTo>
                  <a:lnTo>
                    <a:pt x="3751" y="9158"/>
                  </a:lnTo>
                  <a:lnTo>
                    <a:pt x="4141" y="9353"/>
                  </a:lnTo>
                  <a:lnTo>
                    <a:pt x="4506" y="9499"/>
                  </a:lnTo>
                  <a:lnTo>
                    <a:pt x="4823" y="9596"/>
                  </a:lnTo>
                  <a:lnTo>
                    <a:pt x="5091" y="9645"/>
                  </a:lnTo>
                  <a:lnTo>
                    <a:pt x="5091" y="9645"/>
                  </a:lnTo>
                  <a:lnTo>
                    <a:pt x="5407" y="10108"/>
                  </a:lnTo>
                  <a:lnTo>
                    <a:pt x="5748" y="10546"/>
                  </a:lnTo>
                  <a:lnTo>
                    <a:pt x="5919" y="10717"/>
                  </a:lnTo>
                  <a:lnTo>
                    <a:pt x="6113" y="10887"/>
                  </a:lnTo>
                  <a:lnTo>
                    <a:pt x="6308" y="11057"/>
                  </a:lnTo>
                  <a:lnTo>
                    <a:pt x="6527" y="11204"/>
                  </a:lnTo>
                  <a:lnTo>
                    <a:pt x="6747" y="11325"/>
                  </a:lnTo>
                  <a:lnTo>
                    <a:pt x="6966" y="11447"/>
                  </a:lnTo>
                  <a:lnTo>
                    <a:pt x="7209" y="11545"/>
                  </a:lnTo>
                  <a:lnTo>
                    <a:pt x="7453" y="11618"/>
                  </a:lnTo>
                  <a:lnTo>
                    <a:pt x="7697" y="11691"/>
                  </a:lnTo>
                  <a:lnTo>
                    <a:pt x="7964" y="11739"/>
                  </a:lnTo>
                  <a:lnTo>
                    <a:pt x="8232" y="11764"/>
                  </a:lnTo>
                  <a:lnTo>
                    <a:pt x="8500" y="11764"/>
                  </a:lnTo>
                  <a:lnTo>
                    <a:pt x="8500" y="11764"/>
                  </a:lnTo>
                  <a:lnTo>
                    <a:pt x="8768" y="11764"/>
                  </a:lnTo>
                  <a:lnTo>
                    <a:pt x="9036" y="11739"/>
                  </a:lnTo>
                  <a:lnTo>
                    <a:pt x="9304" y="11691"/>
                  </a:lnTo>
                  <a:lnTo>
                    <a:pt x="9547" y="11618"/>
                  </a:lnTo>
                  <a:lnTo>
                    <a:pt x="9791" y="11545"/>
                  </a:lnTo>
                  <a:lnTo>
                    <a:pt x="10035" y="11447"/>
                  </a:lnTo>
                  <a:lnTo>
                    <a:pt x="10254" y="11325"/>
                  </a:lnTo>
                  <a:lnTo>
                    <a:pt x="10473" y="11204"/>
                  </a:lnTo>
                  <a:lnTo>
                    <a:pt x="10692" y="11057"/>
                  </a:lnTo>
                  <a:lnTo>
                    <a:pt x="10887" y="10887"/>
                  </a:lnTo>
                  <a:lnTo>
                    <a:pt x="11082" y="10717"/>
                  </a:lnTo>
                  <a:lnTo>
                    <a:pt x="11252" y="10546"/>
                  </a:lnTo>
                  <a:lnTo>
                    <a:pt x="11593" y="10108"/>
                  </a:lnTo>
                  <a:lnTo>
                    <a:pt x="11910" y="9645"/>
                  </a:lnTo>
                  <a:lnTo>
                    <a:pt x="11910" y="9645"/>
                  </a:lnTo>
                  <a:lnTo>
                    <a:pt x="12178" y="9596"/>
                  </a:lnTo>
                  <a:lnTo>
                    <a:pt x="12494" y="9523"/>
                  </a:lnTo>
                  <a:lnTo>
                    <a:pt x="12860" y="9377"/>
                  </a:lnTo>
                  <a:lnTo>
                    <a:pt x="13249" y="9182"/>
                  </a:lnTo>
                  <a:lnTo>
                    <a:pt x="13663" y="8939"/>
                  </a:lnTo>
                  <a:lnTo>
                    <a:pt x="14077" y="8622"/>
                  </a:lnTo>
                  <a:lnTo>
                    <a:pt x="14516" y="8257"/>
                  </a:lnTo>
                  <a:lnTo>
                    <a:pt x="14930" y="7843"/>
                  </a:lnTo>
                  <a:lnTo>
                    <a:pt x="15344" y="7356"/>
                  </a:lnTo>
                  <a:lnTo>
                    <a:pt x="15539" y="7088"/>
                  </a:lnTo>
                  <a:lnTo>
                    <a:pt x="15709" y="6795"/>
                  </a:lnTo>
                  <a:lnTo>
                    <a:pt x="15904" y="6503"/>
                  </a:lnTo>
                  <a:lnTo>
                    <a:pt x="16075" y="6186"/>
                  </a:lnTo>
                  <a:lnTo>
                    <a:pt x="16221" y="5870"/>
                  </a:lnTo>
                  <a:lnTo>
                    <a:pt x="16367" y="5505"/>
                  </a:lnTo>
                  <a:lnTo>
                    <a:pt x="16513" y="5164"/>
                  </a:lnTo>
                  <a:lnTo>
                    <a:pt x="16635" y="4774"/>
                  </a:lnTo>
                  <a:lnTo>
                    <a:pt x="16732" y="4384"/>
                  </a:lnTo>
                  <a:lnTo>
                    <a:pt x="16830" y="3970"/>
                  </a:lnTo>
                  <a:lnTo>
                    <a:pt x="16903" y="3532"/>
                  </a:lnTo>
                  <a:lnTo>
                    <a:pt x="16951" y="3093"/>
                  </a:lnTo>
                  <a:lnTo>
                    <a:pt x="16976" y="2606"/>
                  </a:lnTo>
                  <a:lnTo>
                    <a:pt x="17000" y="2144"/>
                  </a:lnTo>
                  <a:lnTo>
                    <a:pt x="17000" y="2144"/>
                  </a:lnTo>
                  <a:lnTo>
                    <a:pt x="16976" y="1924"/>
                  </a:lnTo>
                  <a:lnTo>
                    <a:pt x="16903" y="1730"/>
                  </a:lnTo>
                  <a:lnTo>
                    <a:pt x="16805" y="1535"/>
                  </a:lnTo>
                  <a:lnTo>
                    <a:pt x="16683" y="1389"/>
                  </a:lnTo>
                  <a:lnTo>
                    <a:pt x="16513" y="1242"/>
                  </a:lnTo>
                  <a:lnTo>
                    <a:pt x="16343" y="1145"/>
                  </a:lnTo>
                  <a:lnTo>
                    <a:pt x="16148" y="1096"/>
                  </a:lnTo>
                  <a:lnTo>
                    <a:pt x="15928" y="1072"/>
                  </a:lnTo>
                  <a:lnTo>
                    <a:pt x="15928" y="1072"/>
                  </a:lnTo>
                  <a:close/>
                  <a:moveTo>
                    <a:pt x="1072" y="2144"/>
                  </a:moveTo>
                  <a:lnTo>
                    <a:pt x="3240" y="2144"/>
                  </a:lnTo>
                  <a:lnTo>
                    <a:pt x="3240" y="2144"/>
                  </a:lnTo>
                  <a:lnTo>
                    <a:pt x="3288" y="3118"/>
                  </a:lnTo>
                  <a:lnTo>
                    <a:pt x="3361" y="4019"/>
                  </a:lnTo>
                  <a:lnTo>
                    <a:pt x="3483" y="4823"/>
                  </a:lnTo>
                  <a:lnTo>
                    <a:pt x="3605" y="5602"/>
                  </a:lnTo>
                  <a:lnTo>
                    <a:pt x="3775" y="6333"/>
                  </a:lnTo>
                  <a:lnTo>
                    <a:pt x="3995" y="7039"/>
                  </a:lnTo>
                  <a:lnTo>
                    <a:pt x="4214" y="7745"/>
                  </a:lnTo>
                  <a:lnTo>
                    <a:pt x="4506" y="8451"/>
                  </a:lnTo>
                  <a:lnTo>
                    <a:pt x="4506" y="8451"/>
                  </a:lnTo>
                  <a:lnTo>
                    <a:pt x="4262" y="8378"/>
                  </a:lnTo>
                  <a:lnTo>
                    <a:pt x="4043" y="8281"/>
                  </a:lnTo>
                  <a:lnTo>
                    <a:pt x="3824" y="8159"/>
                  </a:lnTo>
                  <a:lnTo>
                    <a:pt x="3629" y="8037"/>
                  </a:lnTo>
                  <a:lnTo>
                    <a:pt x="3434" y="7891"/>
                  </a:lnTo>
                  <a:lnTo>
                    <a:pt x="3240" y="7745"/>
                  </a:lnTo>
                  <a:lnTo>
                    <a:pt x="2899" y="7404"/>
                  </a:lnTo>
                  <a:lnTo>
                    <a:pt x="2582" y="7015"/>
                  </a:lnTo>
                  <a:lnTo>
                    <a:pt x="2290" y="6601"/>
                  </a:lnTo>
                  <a:lnTo>
                    <a:pt x="2046" y="6186"/>
                  </a:lnTo>
                  <a:lnTo>
                    <a:pt x="1827" y="5724"/>
                  </a:lnTo>
                  <a:lnTo>
                    <a:pt x="1632" y="5237"/>
                  </a:lnTo>
                  <a:lnTo>
                    <a:pt x="1486" y="4774"/>
                  </a:lnTo>
                  <a:lnTo>
                    <a:pt x="1340" y="4287"/>
                  </a:lnTo>
                  <a:lnTo>
                    <a:pt x="1242" y="3824"/>
                  </a:lnTo>
                  <a:lnTo>
                    <a:pt x="1169" y="3361"/>
                  </a:lnTo>
                  <a:lnTo>
                    <a:pt x="1121" y="2923"/>
                  </a:lnTo>
                  <a:lnTo>
                    <a:pt x="1072" y="2509"/>
                  </a:lnTo>
                  <a:lnTo>
                    <a:pt x="1072" y="2144"/>
                  </a:lnTo>
                  <a:lnTo>
                    <a:pt x="1072" y="2144"/>
                  </a:lnTo>
                  <a:close/>
                  <a:moveTo>
                    <a:pt x="10595" y="4628"/>
                  </a:moveTo>
                  <a:lnTo>
                    <a:pt x="9718" y="5407"/>
                  </a:lnTo>
                  <a:lnTo>
                    <a:pt x="9718" y="5407"/>
                  </a:lnTo>
                  <a:lnTo>
                    <a:pt x="9669" y="5480"/>
                  </a:lnTo>
                  <a:lnTo>
                    <a:pt x="9621" y="5578"/>
                  </a:lnTo>
                  <a:lnTo>
                    <a:pt x="9596" y="5675"/>
                  </a:lnTo>
                  <a:lnTo>
                    <a:pt x="9596" y="5772"/>
                  </a:lnTo>
                  <a:lnTo>
                    <a:pt x="9864" y="6941"/>
                  </a:lnTo>
                  <a:lnTo>
                    <a:pt x="9864" y="6941"/>
                  </a:lnTo>
                  <a:lnTo>
                    <a:pt x="9864" y="7015"/>
                  </a:lnTo>
                  <a:lnTo>
                    <a:pt x="9840" y="7063"/>
                  </a:lnTo>
                  <a:lnTo>
                    <a:pt x="9791" y="7063"/>
                  </a:lnTo>
                  <a:lnTo>
                    <a:pt x="9718" y="7039"/>
                  </a:lnTo>
                  <a:lnTo>
                    <a:pt x="8695" y="6454"/>
                  </a:lnTo>
                  <a:lnTo>
                    <a:pt x="8695" y="6454"/>
                  </a:lnTo>
                  <a:lnTo>
                    <a:pt x="8598" y="6406"/>
                  </a:lnTo>
                  <a:lnTo>
                    <a:pt x="8500" y="6406"/>
                  </a:lnTo>
                  <a:lnTo>
                    <a:pt x="8403" y="6406"/>
                  </a:lnTo>
                  <a:lnTo>
                    <a:pt x="8305" y="6454"/>
                  </a:lnTo>
                  <a:lnTo>
                    <a:pt x="7282" y="7039"/>
                  </a:lnTo>
                  <a:lnTo>
                    <a:pt x="7282" y="7039"/>
                  </a:lnTo>
                  <a:lnTo>
                    <a:pt x="7209" y="7063"/>
                  </a:lnTo>
                  <a:lnTo>
                    <a:pt x="7161" y="7063"/>
                  </a:lnTo>
                  <a:lnTo>
                    <a:pt x="7136" y="7015"/>
                  </a:lnTo>
                  <a:lnTo>
                    <a:pt x="7136" y="6941"/>
                  </a:lnTo>
                  <a:lnTo>
                    <a:pt x="7404" y="5772"/>
                  </a:lnTo>
                  <a:lnTo>
                    <a:pt x="7404" y="5772"/>
                  </a:lnTo>
                  <a:lnTo>
                    <a:pt x="7404" y="5675"/>
                  </a:lnTo>
                  <a:lnTo>
                    <a:pt x="7380" y="5578"/>
                  </a:lnTo>
                  <a:lnTo>
                    <a:pt x="7331" y="5480"/>
                  </a:lnTo>
                  <a:lnTo>
                    <a:pt x="7282" y="5407"/>
                  </a:lnTo>
                  <a:lnTo>
                    <a:pt x="6406" y="4628"/>
                  </a:lnTo>
                  <a:lnTo>
                    <a:pt x="6406" y="4628"/>
                  </a:lnTo>
                  <a:lnTo>
                    <a:pt x="6357" y="4579"/>
                  </a:lnTo>
                  <a:lnTo>
                    <a:pt x="6333" y="4506"/>
                  </a:lnTo>
                  <a:lnTo>
                    <a:pt x="6381" y="4482"/>
                  </a:lnTo>
                  <a:lnTo>
                    <a:pt x="6454" y="4457"/>
                  </a:lnTo>
                  <a:lnTo>
                    <a:pt x="7623" y="4336"/>
                  </a:lnTo>
                  <a:lnTo>
                    <a:pt x="7623" y="4336"/>
                  </a:lnTo>
                  <a:lnTo>
                    <a:pt x="7721" y="4311"/>
                  </a:lnTo>
                  <a:lnTo>
                    <a:pt x="7818" y="4262"/>
                  </a:lnTo>
                  <a:lnTo>
                    <a:pt x="7891" y="4189"/>
                  </a:lnTo>
                  <a:lnTo>
                    <a:pt x="7940" y="4116"/>
                  </a:lnTo>
                  <a:lnTo>
                    <a:pt x="8403" y="3045"/>
                  </a:lnTo>
                  <a:lnTo>
                    <a:pt x="8403" y="3045"/>
                  </a:lnTo>
                  <a:lnTo>
                    <a:pt x="8452" y="2972"/>
                  </a:lnTo>
                  <a:lnTo>
                    <a:pt x="8500" y="2947"/>
                  </a:lnTo>
                  <a:lnTo>
                    <a:pt x="8549" y="2972"/>
                  </a:lnTo>
                  <a:lnTo>
                    <a:pt x="8598" y="3045"/>
                  </a:lnTo>
                  <a:lnTo>
                    <a:pt x="9060" y="4116"/>
                  </a:lnTo>
                  <a:lnTo>
                    <a:pt x="9060" y="4116"/>
                  </a:lnTo>
                  <a:lnTo>
                    <a:pt x="9109" y="4189"/>
                  </a:lnTo>
                  <a:lnTo>
                    <a:pt x="9182" y="4262"/>
                  </a:lnTo>
                  <a:lnTo>
                    <a:pt x="9280" y="4311"/>
                  </a:lnTo>
                  <a:lnTo>
                    <a:pt x="9377" y="4336"/>
                  </a:lnTo>
                  <a:lnTo>
                    <a:pt x="10546" y="4457"/>
                  </a:lnTo>
                  <a:lnTo>
                    <a:pt x="10546" y="4457"/>
                  </a:lnTo>
                  <a:lnTo>
                    <a:pt x="10619" y="4482"/>
                  </a:lnTo>
                  <a:lnTo>
                    <a:pt x="10668" y="4506"/>
                  </a:lnTo>
                  <a:lnTo>
                    <a:pt x="10643" y="4579"/>
                  </a:lnTo>
                  <a:lnTo>
                    <a:pt x="10595" y="4628"/>
                  </a:lnTo>
                  <a:lnTo>
                    <a:pt x="10595" y="4628"/>
                  </a:lnTo>
                  <a:close/>
                  <a:moveTo>
                    <a:pt x="12494" y="8451"/>
                  </a:moveTo>
                  <a:lnTo>
                    <a:pt x="12494" y="8451"/>
                  </a:lnTo>
                  <a:lnTo>
                    <a:pt x="12787" y="7745"/>
                  </a:lnTo>
                  <a:lnTo>
                    <a:pt x="13006" y="7039"/>
                  </a:lnTo>
                  <a:lnTo>
                    <a:pt x="13225" y="6333"/>
                  </a:lnTo>
                  <a:lnTo>
                    <a:pt x="13396" y="5602"/>
                  </a:lnTo>
                  <a:lnTo>
                    <a:pt x="13517" y="4823"/>
                  </a:lnTo>
                  <a:lnTo>
                    <a:pt x="13639" y="4019"/>
                  </a:lnTo>
                  <a:lnTo>
                    <a:pt x="13712" y="3118"/>
                  </a:lnTo>
                  <a:lnTo>
                    <a:pt x="13761" y="2144"/>
                  </a:lnTo>
                  <a:lnTo>
                    <a:pt x="15928" y="2144"/>
                  </a:lnTo>
                  <a:lnTo>
                    <a:pt x="15928" y="2144"/>
                  </a:lnTo>
                  <a:lnTo>
                    <a:pt x="15928" y="2509"/>
                  </a:lnTo>
                  <a:lnTo>
                    <a:pt x="15880" y="2923"/>
                  </a:lnTo>
                  <a:lnTo>
                    <a:pt x="15831" y="3361"/>
                  </a:lnTo>
                  <a:lnTo>
                    <a:pt x="15758" y="3824"/>
                  </a:lnTo>
                  <a:lnTo>
                    <a:pt x="15661" y="4287"/>
                  </a:lnTo>
                  <a:lnTo>
                    <a:pt x="15514" y="4774"/>
                  </a:lnTo>
                  <a:lnTo>
                    <a:pt x="15368" y="5237"/>
                  </a:lnTo>
                  <a:lnTo>
                    <a:pt x="15173" y="5724"/>
                  </a:lnTo>
                  <a:lnTo>
                    <a:pt x="14954" y="6186"/>
                  </a:lnTo>
                  <a:lnTo>
                    <a:pt x="14711" y="6601"/>
                  </a:lnTo>
                  <a:lnTo>
                    <a:pt x="14418" y="7015"/>
                  </a:lnTo>
                  <a:lnTo>
                    <a:pt x="14102" y="7404"/>
                  </a:lnTo>
                  <a:lnTo>
                    <a:pt x="13761" y="7745"/>
                  </a:lnTo>
                  <a:lnTo>
                    <a:pt x="13566" y="7891"/>
                  </a:lnTo>
                  <a:lnTo>
                    <a:pt x="13371" y="8037"/>
                  </a:lnTo>
                  <a:lnTo>
                    <a:pt x="13176" y="8159"/>
                  </a:lnTo>
                  <a:lnTo>
                    <a:pt x="12957" y="8281"/>
                  </a:lnTo>
                  <a:lnTo>
                    <a:pt x="12738" y="8378"/>
                  </a:lnTo>
                  <a:lnTo>
                    <a:pt x="12494" y="8451"/>
                  </a:lnTo>
                  <a:lnTo>
                    <a:pt x="12494" y="845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1" name="Google Shape;631;p37"/>
          <p:cNvGrpSpPr/>
          <p:nvPr/>
        </p:nvGrpSpPr>
        <p:grpSpPr>
          <a:xfrm>
            <a:off x="4651795" y="1964426"/>
            <a:ext cx="323793" cy="339493"/>
            <a:chOff x="5961125" y="1623900"/>
            <a:chExt cx="427450" cy="448175"/>
          </a:xfrm>
        </p:grpSpPr>
        <p:sp>
          <p:nvSpPr>
            <p:cNvPr id="632" name="Google Shape;632;p37"/>
            <p:cNvSpPr/>
            <p:nvPr/>
          </p:nvSpPr>
          <p:spPr>
            <a:xfrm>
              <a:off x="5961125" y="1678700"/>
              <a:ext cx="376925" cy="376925"/>
            </a:xfrm>
            <a:custGeom>
              <a:avLst/>
              <a:gdLst/>
              <a:ahLst/>
              <a:cxnLst/>
              <a:rect l="l" t="t" r="r" b="b"/>
              <a:pathLst>
                <a:path w="15077" h="15077" fill="none" extrusionOk="0">
                  <a:moveTo>
                    <a:pt x="11813" y="1340"/>
                  </a:moveTo>
                  <a:lnTo>
                    <a:pt x="11813" y="1340"/>
                  </a:lnTo>
                  <a:lnTo>
                    <a:pt x="11350" y="1024"/>
                  </a:lnTo>
                  <a:lnTo>
                    <a:pt x="10863" y="780"/>
                  </a:lnTo>
                  <a:lnTo>
                    <a:pt x="10351" y="537"/>
                  </a:lnTo>
                  <a:lnTo>
                    <a:pt x="9816" y="342"/>
                  </a:lnTo>
                  <a:lnTo>
                    <a:pt x="9280" y="196"/>
                  </a:lnTo>
                  <a:lnTo>
                    <a:pt x="8720" y="98"/>
                  </a:lnTo>
                  <a:lnTo>
                    <a:pt x="8135" y="25"/>
                  </a:lnTo>
                  <a:lnTo>
                    <a:pt x="7551" y="1"/>
                  </a:lnTo>
                  <a:lnTo>
                    <a:pt x="7551" y="1"/>
                  </a:lnTo>
                  <a:lnTo>
                    <a:pt x="7161" y="1"/>
                  </a:lnTo>
                  <a:lnTo>
                    <a:pt x="6771" y="50"/>
                  </a:lnTo>
                  <a:lnTo>
                    <a:pt x="6406" y="98"/>
                  </a:lnTo>
                  <a:lnTo>
                    <a:pt x="6041" y="147"/>
                  </a:lnTo>
                  <a:lnTo>
                    <a:pt x="5675" y="244"/>
                  </a:lnTo>
                  <a:lnTo>
                    <a:pt x="5310" y="342"/>
                  </a:lnTo>
                  <a:lnTo>
                    <a:pt x="4969" y="464"/>
                  </a:lnTo>
                  <a:lnTo>
                    <a:pt x="4628" y="585"/>
                  </a:lnTo>
                  <a:lnTo>
                    <a:pt x="4287" y="731"/>
                  </a:lnTo>
                  <a:lnTo>
                    <a:pt x="3970" y="902"/>
                  </a:lnTo>
                  <a:lnTo>
                    <a:pt x="3654" y="1097"/>
                  </a:lnTo>
                  <a:lnTo>
                    <a:pt x="3337" y="1292"/>
                  </a:lnTo>
                  <a:lnTo>
                    <a:pt x="3045" y="1486"/>
                  </a:lnTo>
                  <a:lnTo>
                    <a:pt x="2753" y="1730"/>
                  </a:lnTo>
                  <a:lnTo>
                    <a:pt x="2485" y="1949"/>
                  </a:lnTo>
                  <a:lnTo>
                    <a:pt x="2217" y="2217"/>
                  </a:lnTo>
                  <a:lnTo>
                    <a:pt x="1973" y="2461"/>
                  </a:lnTo>
                  <a:lnTo>
                    <a:pt x="1730" y="2753"/>
                  </a:lnTo>
                  <a:lnTo>
                    <a:pt x="1510" y="3021"/>
                  </a:lnTo>
                  <a:lnTo>
                    <a:pt x="1291" y="3313"/>
                  </a:lnTo>
                  <a:lnTo>
                    <a:pt x="1096" y="3630"/>
                  </a:lnTo>
                  <a:lnTo>
                    <a:pt x="926" y="3946"/>
                  </a:lnTo>
                  <a:lnTo>
                    <a:pt x="755" y="4263"/>
                  </a:lnTo>
                  <a:lnTo>
                    <a:pt x="609" y="4604"/>
                  </a:lnTo>
                  <a:lnTo>
                    <a:pt x="463" y="4945"/>
                  </a:lnTo>
                  <a:lnTo>
                    <a:pt x="341" y="5286"/>
                  </a:lnTo>
                  <a:lnTo>
                    <a:pt x="244" y="5651"/>
                  </a:lnTo>
                  <a:lnTo>
                    <a:pt x="171" y="6016"/>
                  </a:lnTo>
                  <a:lnTo>
                    <a:pt x="98" y="6382"/>
                  </a:lnTo>
                  <a:lnTo>
                    <a:pt x="49" y="6771"/>
                  </a:lnTo>
                  <a:lnTo>
                    <a:pt x="25" y="7137"/>
                  </a:lnTo>
                  <a:lnTo>
                    <a:pt x="0" y="7526"/>
                  </a:lnTo>
                  <a:lnTo>
                    <a:pt x="0" y="7526"/>
                  </a:lnTo>
                  <a:lnTo>
                    <a:pt x="25" y="7916"/>
                  </a:lnTo>
                  <a:lnTo>
                    <a:pt x="49" y="8306"/>
                  </a:lnTo>
                  <a:lnTo>
                    <a:pt x="98" y="8671"/>
                  </a:lnTo>
                  <a:lnTo>
                    <a:pt x="171" y="9061"/>
                  </a:lnTo>
                  <a:lnTo>
                    <a:pt x="244" y="9426"/>
                  </a:lnTo>
                  <a:lnTo>
                    <a:pt x="341" y="9767"/>
                  </a:lnTo>
                  <a:lnTo>
                    <a:pt x="463" y="10132"/>
                  </a:lnTo>
                  <a:lnTo>
                    <a:pt x="609" y="10473"/>
                  </a:lnTo>
                  <a:lnTo>
                    <a:pt x="755" y="10790"/>
                  </a:lnTo>
                  <a:lnTo>
                    <a:pt x="926" y="11131"/>
                  </a:lnTo>
                  <a:lnTo>
                    <a:pt x="1096" y="11448"/>
                  </a:lnTo>
                  <a:lnTo>
                    <a:pt x="1291" y="11740"/>
                  </a:lnTo>
                  <a:lnTo>
                    <a:pt x="1510" y="12032"/>
                  </a:lnTo>
                  <a:lnTo>
                    <a:pt x="1730" y="12324"/>
                  </a:lnTo>
                  <a:lnTo>
                    <a:pt x="1973" y="12592"/>
                  </a:lnTo>
                  <a:lnTo>
                    <a:pt x="2217" y="12860"/>
                  </a:lnTo>
                  <a:lnTo>
                    <a:pt x="2485" y="13104"/>
                  </a:lnTo>
                  <a:lnTo>
                    <a:pt x="2753" y="13347"/>
                  </a:lnTo>
                  <a:lnTo>
                    <a:pt x="3045" y="13567"/>
                  </a:lnTo>
                  <a:lnTo>
                    <a:pt x="3337" y="13786"/>
                  </a:lnTo>
                  <a:lnTo>
                    <a:pt x="3654" y="13981"/>
                  </a:lnTo>
                  <a:lnTo>
                    <a:pt x="3970" y="14151"/>
                  </a:lnTo>
                  <a:lnTo>
                    <a:pt x="4287" y="14322"/>
                  </a:lnTo>
                  <a:lnTo>
                    <a:pt x="4628" y="14468"/>
                  </a:lnTo>
                  <a:lnTo>
                    <a:pt x="4969" y="14614"/>
                  </a:lnTo>
                  <a:lnTo>
                    <a:pt x="5310" y="14736"/>
                  </a:lnTo>
                  <a:lnTo>
                    <a:pt x="5675" y="14833"/>
                  </a:lnTo>
                  <a:lnTo>
                    <a:pt x="6041" y="14906"/>
                  </a:lnTo>
                  <a:lnTo>
                    <a:pt x="6406" y="14979"/>
                  </a:lnTo>
                  <a:lnTo>
                    <a:pt x="6771" y="15028"/>
                  </a:lnTo>
                  <a:lnTo>
                    <a:pt x="7161" y="15052"/>
                  </a:lnTo>
                  <a:lnTo>
                    <a:pt x="7551" y="15077"/>
                  </a:lnTo>
                  <a:lnTo>
                    <a:pt x="7551" y="15077"/>
                  </a:lnTo>
                  <a:lnTo>
                    <a:pt x="7940" y="15052"/>
                  </a:lnTo>
                  <a:lnTo>
                    <a:pt x="8306" y="15028"/>
                  </a:lnTo>
                  <a:lnTo>
                    <a:pt x="8695" y="14979"/>
                  </a:lnTo>
                  <a:lnTo>
                    <a:pt x="9061" y="14906"/>
                  </a:lnTo>
                  <a:lnTo>
                    <a:pt x="9426" y="14833"/>
                  </a:lnTo>
                  <a:lnTo>
                    <a:pt x="9791" y="14736"/>
                  </a:lnTo>
                  <a:lnTo>
                    <a:pt x="10132" y="14614"/>
                  </a:lnTo>
                  <a:lnTo>
                    <a:pt x="10473" y="14468"/>
                  </a:lnTo>
                  <a:lnTo>
                    <a:pt x="10814" y="14322"/>
                  </a:lnTo>
                  <a:lnTo>
                    <a:pt x="11131" y="14151"/>
                  </a:lnTo>
                  <a:lnTo>
                    <a:pt x="11447" y="13981"/>
                  </a:lnTo>
                  <a:lnTo>
                    <a:pt x="11764" y="13786"/>
                  </a:lnTo>
                  <a:lnTo>
                    <a:pt x="12056" y="13567"/>
                  </a:lnTo>
                  <a:lnTo>
                    <a:pt x="12348" y="13347"/>
                  </a:lnTo>
                  <a:lnTo>
                    <a:pt x="12616" y="13104"/>
                  </a:lnTo>
                  <a:lnTo>
                    <a:pt x="12884" y="12860"/>
                  </a:lnTo>
                  <a:lnTo>
                    <a:pt x="13128" y="12592"/>
                  </a:lnTo>
                  <a:lnTo>
                    <a:pt x="13371" y="12324"/>
                  </a:lnTo>
                  <a:lnTo>
                    <a:pt x="13591" y="12032"/>
                  </a:lnTo>
                  <a:lnTo>
                    <a:pt x="13785" y="11740"/>
                  </a:lnTo>
                  <a:lnTo>
                    <a:pt x="13980" y="11448"/>
                  </a:lnTo>
                  <a:lnTo>
                    <a:pt x="14175" y="11131"/>
                  </a:lnTo>
                  <a:lnTo>
                    <a:pt x="14346" y="10790"/>
                  </a:lnTo>
                  <a:lnTo>
                    <a:pt x="14492" y="10473"/>
                  </a:lnTo>
                  <a:lnTo>
                    <a:pt x="14613" y="10132"/>
                  </a:lnTo>
                  <a:lnTo>
                    <a:pt x="14735" y="9767"/>
                  </a:lnTo>
                  <a:lnTo>
                    <a:pt x="14857" y="9426"/>
                  </a:lnTo>
                  <a:lnTo>
                    <a:pt x="14930" y="9061"/>
                  </a:lnTo>
                  <a:lnTo>
                    <a:pt x="15003" y="8671"/>
                  </a:lnTo>
                  <a:lnTo>
                    <a:pt x="15052" y="8306"/>
                  </a:lnTo>
                  <a:lnTo>
                    <a:pt x="15076" y="7916"/>
                  </a:lnTo>
                  <a:lnTo>
                    <a:pt x="15076" y="7526"/>
                  </a:lnTo>
                  <a:lnTo>
                    <a:pt x="15076" y="7526"/>
                  </a:lnTo>
                  <a:lnTo>
                    <a:pt x="15052" y="6918"/>
                  </a:lnTo>
                  <a:lnTo>
                    <a:pt x="14979" y="6309"/>
                  </a:lnTo>
                  <a:lnTo>
                    <a:pt x="14857" y="5724"/>
                  </a:lnTo>
                  <a:lnTo>
                    <a:pt x="14687" y="5164"/>
                  </a:lnTo>
                  <a:lnTo>
                    <a:pt x="14492" y="4604"/>
                  </a:lnTo>
                  <a:lnTo>
                    <a:pt x="14248" y="4068"/>
                  </a:lnTo>
                  <a:lnTo>
                    <a:pt x="13956" y="3581"/>
                  </a:lnTo>
                  <a:lnTo>
                    <a:pt x="13615" y="309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7"/>
            <p:cNvSpPr/>
            <p:nvPr/>
          </p:nvSpPr>
          <p:spPr>
            <a:xfrm>
              <a:off x="6009825" y="1727425"/>
              <a:ext cx="279500" cy="279500"/>
            </a:xfrm>
            <a:custGeom>
              <a:avLst/>
              <a:gdLst/>
              <a:ahLst/>
              <a:cxnLst/>
              <a:rect l="l" t="t" r="r" b="b"/>
              <a:pathLst>
                <a:path w="11180" h="11180" fill="none" extrusionOk="0">
                  <a:moveTo>
                    <a:pt x="10181" y="2387"/>
                  </a:moveTo>
                  <a:lnTo>
                    <a:pt x="10181" y="2387"/>
                  </a:lnTo>
                  <a:lnTo>
                    <a:pt x="10400" y="2728"/>
                  </a:lnTo>
                  <a:lnTo>
                    <a:pt x="10595" y="3093"/>
                  </a:lnTo>
                  <a:lnTo>
                    <a:pt x="10766" y="3483"/>
                  </a:lnTo>
                  <a:lnTo>
                    <a:pt x="10912" y="3873"/>
                  </a:lnTo>
                  <a:lnTo>
                    <a:pt x="11034" y="4287"/>
                  </a:lnTo>
                  <a:lnTo>
                    <a:pt x="11107" y="4701"/>
                  </a:lnTo>
                  <a:lnTo>
                    <a:pt x="11180" y="5139"/>
                  </a:lnTo>
                  <a:lnTo>
                    <a:pt x="11180" y="5577"/>
                  </a:lnTo>
                  <a:lnTo>
                    <a:pt x="11180" y="5577"/>
                  </a:lnTo>
                  <a:lnTo>
                    <a:pt x="11155" y="6162"/>
                  </a:lnTo>
                  <a:lnTo>
                    <a:pt x="11082" y="6722"/>
                  </a:lnTo>
                  <a:lnTo>
                    <a:pt x="10936" y="7234"/>
                  </a:lnTo>
                  <a:lnTo>
                    <a:pt x="10741" y="7769"/>
                  </a:lnTo>
                  <a:lnTo>
                    <a:pt x="10522" y="8257"/>
                  </a:lnTo>
                  <a:lnTo>
                    <a:pt x="10230" y="8695"/>
                  </a:lnTo>
                  <a:lnTo>
                    <a:pt x="9913" y="9133"/>
                  </a:lnTo>
                  <a:lnTo>
                    <a:pt x="9548" y="9523"/>
                  </a:lnTo>
                  <a:lnTo>
                    <a:pt x="9158" y="9888"/>
                  </a:lnTo>
                  <a:lnTo>
                    <a:pt x="8720" y="10205"/>
                  </a:lnTo>
                  <a:lnTo>
                    <a:pt x="8257" y="10497"/>
                  </a:lnTo>
                  <a:lnTo>
                    <a:pt x="7770" y="10741"/>
                  </a:lnTo>
                  <a:lnTo>
                    <a:pt x="7259" y="10911"/>
                  </a:lnTo>
                  <a:lnTo>
                    <a:pt x="6723" y="11057"/>
                  </a:lnTo>
                  <a:lnTo>
                    <a:pt x="6163" y="11155"/>
                  </a:lnTo>
                  <a:lnTo>
                    <a:pt x="5603" y="11179"/>
                  </a:lnTo>
                  <a:lnTo>
                    <a:pt x="5603" y="11179"/>
                  </a:lnTo>
                  <a:lnTo>
                    <a:pt x="5018" y="11155"/>
                  </a:lnTo>
                  <a:lnTo>
                    <a:pt x="4482" y="11057"/>
                  </a:lnTo>
                  <a:lnTo>
                    <a:pt x="3946" y="10911"/>
                  </a:lnTo>
                  <a:lnTo>
                    <a:pt x="3435" y="10741"/>
                  </a:lnTo>
                  <a:lnTo>
                    <a:pt x="2948" y="10497"/>
                  </a:lnTo>
                  <a:lnTo>
                    <a:pt x="2485" y="10205"/>
                  </a:lnTo>
                  <a:lnTo>
                    <a:pt x="2047" y="9888"/>
                  </a:lnTo>
                  <a:lnTo>
                    <a:pt x="1657" y="9523"/>
                  </a:lnTo>
                  <a:lnTo>
                    <a:pt x="1292" y="9133"/>
                  </a:lnTo>
                  <a:lnTo>
                    <a:pt x="975" y="8695"/>
                  </a:lnTo>
                  <a:lnTo>
                    <a:pt x="683" y="8257"/>
                  </a:lnTo>
                  <a:lnTo>
                    <a:pt x="464" y="7769"/>
                  </a:lnTo>
                  <a:lnTo>
                    <a:pt x="269" y="7234"/>
                  </a:lnTo>
                  <a:lnTo>
                    <a:pt x="123" y="6722"/>
                  </a:lnTo>
                  <a:lnTo>
                    <a:pt x="50" y="6162"/>
                  </a:lnTo>
                  <a:lnTo>
                    <a:pt x="1" y="5577"/>
                  </a:lnTo>
                  <a:lnTo>
                    <a:pt x="1" y="5577"/>
                  </a:lnTo>
                  <a:lnTo>
                    <a:pt x="50" y="5017"/>
                  </a:lnTo>
                  <a:lnTo>
                    <a:pt x="123" y="4457"/>
                  </a:lnTo>
                  <a:lnTo>
                    <a:pt x="269" y="3921"/>
                  </a:lnTo>
                  <a:lnTo>
                    <a:pt x="464" y="3410"/>
                  </a:lnTo>
                  <a:lnTo>
                    <a:pt x="683" y="2923"/>
                  </a:lnTo>
                  <a:lnTo>
                    <a:pt x="975" y="2460"/>
                  </a:lnTo>
                  <a:lnTo>
                    <a:pt x="1292" y="2046"/>
                  </a:lnTo>
                  <a:lnTo>
                    <a:pt x="1657" y="1632"/>
                  </a:lnTo>
                  <a:lnTo>
                    <a:pt x="2047" y="1267"/>
                  </a:lnTo>
                  <a:lnTo>
                    <a:pt x="2485" y="950"/>
                  </a:lnTo>
                  <a:lnTo>
                    <a:pt x="2948" y="682"/>
                  </a:lnTo>
                  <a:lnTo>
                    <a:pt x="3435" y="439"/>
                  </a:lnTo>
                  <a:lnTo>
                    <a:pt x="3946" y="244"/>
                  </a:lnTo>
                  <a:lnTo>
                    <a:pt x="4482" y="122"/>
                  </a:lnTo>
                  <a:lnTo>
                    <a:pt x="5018" y="25"/>
                  </a:lnTo>
                  <a:lnTo>
                    <a:pt x="5603" y="0"/>
                  </a:lnTo>
                  <a:lnTo>
                    <a:pt x="5603" y="0"/>
                  </a:lnTo>
                  <a:lnTo>
                    <a:pt x="6041" y="25"/>
                  </a:lnTo>
                  <a:lnTo>
                    <a:pt x="6479" y="73"/>
                  </a:lnTo>
                  <a:lnTo>
                    <a:pt x="6893" y="146"/>
                  </a:lnTo>
                  <a:lnTo>
                    <a:pt x="7307" y="268"/>
                  </a:lnTo>
                  <a:lnTo>
                    <a:pt x="7697" y="414"/>
                  </a:lnTo>
                  <a:lnTo>
                    <a:pt x="8087" y="585"/>
                  </a:lnTo>
                  <a:lnTo>
                    <a:pt x="8452" y="780"/>
                  </a:lnTo>
                  <a:lnTo>
                    <a:pt x="8793" y="99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37"/>
            <p:cNvSpPr/>
            <p:nvPr/>
          </p:nvSpPr>
          <p:spPr>
            <a:xfrm>
              <a:off x="6107250" y="1824850"/>
              <a:ext cx="84650" cy="84650"/>
            </a:xfrm>
            <a:custGeom>
              <a:avLst/>
              <a:gdLst/>
              <a:ahLst/>
              <a:cxnLst/>
              <a:rect l="l" t="t" r="r" b="b"/>
              <a:pathLst>
                <a:path w="3386" h="3386" fill="none" extrusionOk="0">
                  <a:moveTo>
                    <a:pt x="3362" y="1388"/>
                  </a:moveTo>
                  <a:lnTo>
                    <a:pt x="3362" y="1388"/>
                  </a:lnTo>
                  <a:lnTo>
                    <a:pt x="3386" y="1680"/>
                  </a:lnTo>
                  <a:lnTo>
                    <a:pt x="3386" y="1680"/>
                  </a:lnTo>
                  <a:lnTo>
                    <a:pt x="3386" y="1851"/>
                  </a:lnTo>
                  <a:lnTo>
                    <a:pt x="3362" y="2021"/>
                  </a:lnTo>
                  <a:lnTo>
                    <a:pt x="3313" y="2192"/>
                  </a:lnTo>
                  <a:lnTo>
                    <a:pt x="3264" y="2338"/>
                  </a:lnTo>
                  <a:lnTo>
                    <a:pt x="3191" y="2484"/>
                  </a:lnTo>
                  <a:lnTo>
                    <a:pt x="3118" y="2630"/>
                  </a:lnTo>
                  <a:lnTo>
                    <a:pt x="3021" y="2776"/>
                  </a:lnTo>
                  <a:lnTo>
                    <a:pt x="2899" y="2898"/>
                  </a:lnTo>
                  <a:lnTo>
                    <a:pt x="2777" y="2996"/>
                  </a:lnTo>
                  <a:lnTo>
                    <a:pt x="2655" y="3093"/>
                  </a:lnTo>
                  <a:lnTo>
                    <a:pt x="2509" y="3191"/>
                  </a:lnTo>
                  <a:lnTo>
                    <a:pt x="2363" y="3239"/>
                  </a:lnTo>
                  <a:lnTo>
                    <a:pt x="2217" y="3312"/>
                  </a:lnTo>
                  <a:lnTo>
                    <a:pt x="2046" y="3337"/>
                  </a:lnTo>
                  <a:lnTo>
                    <a:pt x="1876" y="3385"/>
                  </a:lnTo>
                  <a:lnTo>
                    <a:pt x="1706" y="3385"/>
                  </a:lnTo>
                  <a:lnTo>
                    <a:pt x="1706" y="3385"/>
                  </a:lnTo>
                  <a:lnTo>
                    <a:pt x="1535" y="3385"/>
                  </a:lnTo>
                  <a:lnTo>
                    <a:pt x="1365" y="3337"/>
                  </a:lnTo>
                  <a:lnTo>
                    <a:pt x="1194" y="3312"/>
                  </a:lnTo>
                  <a:lnTo>
                    <a:pt x="1048" y="3239"/>
                  </a:lnTo>
                  <a:lnTo>
                    <a:pt x="902" y="3191"/>
                  </a:lnTo>
                  <a:lnTo>
                    <a:pt x="756" y="3093"/>
                  </a:lnTo>
                  <a:lnTo>
                    <a:pt x="634" y="2996"/>
                  </a:lnTo>
                  <a:lnTo>
                    <a:pt x="512" y="2898"/>
                  </a:lnTo>
                  <a:lnTo>
                    <a:pt x="390" y="2776"/>
                  </a:lnTo>
                  <a:lnTo>
                    <a:pt x="293" y="2630"/>
                  </a:lnTo>
                  <a:lnTo>
                    <a:pt x="220" y="2484"/>
                  </a:lnTo>
                  <a:lnTo>
                    <a:pt x="147" y="2338"/>
                  </a:lnTo>
                  <a:lnTo>
                    <a:pt x="74" y="2192"/>
                  </a:lnTo>
                  <a:lnTo>
                    <a:pt x="49" y="2021"/>
                  </a:lnTo>
                  <a:lnTo>
                    <a:pt x="25" y="1851"/>
                  </a:lnTo>
                  <a:lnTo>
                    <a:pt x="1" y="1680"/>
                  </a:lnTo>
                  <a:lnTo>
                    <a:pt x="1" y="1680"/>
                  </a:lnTo>
                  <a:lnTo>
                    <a:pt x="25" y="1510"/>
                  </a:lnTo>
                  <a:lnTo>
                    <a:pt x="49" y="1340"/>
                  </a:lnTo>
                  <a:lnTo>
                    <a:pt x="74" y="1193"/>
                  </a:lnTo>
                  <a:lnTo>
                    <a:pt x="147" y="1023"/>
                  </a:lnTo>
                  <a:lnTo>
                    <a:pt x="220" y="877"/>
                  </a:lnTo>
                  <a:lnTo>
                    <a:pt x="293" y="731"/>
                  </a:lnTo>
                  <a:lnTo>
                    <a:pt x="390" y="609"/>
                  </a:lnTo>
                  <a:lnTo>
                    <a:pt x="512" y="487"/>
                  </a:lnTo>
                  <a:lnTo>
                    <a:pt x="634" y="390"/>
                  </a:lnTo>
                  <a:lnTo>
                    <a:pt x="756" y="292"/>
                  </a:lnTo>
                  <a:lnTo>
                    <a:pt x="902" y="195"/>
                  </a:lnTo>
                  <a:lnTo>
                    <a:pt x="1048" y="122"/>
                  </a:lnTo>
                  <a:lnTo>
                    <a:pt x="1194" y="73"/>
                  </a:lnTo>
                  <a:lnTo>
                    <a:pt x="1365" y="24"/>
                  </a:lnTo>
                  <a:lnTo>
                    <a:pt x="1535" y="0"/>
                  </a:lnTo>
                  <a:lnTo>
                    <a:pt x="1706" y="0"/>
                  </a:lnTo>
                  <a:lnTo>
                    <a:pt x="1706" y="0"/>
                  </a:lnTo>
                  <a:lnTo>
                    <a:pt x="1998" y="2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37"/>
            <p:cNvSpPr/>
            <p:nvPr/>
          </p:nvSpPr>
          <p:spPr>
            <a:xfrm>
              <a:off x="6058550" y="1776125"/>
              <a:ext cx="182075" cy="182075"/>
            </a:xfrm>
            <a:custGeom>
              <a:avLst/>
              <a:gdLst/>
              <a:ahLst/>
              <a:cxnLst/>
              <a:rect l="l" t="t" r="r" b="b"/>
              <a:pathLst>
                <a:path w="7283" h="7283" fill="none" extrusionOk="0">
                  <a:moveTo>
                    <a:pt x="5431" y="463"/>
                  </a:moveTo>
                  <a:lnTo>
                    <a:pt x="5431" y="463"/>
                  </a:lnTo>
                  <a:lnTo>
                    <a:pt x="5042" y="269"/>
                  </a:lnTo>
                  <a:lnTo>
                    <a:pt x="4823" y="195"/>
                  </a:lnTo>
                  <a:lnTo>
                    <a:pt x="4603" y="122"/>
                  </a:lnTo>
                  <a:lnTo>
                    <a:pt x="4360" y="74"/>
                  </a:lnTo>
                  <a:lnTo>
                    <a:pt x="4141" y="25"/>
                  </a:lnTo>
                  <a:lnTo>
                    <a:pt x="3897" y="1"/>
                  </a:lnTo>
                  <a:lnTo>
                    <a:pt x="3654" y="1"/>
                  </a:lnTo>
                  <a:lnTo>
                    <a:pt x="3654" y="1"/>
                  </a:lnTo>
                  <a:lnTo>
                    <a:pt x="3288" y="25"/>
                  </a:lnTo>
                  <a:lnTo>
                    <a:pt x="2923" y="74"/>
                  </a:lnTo>
                  <a:lnTo>
                    <a:pt x="2558" y="147"/>
                  </a:lnTo>
                  <a:lnTo>
                    <a:pt x="2241" y="293"/>
                  </a:lnTo>
                  <a:lnTo>
                    <a:pt x="1924" y="439"/>
                  </a:lnTo>
                  <a:lnTo>
                    <a:pt x="1608" y="609"/>
                  </a:lnTo>
                  <a:lnTo>
                    <a:pt x="1340" y="829"/>
                  </a:lnTo>
                  <a:lnTo>
                    <a:pt x="1072" y="1072"/>
                  </a:lnTo>
                  <a:lnTo>
                    <a:pt x="828" y="1316"/>
                  </a:lnTo>
                  <a:lnTo>
                    <a:pt x="633" y="1608"/>
                  </a:lnTo>
                  <a:lnTo>
                    <a:pt x="439" y="1900"/>
                  </a:lnTo>
                  <a:lnTo>
                    <a:pt x="293" y="2217"/>
                  </a:lnTo>
                  <a:lnTo>
                    <a:pt x="171" y="2558"/>
                  </a:lnTo>
                  <a:lnTo>
                    <a:pt x="73" y="2899"/>
                  </a:lnTo>
                  <a:lnTo>
                    <a:pt x="25" y="3264"/>
                  </a:lnTo>
                  <a:lnTo>
                    <a:pt x="0" y="3629"/>
                  </a:lnTo>
                  <a:lnTo>
                    <a:pt x="0" y="3629"/>
                  </a:lnTo>
                  <a:lnTo>
                    <a:pt x="25" y="4019"/>
                  </a:lnTo>
                  <a:lnTo>
                    <a:pt x="73" y="4360"/>
                  </a:lnTo>
                  <a:lnTo>
                    <a:pt x="171" y="4725"/>
                  </a:lnTo>
                  <a:lnTo>
                    <a:pt x="293" y="5066"/>
                  </a:lnTo>
                  <a:lnTo>
                    <a:pt x="439" y="5383"/>
                  </a:lnTo>
                  <a:lnTo>
                    <a:pt x="633" y="5675"/>
                  </a:lnTo>
                  <a:lnTo>
                    <a:pt x="828" y="5943"/>
                  </a:lnTo>
                  <a:lnTo>
                    <a:pt x="1072" y="6211"/>
                  </a:lnTo>
                  <a:lnTo>
                    <a:pt x="1340" y="6455"/>
                  </a:lnTo>
                  <a:lnTo>
                    <a:pt x="1608" y="6650"/>
                  </a:lnTo>
                  <a:lnTo>
                    <a:pt x="1924" y="6844"/>
                  </a:lnTo>
                  <a:lnTo>
                    <a:pt x="2241" y="6990"/>
                  </a:lnTo>
                  <a:lnTo>
                    <a:pt x="2558" y="7112"/>
                  </a:lnTo>
                  <a:lnTo>
                    <a:pt x="2923" y="7210"/>
                  </a:lnTo>
                  <a:lnTo>
                    <a:pt x="3288" y="7258"/>
                  </a:lnTo>
                  <a:lnTo>
                    <a:pt x="3654" y="7283"/>
                  </a:lnTo>
                  <a:lnTo>
                    <a:pt x="3654" y="7283"/>
                  </a:lnTo>
                  <a:lnTo>
                    <a:pt x="4019" y="7258"/>
                  </a:lnTo>
                  <a:lnTo>
                    <a:pt x="4384" y="7210"/>
                  </a:lnTo>
                  <a:lnTo>
                    <a:pt x="4725" y="7112"/>
                  </a:lnTo>
                  <a:lnTo>
                    <a:pt x="5066" y="6990"/>
                  </a:lnTo>
                  <a:lnTo>
                    <a:pt x="5383" y="6844"/>
                  </a:lnTo>
                  <a:lnTo>
                    <a:pt x="5675" y="6650"/>
                  </a:lnTo>
                  <a:lnTo>
                    <a:pt x="5967" y="6455"/>
                  </a:lnTo>
                  <a:lnTo>
                    <a:pt x="6235" y="6211"/>
                  </a:lnTo>
                  <a:lnTo>
                    <a:pt x="6454" y="5943"/>
                  </a:lnTo>
                  <a:lnTo>
                    <a:pt x="6674" y="5675"/>
                  </a:lnTo>
                  <a:lnTo>
                    <a:pt x="6844" y="5383"/>
                  </a:lnTo>
                  <a:lnTo>
                    <a:pt x="7014" y="5066"/>
                  </a:lnTo>
                  <a:lnTo>
                    <a:pt x="7136" y="4725"/>
                  </a:lnTo>
                  <a:lnTo>
                    <a:pt x="7209" y="4360"/>
                  </a:lnTo>
                  <a:lnTo>
                    <a:pt x="7282" y="4019"/>
                  </a:lnTo>
                  <a:lnTo>
                    <a:pt x="7282" y="3629"/>
                  </a:lnTo>
                  <a:lnTo>
                    <a:pt x="7282" y="3629"/>
                  </a:lnTo>
                  <a:lnTo>
                    <a:pt x="7282" y="3386"/>
                  </a:lnTo>
                  <a:lnTo>
                    <a:pt x="7258" y="3167"/>
                  </a:lnTo>
                  <a:lnTo>
                    <a:pt x="7234" y="2923"/>
                  </a:lnTo>
                  <a:lnTo>
                    <a:pt x="7161" y="2704"/>
                  </a:lnTo>
                  <a:lnTo>
                    <a:pt x="7112" y="2485"/>
                  </a:lnTo>
                  <a:lnTo>
                    <a:pt x="7014" y="2266"/>
                  </a:lnTo>
                  <a:lnTo>
                    <a:pt x="6820" y="1852"/>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7"/>
            <p:cNvSpPr/>
            <p:nvPr/>
          </p:nvSpPr>
          <p:spPr>
            <a:xfrm>
              <a:off x="5971475" y="2001400"/>
              <a:ext cx="74925" cy="70675"/>
            </a:xfrm>
            <a:custGeom>
              <a:avLst/>
              <a:gdLst/>
              <a:ahLst/>
              <a:cxnLst/>
              <a:rect l="l" t="t" r="r" b="b"/>
              <a:pathLst>
                <a:path w="2997" h="2827" fill="none" extrusionOk="0">
                  <a:moveTo>
                    <a:pt x="1462" y="1"/>
                  </a:moveTo>
                  <a:lnTo>
                    <a:pt x="293" y="1170"/>
                  </a:lnTo>
                  <a:lnTo>
                    <a:pt x="293" y="1170"/>
                  </a:lnTo>
                  <a:lnTo>
                    <a:pt x="171" y="1316"/>
                  </a:lnTo>
                  <a:lnTo>
                    <a:pt x="74" y="1487"/>
                  </a:lnTo>
                  <a:lnTo>
                    <a:pt x="25" y="1657"/>
                  </a:lnTo>
                  <a:lnTo>
                    <a:pt x="1" y="1852"/>
                  </a:lnTo>
                  <a:lnTo>
                    <a:pt x="25" y="2047"/>
                  </a:lnTo>
                  <a:lnTo>
                    <a:pt x="74" y="2217"/>
                  </a:lnTo>
                  <a:lnTo>
                    <a:pt x="171" y="2388"/>
                  </a:lnTo>
                  <a:lnTo>
                    <a:pt x="293" y="2534"/>
                  </a:lnTo>
                  <a:lnTo>
                    <a:pt x="293" y="2534"/>
                  </a:lnTo>
                  <a:lnTo>
                    <a:pt x="439" y="2656"/>
                  </a:lnTo>
                  <a:lnTo>
                    <a:pt x="609" y="2753"/>
                  </a:lnTo>
                  <a:lnTo>
                    <a:pt x="804" y="2802"/>
                  </a:lnTo>
                  <a:lnTo>
                    <a:pt x="975" y="2826"/>
                  </a:lnTo>
                  <a:lnTo>
                    <a:pt x="975" y="2826"/>
                  </a:lnTo>
                  <a:lnTo>
                    <a:pt x="1170" y="2802"/>
                  </a:lnTo>
                  <a:lnTo>
                    <a:pt x="1340" y="2753"/>
                  </a:lnTo>
                  <a:lnTo>
                    <a:pt x="1511" y="2656"/>
                  </a:lnTo>
                  <a:lnTo>
                    <a:pt x="1681" y="2534"/>
                  </a:lnTo>
                  <a:lnTo>
                    <a:pt x="2850" y="1365"/>
                  </a:lnTo>
                  <a:lnTo>
                    <a:pt x="2850" y="1365"/>
                  </a:lnTo>
                  <a:lnTo>
                    <a:pt x="2996" y="119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37"/>
            <p:cNvSpPr/>
            <p:nvPr/>
          </p:nvSpPr>
          <p:spPr>
            <a:xfrm>
              <a:off x="6253375" y="2001400"/>
              <a:ext cx="74325" cy="70675"/>
            </a:xfrm>
            <a:custGeom>
              <a:avLst/>
              <a:gdLst/>
              <a:ahLst/>
              <a:cxnLst/>
              <a:rect l="l" t="t" r="r" b="b"/>
              <a:pathLst>
                <a:path w="2973" h="2827" fill="none" extrusionOk="0">
                  <a:moveTo>
                    <a:pt x="1" y="1194"/>
                  </a:moveTo>
                  <a:lnTo>
                    <a:pt x="1" y="1194"/>
                  </a:lnTo>
                  <a:lnTo>
                    <a:pt x="123" y="1365"/>
                  </a:lnTo>
                  <a:lnTo>
                    <a:pt x="1316" y="2534"/>
                  </a:lnTo>
                  <a:lnTo>
                    <a:pt x="1316" y="2534"/>
                  </a:lnTo>
                  <a:lnTo>
                    <a:pt x="1462" y="2656"/>
                  </a:lnTo>
                  <a:lnTo>
                    <a:pt x="1633" y="2753"/>
                  </a:lnTo>
                  <a:lnTo>
                    <a:pt x="1827" y="2802"/>
                  </a:lnTo>
                  <a:lnTo>
                    <a:pt x="1998" y="2826"/>
                  </a:lnTo>
                  <a:lnTo>
                    <a:pt x="1998" y="2826"/>
                  </a:lnTo>
                  <a:lnTo>
                    <a:pt x="2193" y="2802"/>
                  </a:lnTo>
                  <a:lnTo>
                    <a:pt x="2363" y="2753"/>
                  </a:lnTo>
                  <a:lnTo>
                    <a:pt x="2534" y="2656"/>
                  </a:lnTo>
                  <a:lnTo>
                    <a:pt x="2704" y="2534"/>
                  </a:lnTo>
                  <a:lnTo>
                    <a:pt x="2704" y="2534"/>
                  </a:lnTo>
                  <a:lnTo>
                    <a:pt x="2826" y="2388"/>
                  </a:lnTo>
                  <a:lnTo>
                    <a:pt x="2923" y="2217"/>
                  </a:lnTo>
                  <a:lnTo>
                    <a:pt x="2972" y="2047"/>
                  </a:lnTo>
                  <a:lnTo>
                    <a:pt x="2972" y="1852"/>
                  </a:lnTo>
                  <a:lnTo>
                    <a:pt x="2972" y="1657"/>
                  </a:lnTo>
                  <a:lnTo>
                    <a:pt x="2923" y="1487"/>
                  </a:lnTo>
                  <a:lnTo>
                    <a:pt x="2826" y="1316"/>
                  </a:lnTo>
                  <a:lnTo>
                    <a:pt x="2704" y="1170"/>
                  </a:lnTo>
                  <a:lnTo>
                    <a:pt x="1535"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37"/>
            <p:cNvSpPr/>
            <p:nvPr/>
          </p:nvSpPr>
          <p:spPr>
            <a:xfrm>
              <a:off x="6137700" y="1623900"/>
              <a:ext cx="250875" cy="255150"/>
            </a:xfrm>
            <a:custGeom>
              <a:avLst/>
              <a:gdLst/>
              <a:ahLst/>
              <a:cxnLst/>
              <a:rect l="l" t="t" r="r" b="b"/>
              <a:pathLst>
                <a:path w="10035" h="10206" fill="none" extrusionOk="0">
                  <a:moveTo>
                    <a:pt x="9718" y="2412"/>
                  </a:moveTo>
                  <a:lnTo>
                    <a:pt x="8671" y="2217"/>
                  </a:lnTo>
                  <a:lnTo>
                    <a:pt x="9694" y="1194"/>
                  </a:lnTo>
                  <a:lnTo>
                    <a:pt x="9694" y="1194"/>
                  </a:lnTo>
                  <a:lnTo>
                    <a:pt x="9767" y="1121"/>
                  </a:lnTo>
                  <a:lnTo>
                    <a:pt x="9815" y="1024"/>
                  </a:lnTo>
                  <a:lnTo>
                    <a:pt x="9840" y="951"/>
                  </a:lnTo>
                  <a:lnTo>
                    <a:pt x="9840" y="853"/>
                  </a:lnTo>
                  <a:lnTo>
                    <a:pt x="9840" y="756"/>
                  </a:lnTo>
                  <a:lnTo>
                    <a:pt x="9815" y="658"/>
                  </a:lnTo>
                  <a:lnTo>
                    <a:pt x="9767" y="585"/>
                  </a:lnTo>
                  <a:lnTo>
                    <a:pt x="9694" y="512"/>
                  </a:lnTo>
                  <a:lnTo>
                    <a:pt x="9694" y="512"/>
                  </a:lnTo>
                  <a:lnTo>
                    <a:pt x="9621" y="439"/>
                  </a:lnTo>
                  <a:lnTo>
                    <a:pt x="9548" y="391"/>
                  </a:lnTo>
                  <a:lnTo>
                    <a:pt x="9450" y="366"/>
                  </a:lnTo>
                  <a:lnTo>
                    <a:pt x="9353" y="366"/>
                  </a:lnTo>
                  <a:lnTo>
                    <a:pt x="9255" y="366"/>
                  </a:lnTo>
                  <a:lnTo>
                    <a:pt x="9182" y="391"/>
                  </a:lnTo>
                  <a:lnTo>
                    <a:pt x="9085" y="439"/>
                  </a:lnTo>
                  <a:lnTo>
                    <a:pt x="9012" y="512"/>
                  </a:lnTo>
                  <a:lnTo>
                    <a:pt x="7867" y="1657"/>
                  </a:lnTo>
                  <a:lnTo>
                    <a:pt x="7867" y="1657"/>
                  </a:lnTo>
                  <a:lnTo>
                    <a:pt x="7818" y="1487"/>
                  </a:lnTo>
                  <a:lnTo>
                    <a:pt x="7599" y="317"/>
                  </a:lnTo>
                  <a:lnTo>
                    <a:pt x="7599" y="317"/>
                  </a:lnTo>
                  <a:lnTo>
                    <a:pt x="7575" y="196"/>
                  </a:lnTo>
                  <a:lnTo>
                    <a:pt x="7526" y="98"/>
                  </a:lnTo>
                  <a:lnTo>
                    <a:pt x="7477" y="50"/>
                  </a:lnTo>
                  <a:lnTo>
                    <a:pt x="7404" y="1"/>
                  </a:lnTo>
                  <a:lnTo>
                    <a:pt x="7331" y="1"/>
                  </a:lnTo>
                  <a:lnTo>
                    <a:pt x="7234" y="25"/>
                  </a:lnTo>
                  <a:lnTo>
                    <a:pt x="7161" y="74"/>
                  </a:lnTo>
                  <a:lnTo>
                    <a:pt x="7063" y="147"/>
                  </a:lnTo>
                  <a:lnTo>
                    <a:pt x="5432" y="1754"/>
                  </a:lnTo>
                  <a:lnTo>
                    <a:pt x="5432" y="1754"/>
                  </a:lnTo>
                  <a:lnTo>
                    <a:pt x="5358" y="1852"/>
                  </a:lnTo>
                  <a:lnTo>
                    <a:pt x="5285" y="1974"/>
                  </a:lnTo>
                  <a:lnTo>
                    <a:pt x="5212" y="2120"/>
                  </a:lnTo>
                  <a:lnTo>
                    <a:pt x="5164" y="2242"/>
                  </a:lnTo>
                  <a:lnTo>
                    <a:pt x="5139" y="2388"/>
                  </a:lnTo>
                  <a:lnTo>
                    <a:pt x="5115" y="2534"/>
                  </a:lnTo>
                  <a:lnTo>
                    <a:pt x="5115" y="2680"/>
                  </a:lnTo>
                  <a:lnTo>
                    <a:pt x="5115" y="2802"/>
                  </a:lnTo>
                  <a:lnTo>
                    <a:pt x="5334" y="3971"/>
                  </a:lnTo>
                  <a:lnTo>
                    <a:pt x="5334" y="3971"/>
                  </a:lnTo>
                  <a:lnTo>
                    <a:pt x="5383" y="4141"/>
                  </a:lnTo>
                  <a:lnTo>
                    <a:pt x="147" y="9378"/>
                  </a:lnTo>
                  <a:lnTo>
                    <a:pt x="147" y="9378"/>
                  </a:lnTo>
                  <a:lnTo>
                    <a:pt x="73" y="9451"/>
                  </a:lnTo>
                  <a:lnTo>
                    <a:pt x="25" y="9548"/>
                  </a:lnTo>
                  <a:lnTo>
                    <a:pt x="0" y="9645"/>
                  </a:lnTo>
                  <a:lnTo>
                    <a:pt x="0" y="9718"/>
                  </a:lnTo>
                  <a:lnTo>
                    <a:pt x="0" y="9816"/>
                  </a:lnTo>
                  <a:lnTo>
                    <a:pt x="25" y="9913"/>
                  </a:lnTo>
                  <a:lnTo>
                    <a:pt x="73" y="9986"/>
                  </a:lnTo>
                  <a:lnTo>
                    <a:pt x="147" y="10059"/>
                  </a:lnTo>
                  <a:lnTo>
                    <a:pt x="147" y="10059"/>
                  </a:lnTo>
                  <a:lnTo>
                    <a:pt x="220" y="10133"/>
                  </a:lnTo>
                  <a:lnTo>
                    <a:pt x="293" y="10181"/>
                  </a:lnTo>
                  <a:lnTo>
                    <a:pt x="390" y="10206"/>
                  </a:lnTo>
                  <a:lnTo>
                    <a:pt x="488" y="10206"/>
                  </a:lnTo>
                  <a:lnTo>
                    <a:pt x="488" y="10206"/>
                  </a:lnTo>
                  <a:lnTo>
                    <a:pt x="585" y="10206"/>
                  </a:lnTo>
                  <a:lnTo>
                    <a:pt x="658" y="10181"/>
                  </a:lnTo>
                  <a:lnTo>
                    <a:pt x="755" y="10133"/>
                  </a:lnTo>
                  <a:lnTo>
                    <a:pt x="828" y="10059"/>
                  </a:lnTo>
                  <a:lnTo>
                    <a:pt x="6187" y="4726"/>
                  </a:lnTo>
                  <a:lnTo>
                    <a:pt x="7234" y="4896"/>
                  </a:lnTo>
                  <a:lnTo>
                    <a:pt x="7234" y="4896"/>
                  </a:lnTo>
                  <a:lnTo>
                    <a:pt x="7356" y="4921"/>
                  </a:lnTo>
                  <a:lnTo>
                    <a:pt x="7502" y="4921"/>
                  </a:lnTo>
                  <a:lnTo>
                    <a:pt x="7624" y="4896"/>
                  </a:lnTo>
                  <a:lnTo>
                    <a:pt x="7770" y="4848"/>
                  </a:lnTo>
                  <a:lnTo>
                    <a:pt x="7916" y="4799"/>
                  </a:lnTo>
                  <a:lnTo>
                    <a:pt x="8038" y="4750"/>
                  </a:lnTo>
                  <a:lnTo>
                    <a:pt x="8159" y="4677"/>
                  </a:lnTo>
                  <a:lnTo>
                    <a:pt x="8257" y="4580"/>
                  </a:lnTo>
                  <a:lnTo>
                    <a:pt x="9889" y="2948"/>
                  </a:lnTo>
                  <a:lnTo>
                    <a:pt x="9889" y="2948"/>
                  </a:lnTo>
                  <a:lnTo>
                    <a:pt x="9962" y="2875"/>
                  </a:lnTo>
                  <a:lnTo>
                    <a:pt x="10010" y="2777"/>
                  </a:lnTo>
                  <a:lnTo>
                    <a:pt x="10035" y="2704"/>
                  </a:lnTo>
                  <a:lnTo>
                    <a:pt x="10010" y="2607"/>
                  </a:lnTo>
                  <a:lnTo>
                    <a:pt x="9986" y="2558"/>
                  </a:lnTo>
                  <a:lnTo>
                    <a:pt x="9913" y="2485"/>
                  </a:lnTo>
                  <a:lnTo>
                    <a:pt x="9815" y="2436"/>
                  </a:lnTo>
                  <a:lnTo>
                    <a:pt x="9718" y="2412"/>
                  </a:lnTo>
                  <a:lnTo>
                    <a:pt x="9718" y="2412"/>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39" name="Google Shape;639;p37"/>
          <p:cNvGrpSpPr/>
          <p:nvPr/>
        </p:nvGrpSpPr>
        <p:grpSpPr>
          <a:xfrm>
            <a:off x="5149908" y="1973194"/>
            <a:ext cx="345931" cy="327486"/>
            <a:chOff x="6618700" y="1635475"/>
            <a:chExt cx="456675" cy="432325"/>
          </a:xfrm>
        </p:grpSpPr>
        <p:sp>
          <p:nvSpPr>
            <p:cNvPr id="640" name="Google Shape;640;p37"/>
            <p:cNvSpPr/>
            <p:nvPr/>
          </p:nvSpPr>
          <p:spPr>
            <a:xfrm>
              <a:off x="6663775" y="1904000"/>
              <a:ext cx="117525" cy="163800"/>
            </a:xfrm>
            <a:custGeom>
              <a:avLst/>
              <a:gdLst/>
              <a:ahLst/>
              <a:cxnLst/>
              <a:rect l="l" t="t" r="r" b="b"/>
              <a:pathLst>
                <a:path w="4701" h="6552" fill="none" extrusionOk="0">
                  <a:moveTo>
                    <a:pt x="0" y="0"/>
                  </a:moveTo>
                  <a:lnTo>
                    <a:pt x="512" y="6016"/>
                  </a:lnTo>
                  <a:lnTo>
                    <a:pt x="512" y="6016"/>
                  </a:lnTo>
                  <a:lnTo>
                    <a:pt x="536" y="6138"/>
                  </a:lnTo>
                  <a:lnTo>
                    <a:pt x="585" y="6235"/>
                  </a:lnTo>
                  <a:lnTo>
                    <a:pt x="633" y="6332"/>
                  </a:lnTo>
                  <a:lnTo>
                    <a:pt x="706" y="6406"/>
                  </a:lnTo>
                  <a:lnTo>
                    <a:pt x="804" y="6454"/>
                  </a:lnTo>
                  <a:lnTo>
                    <a:pt x="877" y="6503"/>
                  </a:lnTo>
                  <a:lnTo>
                    <a:pt x="999" y="6552"/>
                  </a:lnTo>
                  <a:lnTo>
                    <a:pt x="1096" y="6552"/>
                  </a:lnTo>
                  <a:lnTo>
                    <a:pt x="4116" y="6552"/>
                  </a:lnTo>
                  <a:lnTo>
                    <a:pt x="4116" y="6552"/>
                  </a:lnTo>
                  <a:lnTo>
                    <a:pt x="4238" y="6527"/>
                  </a:lnTo>
                  <a:lnTo>
                    <a:pt x="4360" y="6503"/>
                  </a:lnTo>
                  <a:lnTo>
                    <a:pt x="4457" y="6430"/>
                  </a:lnTo>
                  <a:lnTo>
                    <a:pt x="4554" y="6332"/>
                  </a:lnTo>
                  <a:lnTo>
                    <a:pt x="4554" y="6332"/>
                  </a:lnTo>
                  <a:lnTo>
                    <a:pt x="4628" y="6235"/>
                  </a:lnTo>
                  <a:lnTo>
                    <a:pt x="4676" y="6113"/>
                  </a:lnTo>
                  <a:lnTo>
                    <a:pt x="4701" y="5991"/>
                  </a:lnTo>
                  <a:lnTo>
                    <a:pt x="4676" y="5845"/>
                  </a:lnTo>
                  <a:lnTo>
                    <a:pt x="3678" y="9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37"/>
            <p:cNvSpPr/>
            <p:nvPr/>
          </p:nvSpPr>
          <p:spPr>
            <a:xfrm>
              <a:off x="7046125" y="1775525"/>
              <a:ext cx="29250" cy="99275"/>
            </a:xfrm>
            <a:custGeom>
              <a:avLst/>
              <a:gdLst/>
              <a:ahLst/>
              <a:cxnLst/>
              <a:rect l="l" t="t" r="r" b="b"/>
              <a:pathLst>
                <a:path w="1170" h="3971" fill="none" extrusionOk="0">
                  <a:moveTo>
                    <a:pt x="1" y="3970"/>
                  </a:moveTo>
                  <a:lnTo>
                    <a:pt x="1" y="3970"/>
                  </a:lnTo>
                  <a:lnTo>
                    <a:pt x="245" y="3824"/>
                  </a:lnTo>
                  <a:lnTo>
                    <a:pt x="488" y="3629"/>
                  </a:lnTo>
                  <a:lnTo>
                    <a:pt x="683" y="3410"/>
                  </a:lnTo>
                  <a:lnTo>
                    <a:pt x="853" y="3166"/>
                  </a:lnTo>
                  <a:lnTo>
                    <a:pt x="1000" y="2898"/>
                  </a:lnTo>
                  <a:lnTo>
                    <a:pt x="1097" y="2606"/>
                  </a:lnTo>
                  <a:lnTo>
                    <a:pt x="1170" y="2314"/>
                  </a:lnTo>
                  <a:lnTo>
                    <a:pt x="1170" y="1997"/>
                  </a:lnTo>
                  <a:lnTo>
                    <a:pt x="1170" y="1997"/>
                  </a:lnTo>
                  <a:lnTo>
                    <a:pt x="1170" y="1681"/>
                  </a:lnTo>
                  <a:lnTo>
                    <a:pt x="1097" y="1364"/>
                  </a:lnTo>
                  <a:lnTo>
                    <a:pt x="1000" y="1096"/>
                  </a:lnTo>
                  <a:lnTo>
                    <a:pt x="853" y="828"/>
                  </a:lnTo>
                  <a:lnTo>
                    <a:pt x="683" y="585"/>
                  </a:lnTo>
                  <a:lnTo>
                    <a:pt x="488" y="366"/>
                  </a:lnTo>
                  <a:lnTo>
                    <a:pt x="245" y="171"/>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37"/>
            <p:cNvSpPr/>
            <p:nvPr/>
          </p:nvSpPr>
          <p:spPr>
            <a:xfrm>
              <a:off x="6618700" y="1751775"/>
              <a:ext cx="96850" cy="146750"/>
            </a:xfrm>
            <a:custGeom>
              <a:avLst/>
              <a:gdLst/>
              <a:ahLst/>
              <a:cxnLst/>
              <a:rect l="l" t="t" r="r" b="b"/>
              <a:pathLst>
                <a:path w="3874" h="5870" fill="none" extrusionOk="0">
                  <a:moveTo>
                    <a:pt x="3873" y="0"/>
                  </a:moveTo>
                  <a:lnTo>
                    <a:pt x="3873" y="0"/>
                  </a:lnTo>
                  <a:lnTo>
                    <a:pt x="2704" y="0"/>
                  </a:lnTo>
                  <a:lnTo>
                    <a:pt x="1730" y="0"/>
                  </a:lnTo>
                  <a:lnTo>
                    <a:pt x="1730" y="0"/>
                  </a:lnTo>
                  <a:lnTo>
                    <a:pt x="1560" y="25"/>
                  </a:lnTo>
                  <a:lnTo>
                    <a:pt x="1413" y="49"/>
                  </a:lnTo>
                  <a:lnTo>
                    <a:pt x="1243" y="98"/>
                  </a:lnTo>
                  <a:lnTo>
                    <a:pt x="1097" y="147"/>
                  </a:lnTo>
                  <a:lnTo>
                    <a:pt x="926" y="244"/>
                  </a:lnTo>
                  <a:lnTo>
                    <a:pt x="780" y="317"/>
                  </a:lnTo>
                  <a:lnTo>
                    <a:pt x="658" y="439"/>
                  </a:lnTo>
                  <a:lnTo>
                    <a:pt x="537" y="536"/>
                  </a:lnTo>
                  <a:lnTo>
                    <a:pt x="415" y="682"/>
                  </a:lnTo>
                  <a:lnTo>
                    <a:pt x="293" y="804"/>
                  </a:lnTo>
                  <a:lnTo>
                    <a:pt x="220" y="950"/>
                  </a:lnTo>
                  <a:lnTo>
                    <a:pt x="147" y="1096"/>
                  </a:lnTo>
                  <a:lnTo>
                    <a:pt x="74" y="1267"/>
                  </a:lnTo>
                  <a:lnTo>
                    <a:pt x="25" y="1437"/>
                  </a:lnTo>
                  <a:lnTo>
                    <a:pt x="1" y="1583"/>
                  </a:lnTo>
                  <a:lnTo>
                    <a:pt x="1" y="1754"/>
                  </a:lnTo>
                  <a:lnTo>
                    <a:pt x="1" y="4092"/>
                  </a:lnTo>
                  <a:lnTo>
                    <a:pt x="1" y="4092"/>
                  </a:lnTo>
                  <a:lnTo>
                    <a:pt x="1" y="4263"/>
                  </a:lnTo>
                  <a:lnTo>
                    <a:pt x="25" y="4433"/>
                  </a:lnTo>
                  <a:lnTo>
                    <a:pt x="74" y="4579"/>
                  </a:lnTo>
                  <a:lnTo>
                    <a:pt x="147" y="4750"/>
                  </a:lnTo>
                  <a:lnTo>
                    <a:pt x="220" y="4896"/>
                  </a:lnTo>
                  <a:lnTo>
                    <a:pt x="293" y="5042"/>
                  </a:lnTo>
                  <a:lnTo>
                    <a:pt x="415" y="5188"/>
                  </a:lnTo>
                  <a:lnTo>
                    <a:pt x="537" y="5310"/>
                  </a:lnTo>
                  <a:lnTo>
                    <a:pt x="658" y="5407"/>
                  </a:lnTo>
                  <a:lnTo>
                    <a:pt x="780" y="5529"/>
                  </a:lnTo>
                  <a:lnTo>
                    <a:pt x="926" y="5626"/>
                  </a:lnTo>
                  <a:lnTo>
                    <a:pt x="1097" y="5699"/>
                  </a:lnTo>
                  <a:lnTo>
                    <a:pt x="1243" y="5748"/>
                  </a:lnTo>
                  <a:lnTo>
                    <a:pt x="1413" y="5797"/>
                  </a:lnTo>
                  <a:lnTo>
                    <a:pt x="1560" y="5821"/>
                  </a:lnTo>
                  <a:lnTo>
                    <a:pt x="1730" y="5846"/>
                  </a:lnTo>
                  <a:lnTo>
                    <a:pt x="1730" y="5846"/>
                  </a:lnTo>
                  <a:lnTo>
                    <a:pt x="2704" y="5846"/>
                  </a:lnTo>
                  <a:lnTo>
                    <a:pt x="3873" y="587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37"/>
            <p:cNvSpPr/>
            <p:nvPr/>
          </p:nvSpPr>
          <p:spPr>
            <a:xfrm>
              <a:off x="6721600" y="1660450"/>
              <a:ext cx="278900" cy="329425"/>
            </a:xfrm>
            <a:custGeom>
              <a:avLst/>
              <a:gdLst/>
              <a:ahLst/>
              <a:cxnLst/>
              <a:rect l="l" t="t" r="r" b="b"/>
              <a:pathLst>
                <a:path w="11156" h="13177" fill="none" extrusionOk="0">
                  <a:moveTo>
                    <a:pt x="11155" y="0"/>
                  </a:moveTo>
                  <a:lnTo>
                    <a:pt x="11155" y="0"/>
                  </a:lnTo>
                  <a:lnTo>
                    <a:pt x="10766" y="317"/>
                  </a:lnTo>
                  <a:lnTo>
                    <a:pt x="10352" y="609"/>
                  </a:lnTo>
                  <a:lnTo>
                    <a:pt x="9938" y="901"/>
                  </a:lnTo>
                  <a:lnTo>
                    <a:pt x="9524" y="1169"/>
                  </a:lnTo>
                  <a:lnTo>
                    <a:pt x="9085" y="1413"/>
                  </a:lnTo>
                  <a:lnTo>
                    <a:pt x="8671" y="1632"/>
                  </a:lnTo>
                  <a:lnTo>
                    <a:pt x="7843" y="2046"/>
                  </a:lnTo>
                  <a:lnTo>
                    <a:pt x="7015" y="2387"/>
                  </a:lnTo>
                  <a:lnTo>
                    <a:pt x="6211" y="2679"/>
                  </a:lnTo>
                  <a:lnTo>
                    <a:pt x="5456" y="2898"/>
                  </a:lnTo>
                  <a:lnTo>
                    <a:pt x="4774" y="3093"/>
                  </a:lnTo>
                  <a:lnTo>
                    <a:pt x="4774" y="3093"/>
                  </a:lnTo>
                  <a:lnTo>
                    <a:pt x="4239" y="3215"/>
                  </a:lnTo>
                  <a:lnTo>
                    <a:pt x="3678" y="3312"/>
                  </a:lnTo>
                  <a:lnTo>
                    <a:pt x="3070" y="3410"/>
                  </a:lnTo>
                  <a:lnTo>
                    <a:pt x="2461" y="3459"/>
                  </a:lnTo>
                  <a:lnTo>
                    <a:pt x="1219" y="3580"/>
                  </a:lnTo>
                  <a:lnTo>
                    <a:pt x="1" y="3629"/>
                  </a:lnTo>
                  <a:lnTo>
                    <a:pt x="1" y="9523"/>
                  </a:lnTo>
                  <a:lnTo>
                    <a:pt x="1" y="9523"/>
                  </a:lnTo>
                  <a:lnTo>
                    <a:pt x="1219" y="9596"/>
                  </a:lnTo>
                  <a:lnTo>
                    <a:pt x="2461" y="9693"/>
                  </a:lnTo>
                  <a:lnTo>
                    <a:pt x="3070" y="9767"/>
                  </a:lnTo>
                  <a:lnTo>
                    <a:pt x="3678" y="9840"/>
                  </a:lnTo>
                  <a:lnTo>
                    <a:pt x="4239" y="9937"/>
                  </a:lnTo>
                  <a:lnTo>
                    <a:pt x="4774" y="10059"/>
                  </a:lnTo>
                  <a:lnTo>
                    <a:pt x="4774" y="10059"/>
                  </a:lnTo>
                  <a:lnTo>
                    <a:pt x="5456" y="10254"/>
                  </a:lnTo>
                  <a:lnTo>
                    <a:pt x="6211" y="10497"/>
                  </a:lnTo>
                  <a:lnTo>
                    <a:pt x="7015" y="10765"/>
                  </a:lnTo>
                  <a:lnTo>
                    <a:pt x="7843" y="11130"/>
                  </a:lnTo>
                  <a:lnTo>
                    <a:pt x="8671" y="11520"/>
                  </a:lnTo>
                  <a:lnTo>
                    <a:pt x="9085" y="11764"/>
                  </a:lnTo>
                  <a:lnTo>
                    <a:pt x="9524" y="12007"/>
                  </a:lnTo>
                  <a:lnTo>
                    <a:pt x="9938" y="12251"/>
                  </a:lnTo>
                  <a:lnTo>
                    <a:pt x="10352" y="12543"/>
                  </a:lnTo>
                  <a:lnTo>
                    <a:pt x="10766" y="12835"/>
                  </a:lnTo>
                  <a:lnTo>
                    <a:pt x="11155" y="1317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37"/>
            <p:cNvSpPr/>
            <p:nvPr/>
          </p:nvSpPr>
          <p:spPr>
            <a:xfrm>
              <a:off x="7006550" y="1635475"/>
              <a:ext cx="34750" cy="378750"/>
            </a:xfrm>
            <a:custGeom>
              <a:avLst/>
              <a:gdLst/>
              <a:ahLst/>
              <a:cxnLst/>
              <a:rect l="l" t="t" r="r" b="b"/>
              <a:pathLst>
                <a:path w="1390" h="15150" fill="none" extrusionOk="0">
                  <a:moveTo>
                    <a:pt x="1024" y="49"/>
                  </a:moveTo>
                  <a:lnTo>
                    <a:pt x="1024" y="49"/>
                  </a:lnTo>
                  <a:lnTo>
                    <a:pt x="902" y="1"/>
                  </a:lnTo>
                  <a:lnTo>
                    <a:pt x="805" y="1"/>
                  </a:lnTo>
                  <a:lnTo>
                    <a:pt x="805" y="1"/>
                  </a:lnTo>
                  <a:lnTo>
                    <a:pt x="683" y="1"/>
                  </a:lnTo>
                  <a:lnTo>
                    <a:pt x="585" y="49"/>
                  </a:lnTo>
                  <a:lnTo>
                    <a:pt x="464" y="98"/>
                  </a:lnTo>
                  <a:lnTo>
                    <a:pt x="391" y="171"/>
                  </a:lnTo>
                  <a:lnTo>
                    <a:pt x="391" y="171"/>
                  </a:lnTo>
                  <a:lnTo>
                    <a:pt x="1" y="536"/>
                  </a:lnTo>
                  <a:lnTo>
                    <a:pt x="1" y="14638"/>
                  </a:lnTo>
                  <a:lnTo>
                    <a:pt x="1" y="14638"/>
                  </a:lnTo>
                  <a:lnTo>
                    <a:pt x="391" y="14979"/>
                  </a:lnTo>
                  <a:lnTo>
                    <a:pt x="391" y="14979"/>
                  </a:lnTo>
                  <a:lnTo>
                    <a:pt x="464" y="15052"/>
                  </a:lnTo>
                  <a:lnTo>
                    <a:pt x="585" y="15101"/>
                  </a:lnTo>
                  <a:lnTo>
                    <a:pt x="683" y="15149"/>
                  </a:lnTo>
                  <a:lnTo>
                    <a:pt x="805" y="15149"/>
                  </a:lnTo>
                  <a:lnTo>
                    <a:pt x="805" y="15149"/>
                  </a:lnTo>
                  <a:lnTo>
                    <a:pt x="902" y="15149"/>
                  </a:lnTo>
                  <a:lnTo>
                    <a:pt x="1024" y="15101"/>
                  </a:lnTo>
                  <a:lnTo>
                    <a:pt x="1024" y="15101"/>
                  </a:lnTo>
                  <a:lnTo>
                    <a:pt x="1170" y="15028"/>
                  </a:lnTo>
                  <a:lnTo>
                    <a:pt x="1292" y="14906"/>
                  </a:lnTo>
                  <a:lnTo>
                    <a:pt x="1365" y="14735"/>
                  </a:lnTo>
                  <a:lnTo>
                    <a:pt x="1389" y="14565"/>
                  </a:lnTo>
                  <a:lnTo>
                    <a:pt x="1389" y="585"/>
                  </a:lnTo>
                  <a:lnTo>
                    <a:pt x="1389" y="585"/>
                  </a:lnTo>
                  <a:lnTo>
                    <a:pt x="1365" y="415"/>
                  </a:lnTo>
                  <a:lnTo>
                    <a:pt x="1292" y="269"/>
                  </a:lnTo>
                  <a:lnTo>
                    <a:pt x="1170" y="122"/>
                  </a:lnTo>
                  <a:lnTo>
                    <a:pt x="1024" y="49"/>
                  </a:lnTo>
                  <a:lnTo>
                    <a:pt x="1024" y="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5" name="Google Shape;645;p37"/>
          <p:cNvGrpSpPr/>
          <p:nvPr/>
        </p:nvGrpSpPr>
        <p:grpSpPr>
          <a:xfrm>
            <a:off x="603185" y="2498994"/>
            <a:ext cx="273988" cy="294270"/>
            <a:chOff x="616425" y="2329600"/>
            <a:chExt cx="361700" cy="388475"/>
          </a:xfrm>
        </p:grpSpPr>
        <p:sp>
          <p:nvSpPr>
            <p:cNvPr id="646" name="Google Shape;646;p37"/>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37"/>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37"/>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37"/>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37"/>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37"/>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37"/>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37"/>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4" name="Google Shape;654;p37"/>
          <p:cNvGrpSpPr/>
          <p:nvPr/>
        </p:nvGrpSpPr>
        <p:grpSpPr>
          <a:xfrm>
            <a:off x="1105010" y="2501759"/>
            <a:ext cx="288740" cy="288740"/>
            <a:chOff x="1278900" y="2333250"/>
            <a:chExt cx="381175" cy="381175"/>
          </a:xfrm>
        </p:grpSpPr>
        <p:sp>
          <p:nvSpPr>
            <p:cNvPr id="655" name="Google Shape;655;p37"/>
            <p:cNvSpPr/>
            <p:nvPr/>
          </p:nvSpPr>
          <p:spPr>
            <a:xfrm>
              <a:off x="1278900" y="2333250"/>
              <a:ext cx="381175" cy="381175"/>
            </a:xfrm>
            <a:custGeom>
              <a:avLst/>
              <a:gdLst/>
              <a:ahLst/>
              <a:cxnLst/>
              <a:rect l="l" t="t" r="r" b="b"/>
              <a:pathLst>
                <a:path w="15247" h="15247" fill="none" extrusionOk="0">
                  <a:moveTo>
                    <a:pt x="7623" y="0"/>
                  </a:moveTo>
                  <a:lnTo>
                    <a:pt x="7623" y="0"/>
                  </a:lnTo>
                  <a:lnTo>
                    <a:pt x="7233" y="0"/>
                  </a:lnTo>
                  <a:lnTo>
                    <a:pt x="6844" y="49"/>
                  </a:lnTo>
                  <a:lnTo>
                    <a:pt x="6454" y="98"/>
                  </a:lnTo>
                  <a:lnTo>
                    <a:pt x="6089" y="147"/>
                  </a:lnTo>
                  <a:lnTo>
                    <a:pt x="5723" y="244"/>
                  </a:lnTo>
                  <a:lnTo>
                    <a:pt x="5358" y="341"/>
                  </a:lnTo>
                  <a:lnTo>
                    <a:pt x="4993" y="463"/>
                  </a:lnTo>
                  <a:lnTo>
                    <a:pt x="4652" y="609"/>
                  </a:lnTo>
                  <a:lnTo>
                    <a:pt x="4311" y="755"/>
                  </a:lnTo>
                  <a:lnTo>
                    <a:pt x="3994" y="926"/>
                  </a:lnTo>
                  <a:lnTo>
                    <a:pt x="3678" y="1096"/>
                  </a:lnTo>
                  <a:lnTo>
                    <a:pt x="3361" y="1291"/>
                  </a:lnTo>
                  <a:lnTo>
                    <a:pt x="3069" y="1510"/>
                  </a:lnTo>
                  <a:lnTo>
                    <a:pt x="2777" y="1730"/>
                  </a:lnTo>
                  <a:lnTo>
                    <a:pt x="2509" y="1973"/>
                  </a:lnTo>
                  <a:lnTo>
                    <a:pt x="2241" y="2241"/>
                  </a:lnTo>
                  <a:lnTo>
                    <a:pt x="1973" y="2509"/>
                  </a:lnTo>
                  <a:lnTo>
                    <a:pt x="1729" y="2777"/>
                  </a:lnTo>
                  <a:lnTo>
                    <a:pt x="1510" y="3069"/>
                  </a:lnTo>
                  <a:lnTo>
                    <a:pt x="1291" y="3361"/>
                  </a:lnTo>
                  <a:lnTo>
                    <a:pt x="1096" y="3678"/>
                  </a:lnTo>
                  <a:lnTo>
                    <a:pt x="926" y="3995"/>
                  </a:lnTo>
                  <a:lnTo>
                    <a:pt x="755" y="4311"/>
                  </a:lnTo>
                  <a:lnTo>
                    <a:pt x="609" y="4652"/>
                  </a:lnTo>
                  <a:lnTo>
                    <a:pt x="463" y="4993"/>
                  </a:lnTo>
                  <a:lnTo>
                    <a:pt x="341" y="5358"/>
                  </a:lnTo>
                  <a:lnTo>
                    <a:pt x="244" y="5724"/>
                  </a:lnTo>
                  <a:lnTo>
                    <a:pt x="146" y="6089"/>
                  </a:lnTo>
                  <a:lnTo>
                    <a:pt x="97" y="6454"/>
                  </a:lnTo>
                  <a:lnTo>
                    <a:pt x="49" y="6844"/>
                  </a:lnTo>
                  <a:lnTo>
                    <a:pt x="0" y="7234"/>
                  </a:lnTo>
                  <a:lnTo>
                    <a:pt x="0" y="7623"/>
                  </a:lnTo>
                  <a:lnTo>
                    <a:pt x="0" y="7623"/>
                  </a:lnTo>
                  <a:lnTo>
                    <a:pt x="0" y="8013"/>
                  </a:lnTo>
                  <a:lnTo>
                    <a:pt x="49" y="8403"/>
                  </a:lnTo>
                  <a:lnTo>
                    <a:pt x="97" y="8793"/>
                  </a:lnTo>
                  <a:lnTo>
                    <a:pt x="146" y="9158"/>
                  </a:lnTo>
                  <a:lnTo>
                    <a:pt x="244" y="9523"/>
                  </a:lnTo>
                  <a:lnTo>
                    <a:pt x="341" y="9889"/>
                  </a:lnTo>
                  <a:lnTo>
                    <a:pt x="463" y="10254"/>
                  </a:lnTo>
                  <a:lnTo>
                    <a:pt x="609" y="10595"/>
                  </a:lnTo>
                  <a:lnTo>
                    <a:pt x="755" y="10936"/>
                  </a:lnTo>
                  <a:lnTo>
                    <a:pt x="926" y="11252"/>
                  </a:lnTo>
                  <a:lnTo>
                    <a:pt x="1096" y="11569"/>
                  </a:lnTo>
                  <a:lnTo>
                    <a:pt x="1291" y="11886"/>
                  </a:lnTo>
                  <a:lnTo>
                    <a:pt x="1510" y="12178"/>
                  </a:lnTo>
                  <a:lnTo>
                    <a:pt x="1729" y="12470"/>
                  </a:lnTo>
                  <a:lnTo>
                    <a:pt x="1973" y="12738"/>
                  </a:lnTo>
                  <a:lnTo>
                    <a:pt x="2241" y="13006"/>
                  </a:lnTo>
                  <a:lnTo>
                    <a:pt x="2509" y="13274"/>
                  </a:lnTo>
                  <a:lnTo>
                    <a:pt x="2777" y="13517"/>
                  </a:lnTo>
                  <a:lnTo>
                    <a:pt x="3069" y="13737"/>
                  </a:lnTo>
                  <a:lnTo>
                    <a:pt x="3361" y="13956"/>
                  </a:lnTo>
                  <a:lnTo>
                    <a:pt x="3678" y="14151"/>
                  </a:lnTo>
                  <a:lnTo>
                    <a:pt x="3994" y="14321"/>
                  </a:lnTo>
                  <a:lnTo>
                    <a:pt x="4311" y="14492"/>
                  </a:lnTo>
                  <a:lnTo>
                    <a:pt x="4652" y="14638"/>
                  </a:lnTo>
                  <a:lnTo>
                    <a:pt x="4993" y="14784"/>
                  </a:lnTo>
                  <a:lnTo>
                    <a:pt x="5358" y="14906"/>
                  </a:lnTo>
                  <a:lnTo>
                    <a:pt x="5723" y="15003"/>
                  </a:lnTo>
                  <a:lnTo>
                    <a:pt x="6089" y="15100"/>
                  </a:lnTo>
                  <a:lnTo>
                    <a:pt x="6454" y="15149"/>
                  </a:lnTo>
                  <a:lnTo>
                    <a:pt x="6844" y="15198"/>
                  </a:lnTo>
                  <a:lnTo>
                    <a:pt x="7233" y="15247"/>
                  </a:lnTo>
                  <a:lnTo>
                    <a:pt x="7623" y="15247"/>
                  </a:lnTo>
                  <a:lnTo>
                    <a:pt x="7623" y="15247"/>
                  </a:lnTo>
                  <a:lnTo>
                    <a:pt x="8013" y="15247"/>
                  </a:lnTo>
                  <a:lnTo>
                    <a:pt x="8403" y="15198"/>
                  </a:lnTo>
                  <a:lnTo>
                    <a:pt x="8792" y="15149"/>
                  </a:lnTo>
                  <a:lnTo>
                    <a:pt x="9158" y="15100"/>
                  </a:lnTo>
                  <a:lnTo>
                    <a:pt x="9523" y="15003"/>
                  </a:lnTo>
                  <a:lnTo>
                    <a:pt x="9888" y="14906"/>
                  </a:lnTo>
                  <a:lnTo>
                    <a:pt x="10253" y="14784"/>
                  </a:lnTo>
                  <a:lnTo>
                    <a:pt x="10594" y="14638"/>
                  </a:lnTo>
                  <a:lnTo>
                    <a:pt x="10935" y="14492"/>
                  </a:lnTo>
                  <a:lnTo>
                    <a:pt x="11252" y="14321"/>
                  </a:lnTo>
                  <a:lnTo>
                    <a:pt x="11569" y="14151"/>
                  </a:lnTo>
                  <a:lnTo>
                    <a:pt x="11885" y="13956"/>
                  </a:lnTo>
                  <a:lnTo>
                    <a:pt x="12178" y="13737"/>
                  </a:lnTo>
                  <a:lnTo>
                    <a:pt x="12470" y="13517"/>
                  </a:lnTo>
                  <a:lnTo>
                    <a:pt x="12738" y="13274"/>
                  </a:lnTo>
                  <a:lnTo>
                    <a:pt x="13006" y="13006"/>
                  </a:lnTo>
                  <a:lnTo>
                    <a:pt x="13273" y="12738"/>
                  </a:lnTo>
                  <a:lnTo>
                    <a:pt x="13517" y="12470"/>
                  </a:lnTo>
                  <a:lnTo>
                    <a:pt x="13736" y="12178"/>
                  </a:lnTo>
                  <a:lnTo>
                    <a:pt x="13955" y="11886"/>
                  </a:lnTo>
                  <a:lnTo>
                    <a:pt x="14150" y="11569"/>
                  </a:lnTo>
                  <a:lnTo>
                    <a:pt x="14321" y="11252"/>
                  </a:lnTo>
                  <a:lnTo>
                    <a:pt x="14491" y="10936"/>
                  </a:lnTo>
                  <a:lnTo>
                    <a:pt x="14637" y="10595"/>
                  </a:lnTo>
                  <a:lnTo>
                    <a:pt x="14783" y="10254"/>
                  </a:lnTo>
                  <a:lnTo>
                    <a:pt x="14905" y="9889"/>
                  </a:lnTo>
                  <a:lnTo>
                    <a:pt x="15003" y="9523"/>
                  </a:lnTo>
                  <a:lnTo>
                    <a:pt x="15100" y="9158"/>
                  </a:lnTo>
                  <a:lnTo>
                    <a:pt x="15149" y="8793"/>
                  </a:lnTo>
                  <a:lnTo>
                    <a:pt x="15198" y="8403"/>
                  </a:lnTo>
                  <a:lnTo>
                    <a:pt x="15246" y="8013"/>
                  </a:lnTo>
                  <a:lnTo>
                    <a:pt x="15246" y="7623"/>
                  </a:lnTo>
                  <a:lnTo>
                    <a:pt x="15246" y="7623"/>
                  </a:lnTo>
                  <a:lnTo>
                    <a:pt x="15246" y="7234"/>
                  </a:lnTo>
                  <a:lnTo>
                    <a:pt x="15198" y="6844"/>
                  </a:lnTo>
                  <a:lnTo>
                    <a:pt x="15149" y="6454"/>
                  </a:lnTo>
                  <a:lnTo>
                    <a:pt x="15100" y="6089"/>
                  </a:lnTo>
                  <a:lnTo>
                    <a:pt x="15003" y="5724"/>
                  </a:lnTo>
                  <a:lnTo>
                    <a:pt x="14905" y="5358"/>
                  </a:lnTo>
                  <a:lnTo>
                    <a:pt x="14783" y="4993"/>
                  </a:lnTo>
                  <a:lnTo>
                    <a:pt x="14637" y="4652"/>
                  </a:lnTo>
                  <a:lnTo>
                    <a:pt x="14491" y="4311"/>
                  </a:lnTo>
                  <a:lnTo>
                    <a:pt x="14321" y="3995"/>
                  </a:lnTo>
                  <a:lnTo>
                    <a:pt x="14150" y="3678"/>
                  </a:lnTo>
                  <a:lnTo>
                    <a:pt x="13955" y="3361"/>
                  </a:lnTo>
                  <a:lnTo>
                    <a:pt x="13736" y="3069"/>
                  </a:lnTo>
                  <a:lnTo>
                    <a:pt x="13517" y="2777"/>
                  </a:lnTo>
                  <a:lnTo>
                    <a:pt x="13273" y="2509"/>
                  </a:lnTo>
                  <a:lnTo>
                    <a:pt x="13006" y="2241"/>
                  </a:lnTo>
                  <a:lnTo>
                    <a:pt x="12738" y="1973"/>
                  </a:lnTo>
                  <a:lnTo>
                    <a:pt x="12470" y="1730"/>
                  </a:lnTo>
                  <a:lnTo>
                    <a:pt x="12178" y="1510"/>
                  </a:lnTo>
                  <a:lnTo>
                    <a:pt x="11885" y="1291"/>
                  </a:lnTo>
                  <a:lnTo>
                    <a:pt x="11569" y="1096"/>
                  </a:lnTo>
                  <a:lnTo>
                    <a:pt x="11252" y="926"/>
                  </a:lnTo>
                  <a:lnTo>
                    <a:pt x="10935" y="755"/>
                  </a:lnTo>
                  <a:lnTo>
                    <a:pt x="10594" y="609"/>
                  </a:lnTo>
                  <a:lnTo>
                    <a:pt x="10253" y="463"/>
                  </a:lnTo>
                  <a:lnTo>
                    <a:pt x="9888" y="341"/>
                  </a:lnTo>
                  <a:lnTo>
                    <a:pt x="9523" y="244"/>
                  </a:lnTo>
                  <a:lnTo>
                    <a:pt x="9158" y="147"/>
                  </a:lnTo>
                  <a:lnTo>
                    <a:pt x="8792" y="98"/>
                  </a:lnTo>
                  <a:lnTo>
                    <a:pt x="8403" y="49"/>
                  </a:lnTo>
                  <a:lnTo>
                    <a:pt x="8013" y="0"/>
                  </a:lnTo>
                  <a:lnTo>
                    <a:pt x="7623" y="0"/>
                  </a:lnTo>
                  <a:lnTo>
                    <a:pt x="7623"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37"/>
            <p:cNvSpPr/>
            <p:nvPr/>
          </p:nvSpPr>
          <p:spPr>
            <a:xfrm>
              <a:off x="1525475" y="2503125"/>
              <a:ext cx="43875" cy="47525"/>
            </a:xfrm>
            <a:custGeom>
              <a:avLst/>
              <a:gdLst/>
              <a:ahLst/>
              <a:cxnLst/>
              <a:rect l="l" t="t" r="r" b="b"/>
              <a:pathLst>
                <a:path w="1755" h="1901" fill="none" extrusionOk="0">
                  <a:moveTo>
                    <a:pt x="878" y="0"/>
                  </a:moveTo>
                  <a:lnTo>
                    <a:pt x="878" y="0"/>
                  </a:lnTo>
                  <a:lnTo>
                    <a:pt x="1048" y="25"/>
                  </a:lnTo>
                  <a:lnTo>
                    <a:pt x="1219"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9" y="1827"/>
                  </a:lnTo>
                  <a:lnTo>
                    <a:pt x="1048" y="1876"/>
                  </a:lnTo>
                  <a:lnTo>
                    <a:pt x="878" y="1900"/>
                  </a:lnTo>
                  <a:lnTo>
                    <a:pt x="878" y="1900"/>
                  </a:lnTo>
                  <a:lnTo>
                    <a:pt x="707" y="1876"/>
                  </a:lnTo>
                  <a:lnTo>
                    <a:pt x="537" y="1827"/>
                  </a:lnTo>
                  <a:lnTo>
                    <a:pt x="390"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0" y="171"/>
                  </a:lnTo>
                  <a:lnTo>
                    <a:pt x="537" y="73"/>
                  </a:lnTo>
                  <a:lnTo>
                    <a:pt x="707" y="25"/>
                  </a:lnTo>
                  <a:lnTo>
                    <a:pt x="878" y="0"/>
                  </a:lnTo>
                  <a:lnTo>
                    <a:pt x="87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37"/>
            <p:cNvSpPr/>
            <p:nvPr/>
          </p:nvSpPr>
          <p:spPr>
            <a:xfrm>
              <a:off x="1369600" y="2503125"/>
              <a:ext cx="43875" cy="47525"/>
            </a:xfrm>
            <a:custGeom>
              <a:avLst/>
              <a:gdLst/>
              <a:ahLst/>
              <a:cxnLst/>
              <a:rect l="l" t="t" r="r" b="b"/>
              <a:pathLst>
                <a:path w="1755" h="1901" fill="none" extrusionOk="0">
                  <a:moveTo>
                    <a:pt x="878" y="0"/>
                  </a:moveTo>
                  <a:lnTo>
                    <a:pt x="878" y="0"/>
                  </a:lnTo>
                  <a:lnTo>
                    <a:pt x="1048" y="25"/>
                  </a:lnTo>
                  <a:lnTo>
                    <a:pt x="1219"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9" y="1827"/>
                  </a:lnTo>
                  <a:lnTo>
                    <a:pt x="1048" y="1876"/>
                  </a:lnTo>
                  <a:lnTo>
                    <a:pt x="878" y="1900"/>
                  </a:lnTo>
                  <a:lnTo>
                    <a:pt x="878" y="1900"/>
                  </a:lnTo>
                  <a:lnTo>
                    <a:pt x="707" y="1876"/>
                  </a:lnTo>
                  <a:lnTo>
                    <a:pt x="537" y="1827"/>
                  </a:lnTo>
                  <a:lnTo>
                    <a:pt x="391"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1" y="171"/>
                  </a:lnTo>
                  <a:lnTo>
                    <a:pt x="537" y="73"/>
                  </a:lnTo>
                  <a:lnTo>
                    <a:pt x="707" y="25"/>
                  </a:lnTo>
                  <a:lnTo>
                    <a:pt x="878" y="0"/>
                  </a:lnTo>
                  <a:lnTo>
                    <a:pt x="87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37"/>
            <p:cNvSpPr/>
            <p:nvPr/>
          </p:nvSpPr>
          <p:spPr>
            <a:xfrm>
              <a:off x="1369600" y="2604200"/>
              <a:ext cx="199750" cy="40825"/>
            </a:xfrm>
            <a:custGeom>
              <a:avLst/>
              <a:gdLst/>
              <a:ahLst/>
              <a:cxnLst/>
              <a:rect l="l" t="t" r="r" b="b"/>
              <a:pathLst>
                <a:path w="7990" h="1633" fill="none" extrusionOk="0">
                  <a:moveTo>
                    <a:pt x="7989" y="0"/>
                  </a:moveTo>
                  <a:lnTo>
                    <a:pt x="7989" y="0"/>
                  </a:lnTo>
                  <a:lnTo>
                    <a:pt x="7575" y="366"/>
                  </a:lnTo>
                  <a:lnTo>
                    <a:pt x="7137" y="707"/>
                  </a:lnTo>
                  <a:lnTo>
                    <a:pt x="6650" y="975"/>
                  </a:lnTo>
                  <a:lnTo>
                    <a:pt x="6163" y="1218"/>
                  </a:lnTo>
                  <a:lnTo>
                    <a:pt x="5627" y="1389"/>
                  </a:lnTo>
                  <a:lnTo>
                    <a:pt x="5115" y="1535"/>
                  </a:lnTo>
                  <a:lnTo>
                    <a:pt x="4555" y="1608"/>
                  </a:lnTo>
                  <a:lnTo>
                    <a:pt x="3995" y="1632"/>
                  </a:lnTo>
                  <a:lnTo>
                    <a:pt x="3995" y="1632"/>
                  </a:lnTo>
                  <a:lnTo>
                    <a:pt x="3435" y="1608"/>
                  </a:lnTo>
                  <a:lnTo>
                    <a:pt x="2875" y="1535"/>
                  </a:lnTo>
                  <a:lnTo>
                    <a:pt x="2363" y="1389"/>
                  </a:lnTo>
                  <a:lnTo>
                    <a:pt x="1828" y="1218"/>
                  </a:lnTo>
                  <a:lnTo>
                    <a:pt x="1340" y="975"/>
                  </a:lnTo>
                  <a:lnTo>
                    <a:pt x="853" y="707"/>
                  </a:lnTo>
                  <a:lnTo>
                    <a:pt x="415" y="366"/>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9" name="Google Shape;659;p37"/>
          <p:cNvGrpSpPr/>
          <p:nvPr/>
        </p:nvGrpSpPr>
        <p:grpSpPr>
          <a:xfrm>
            <a:off x="1614182" y="2501759"/>
            <a:ext cx="288759" cy="288740"/>
            <a:chOff x="1951075" y="2333250"/>
            <a:chExt cx="381200" cy="381175"/>
          </a:xfrm>
        </p:grpSpPr>
        <p:sp>
          <p:nvSpPr>
            <p:cNvPr id="660" name="Google Shape;660;p37"/>
            <p:cNvSpPr/>
            <p:nvPr/>
          </p:nvSpPr>
          <p:spPr>
            <a:xfrm>
              <a:off x="1951075" y="2333250"/>
              <a:ext cx="381200" cy="381175"/>
            </a:xfrm>
            <a:custGeom>
              <a:avLst/>
              <a:gdLst/>
              <a:ahLst/>
              <a:cxnLst/>
              <a:rect l="l" t="t" r="r" b="b"/>
              <a:pathLst>
                <a:path w="15248" h="15247" fill="none" extrusionOk="0">
                  <a:moveTo>
                    <a:pt x="7624" y="0"/>
                  </a:moveTo>
                  <a:lnTo>
                    <a:pt x="7624" y="0"/>
                  </a:lnTo>
                  <a:lnTo>
                    <a:pt x="7234" y="0"/>
                  </a:lnTo>
                  <a:lnTo>
                    <a:pt x="6845" y="49"/>
                  </a:lnTo>
                  <a:lnTo>
                    <a:pt x="6455" y="98"/>
                  </a:lnTo>
                  <a:lnTo>
                    <a:pt x="6090" y="147"/>
                  </a:lnTo>
                  <a:lnTo>
                    <a:pt x="5724" y="244"/>
                  </a:lnTo>
                  <a:lnTo>
                    <a:pt x="5359" y="341"/>
                  </a:lnTo>
                  <a:lnTo>
                    <a:pt x="4994" y="463"/>
                  </a:lnTo>
                  <a:lnTo>
                    <a:pt x="4653" y="609"/>
                  </a:lnTo>
                  <a:lnTo>
                    <a:pt x="4312" y="755"/>
                  </a:lnTo>
                  <a:lnTo>
                    <a:pt x="3995" y="926"/>
                  </a:lnTo>
                  <a:lnTo>
                    <a:pt x="3678" y="1096"/>
                  </a:lnTo>
                  <a:lnTo>
                    <a:pt x="3362" y="1291"/>
                  </a:lnTo>
                  <a:lnTo>
                    <a:pt x="3070" y="1510"/>
                  </a:lnTo>
                  <a:lnTo>
                    <a:pt x="2777" y="1730"/>
                  </a:lnTo>
                  <a:lnTo>
                    <a:pt x="2509" y="1973"/>
                  </a:lnTo>
                  <a:lnTo>
                    <a:pt x="2242" y="2241"/>
                  </a:lnTo>
                  <a:lnTo>
                    <a:pt x="1974" y="2509"/>
                  </a:lnTo>
                  <a:lnTo>
                    <a:pt x="1730" y="2777"/>
                  </a:lnTo>
                  <a:lnTo>
                    <a:pt x="1511" y="3069"/>
                  </a:lnTo>
                  <a:lnTo>
                    <a:pt x="1292" y="3361"/>
                  </a:lnTo>
                  <a:lnTo>
                    <a:pt x="1097" y="3678"/>
                  </a:lnTo>
                  <a:lnTo>
                    <a:pt x="926" y="3995"/>
                  </a:lnTo>
                  <a:lnTo>
                    <a:pt x="756" y="4311"/>
                  </a:lnTo>
                  <a:lnTo>
                    <a:pt x="610" y="4652"/>
                  </a:lnTo>
                  <a:lnTo>
                    <a:pt x="464" y="4993"/>
                  </a:lnTo>
                  <a:lnTo>
                    <a:pt x="342" y="5358"/>
                  </a:lnTo>
                  <a:lnTo>
                    <a:pt x="244" y="5724"/>
                  </a:lnTo>
                  <a:lnTo>
                    <a:pt x="147" y="6089"/>
                  </a:lnTo>
                  <a:lnTo>
                    <a:pt x="98" y="6454"/>
                  </a:lnTo>
                  <a:lnTo>
                    <a:pt x="50" y="6844"/>
                  </a:lnTo>
                  <a:lnTo>
                    <a:pt x="1" y="7234"/>
                  </a:lnTo>
                  <a:lnTo>
                    <a:pt x="1" y="7623"/>
                  </a:lnTo>
                  <a:lnTo>
                    <a:pt x="1" y="7623"/>
                  </a:lnTo>
                  <a:lnTo>
                    <a:pt x="1" y="8013"/>
                  </a:lnTo>
                  <a:lnTo>
                    <a:pt x="50" y="8403"/>
                  </a:lnTo>
                  <a:lnTo>
                    <a:pt x="98" y="8793"/>
                  </a:lnTo>
                  <a:lnTo>
                    <a:pt x="147" y="9158"/>
                  </a:lnTo>
                  <a:lnTo>
                    <a:pt x="244" y="9523"/>
                  </a:lnTo>
                  <a:lnTo>
                    <a:pt x="342" y="9889"/>
                  </a:lnTo>
                  <a:lnTo>
                    <a:pt x="464" y="10254"/>
                  </a:lnTo>
                  <a:lnTo>
                    <a:pt x="610" y="10595"/>
                  </a:lnTo>
                  <a:lnTo>
                    <a:pt x="756" y="10936"/>
                  </a:lnTo>
                  <a:lnTo>
                    <a:pt x="926" y="11252"/>
                  </a:lnTo>
                  <a:lnTo>
                    <a:pt x="1097" y="11569"/>
                  </a:lnTo>
                  <a:lnTo>
                    <a:pt x="1292" y="11886"/>
                  </a:lnTo>
                  <a:lnTo>
                    <a:pt x="1511" y="12178"/>
                  </a:lnTo>
                  <a:lnTo>
                    <a:pt x="1730" y="12470"/>
                  </a:lnTo>
                  <a:lnTo>
                    <a:pt x="1974" y="12738"/>
                  </a:lnTo>
                  <a:lnTo>
                    <a:pt x="2242" y="13006"/>
                  </a:lnTo>
                  <a:lnTo>
                    <a:pt x="2509" y="13274"/>
                  </a:lnTo>
                  <a:lnTo>
                    <a:pt x="2777" y="13517"/>
                  </a:lnTo>
                  <a:lnTo>
                    <a:pt x="3070" y="13737"/>
                  </a:lnTo>
                  <a:lnTo>
                    <a:pt x="3362" y="13956"/>
                  </a:lnTo>
                  <a:lnTo>
                    <a:pt x="3678" y="14151"/>
                  </a:lnTo>
                  <a:lnTo>
                    <a:pt x="3995" y="14321"/>
                  </a:lnTo>
                  <a:lnTo>
                    <a:pt x="4312" y="14492"/>
                  </a:lnTo>
                  <a:lnTo>
                    <a:pt x="4653" y="14638"/>
                  </a:lnTo>
                  <a:lnTo>
                    <a:pt x="4994" y="14784"/>
                  </a:lnTo>
                  <a:lnTo>
                    <a:pt x="5359" y="14906"/>
                  </a:lnTo>
                  <a:lnTo>
                    <a:pt x="5724" y="15003"/>
                  </a:lnTo>
                  <a:lnTo>
                    <a:pt x="6090" y="15100"/>
                  </a:lnTo>
                  <a:lnTo>
                    <a:pt x="6455" y="15149"/>
                  </a:lnTo>
                  <a:lnTo>
                    <a:pt x="6845" y="15198"/>
                  </a:lnTo>
                  <a:lnTo>
                    <a:pt x="7234" y="15247"/>
                  </a:lnTo>
                  <a:lnTo>
                    <a:pt x="7624" y="15247"/>
                  </a:lnTo>
                  <a:lnTo>
                    <a:pt x="7624" y="15247"/>
                  </a:lnTo>
                  <a:lnTo>
                    <a:pt x="8014" y="15247"/>
                  </a:lnTo>
                  <a:lnTo>
                    <a:pt x="8403" y="15198"/>
                  </a:lnTo>
                  <a:lnTo>
                    <a:pt x="8793" y="15149"/>
                  </a:lnTo>
                  <a:lnTo>
                    <a:pt x="9158" y="15100"/>
                  </a:lnTo>
                  <a:lnTo>
                    <a:pt x="9524" y="15003"/>
                  </a:lnTo>
                  <a:lnTo>
                    <a:pt x="9889" y="14906"/>
                  </a:lnTo>
                  <a:lnTo>
                    <a:pt x="10254" y="14784"/>
                  </a:lnTo>
                  <a:lnTo>
                    <a:pt x="10595" y="14638"/>
                  </a:lnTo>
                  <a:lnTo>
                    <a:pt x="10936" y="14492"/>
                  </a:lnTo>
                  <a:lnTo>
                    <a:pt x="11253" y="14321"/>
                  </a:lnTo>
                  <a:lnTo>
                    <a:pt x="11569" y="14151"/>
                  </a:lnTo>
                  <a:lnTo>
                    <a:pt x="11886" y="13956"/>
                  </a:lnTo>
                  <a:lnTo>
                    <a:pt x="12178" y="13737"/>
                  </a:lnTo>
                  <a:lnTo>
                    <a:pt x="12471" y="13517"/>
                  </a:lnTo>
                  <a:lnTo>
                    <a:pt x="12739" y="13274"/>
                  </a:lnTo>
                  <a:lnTo>
                    <a:pt x="13006" y="13006"/>
                  </a:lnTo>
                  <a:lnTo>
                    <a:pt x="13274" y="12738"/>
                  </a:lnTo>
                  <a:lnTo>
                    <a:pt x="13518" y="12470"/>
                  </a:lnTo>
                  <a:lnTo>
                    <a:pt x="13737" y="12178"/>
                  </a:lnTo>
                  <a:lnTo>
                    <a:pt x="13956" y="11886"/>
                  </a:lnTo>
                  <a:lnTo>
                    <a:pt x="14151" y="11569"/>
                  </a:lnTo>
                  <a:lnTo>
                    <a:pt x="14322" y="11252"/>
                  </a:lnTo>
                  <a:lnTo>
                    <a:pt x="14492" y="10936"/>
                  </a:lnTo>
                  <a:lnTo>
                    <a:pt x="14638" y="10595"/>
                  </a:lnTo>
                  <a:lnTo>
                    <a:pt x="14784" y="10254"/>
                  </a:lnTo>
                  <a:lnTo>
                    <a:pt x="14906" y="9889"/>
                  </a:lnTo>
                  <a:lnTo>
                    <a:pt x="15004" y="9523"/>
                  </a:lnTo>
                  <a:lnTo>
                    <a:pt x="15101" y="9158"/>
                  </a:lnTo>
                  <a:lnTo>
                    <a:pt x="15150" y="8793"/>
                  </a:lnTo>
                  <a:lnTo>
                    <a:pt x="15198" y="8403"/>
                  </a:lnTo>
                  <a:lnTo>
                    <a:pt x="15247" y="8013"/>
                  </a:lnTo>
                  <a:lnTo>
                    <a:pt x="15247" y="7623"/>
                  </a:lnTo>
                  <a:lnTo>
                    <a:pt x="15247" y="7623"/>
                  </a:lnTo>
                  <a:lnTo>
                    <a:pt x="15247" y="7234"/>
                  </a:lnTo>
                  <a:lnTo>
                    <a:pt x="15198" y="6844"/>
                  </a:lnTo>
                  <a:lnTo>
                    <a:pt x="15150" y="6454"/>
                  </a:lnTo>
                  <a:lnTo>
                    <a:pt x="15101" y="6089"/>
                  </a:lnTo>
                  <a:lnTo>
                    <a:pt x="15004" y="5724"/>
                  </a:lnTo>
                  <a:lnTo>
                    <a:pt x="14906" y="5358"/>
                  </a:lnTo>
                  <a:lnTo>
                    <a:pt x="14784" y="4993"/>
                  </a:lnTo>
                  <a:lnTo>
                    <a:pt x="14638" y="4652"/>
                  </a:lnTo>
                  <a:lnTo>
                    <a:pt x="14492" y="4311"/>
                  </a:lnTo>
                  <a:lnTo>
                    <a:pt x="14322" y="3995"/>
                  </a:lnTo>
                  <a:lnTo>
                    <a:pt x="14151" y="3678"/>
                  </a:lnTo>
                  <a:lnTo>
                    <a:pt x="13956" y="3361"/>
                  </a:lnTo>
                  <a:lnTo>
                    <a:pt x="13737" y="3069"/>
                  </a:lnTo>
                  <a:lnTo>
                    <a:pt x="13518" y="2777"/>
                  </a:lnTo>
                  <a:lnTo>
                    <a:pt x="13274" y="2509"/>
                  </a:lnTo>
                  <a:lnTo>
                    <a:pt x="13006" y="2241"/>
                  </a:lnTo>
                  <a:lnTo>
                    <a:pt x="12739" y="1973"/>
                  </a:lnTo>
                  <a:lnTo>
                    <a:pt x="12471" y="1730"/>
                  </a:lnTo>
                  <a:lnTo>
                    <a:pt x="12178" y="1510"/>
                  </a:lnTo>
                  <a:lnTo>
                    <a:pt x="11886" y="1291"/>
                  </a:lnTo>
                  <a:lnTo>
                    <a:pt x="11569" y="1096"/>
                  </a:lnTo>
                  <a:lnTo>
                    <a:pt x="11253" y="926"/>
                  </a:lnTo>
                  <a:lnTo>
                    <a:pt x="10936" y="755"/>
                  </a:lnTo>
                  <a:lnTo>
                    <a:pt x="10595" y="609"/>
                  </a:lnTo>
                  <a:lnTo>
                    <a:pt x="10254" y="463"/>
                  </a:lnTo>
                  <a:lnTo>
                    <a:pt x="9889" y="341"/>
                  </a:lnTo>
                  <a:lnTo>
                    <a:pt x="9524" y="244"/>
                  </a:lnTo>
                  <a:lnTo>
                    <a:pt x="9158" y="147"/>
                  </a:lnTo>
                  <a:lnTo>
                    <a:pt x="8793" y="98"/>
                  </a:lnTo>
                  <a:lnTo>
                    <a:pt x="8403" y="49"/>
                  </a:lnTo>
                  <a:lnTo>
                    <a:pt x="8014" y="0"/>
                  </a:lnTo>
                  <a:lnTo>
                    <a:pt x="7624" y="0"/>
                  </a:lnTo>
                  <a:lnTo>
                    <a:pt x="7624"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37"/>
            <p:cNvSpPr/>
            <p:nvPr/>
          </p:nvSpPr>
          <p:spPr>
            <a:xfrm>
              <a:off x="2197675" y="2503125"/>
              <a:ext cx="43875" cy="47525"/>
            </a:xfrm>
            <a:custGeom>
              <a:avLst/>
              <a:gdLst/>
              <a:ahLst/>
              <a:cxnLst/>
              <a:rect l="l" t="t" r="r" b="b"/>
              <a:pathLst>
                <a:path w="1755" h="1901" fill="none" extrusionOk="0">
                  <a:moveTo>
                    <a:pt x="877" y="0"/>
                  </a:moveTo>
                  <a:lnTo>
                    <a:pt x="877" y="0"/>
                  </a:lnTo>
                  <a:lnTo>
                    <a:pt x="1048" y="25"/>
                  </a:lnTo>
                  <a:lnTo>
                    <a:pt x="1218"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8" y="1827"/>
                  </a:lnTo>
                  <a:lnTo>
                    <a:pt x="1048" y="1876"/>
                  </a:lnTo>
                  <a:lnTo>
                    <a:pt x="877" y="1900"/>
                  </a:lnTo>
                  <a:lnTo>
                    <a:pt x="877" y="1900"/>
                  </a:lnTo>
                  <a:lnTo>
                    <a:pt x="707" y="1876"/>
                  </a:lnTo>
                  <a:lnTo>
                    <a:pt x="536" y="1827"/>
                  </a:lnTo>
                  <a:lnTo>
                    <a:pt x="390"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0" y="171"/>
                  </a:lnTo>
                  <a:lnTo>
                    <a:pt x="536" y="73"/>
                  </a:lnTo>
                  <a:lnTo>
                    <a:pt x="707" y="25"/>
                  </a:lnTo>
                  <a:lnTo>
                    <a:pt x="877" y="0"/>
                  </a:lnTo>
                  <a:lnTo>
                    <a:pt x="877"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37"/>
            <p:cNvSpPr/>
            <p:nvPr/>
          </p:nvSpPr>
          <p:spPr>
            <a:xfrm>
              <a:off x="2041800" y="2503125"/>
              <a:ext cx="43875" cy="47525"/>
            </a:xfrm>
            <a:custGeom>
              <a:avLst/>
              <a:gdLst/>
              <a:ahLst/>
              <a:cxnLst/>
              <a:rect l="l" t="t" r="r" b="b"/>
              <a:pathLst>
                <a:path w="1755" h="1901" fill="none" extrusionOk="0">
                  <a:moveTo>
                    <a:pt x="878" y="0"/>
                  </a:moveTo>
                  <a:lnTo>
                    <a:pt x="878" y="0"/>
                  </a:lnTo>
                  <a:lnTo>
                    <a:pt x="1048" y="25"/>
                  </a:lnTo>
                  <a:lnTo>
                    <a:pt x="1219"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9" y="1827"/>
                  </a:lnTo>
                  <a:lnTo>
                    <a:pt x="1048" y="1876"/>
                  </a:lnTo>
                  <a:lnTo>
                    <a:pt x="878" y="1900"/>
                  </a:lnTo>
                  <a:lnTo>
                    <a:pt x="878" y="1900"/>
                  </a:lnTo>
                  <a:lnTo>
                    <a:pt x="707" y="1876"/>
                  </a:lnTo>
                  <a:lnTo>
                    <a:pt x="537" y="1827"/>
                  </a:lnTo>
                  <a:lnTo>
                    <a:pt x="390"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0" y="171"/>
                  </a:lnTo>
                  <a:lnTo>
                    <a:pt x="537" y="73"/>
                  </a:lnTo>
                  <a:lnTo>
                    <a:pt x="707" y="25"/>
                  </a:lnTo>
                  <a:lnTo>
                    <a:pt x="878" y="0"/>
                  </a:lnTo>
                  <a:lnTo>
                    <a:pt x="87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37"/>
            <p:cNvSpPr/>
            <p:nvPr/>
          </p:nvSpPr>
          <p:spPr>
            <a:xfrm>
              <a:off x="2041800" y="2584100"/>
              <a:ext cx="199750" cy="41425"/>
            </a:xfrm>
            <a:custGeom>
              <a:avLst/>
              <a:gdLst/>
              <a:ahLst/>
              <a:cxnLst/>
              <a:rect l="l" t="t" r="r" b="b"/>
              <a:pathLst>
                <a:path w="7990" h="1657" fill="none" extrusionOk="0">
                  <a:moveTo>
                    <a:pt x="1" y="1657"/>
                  </a:moveTo>
                  <a:lnTo>
                    <a:pt x="1" y="1657"/>
                  </a:lnTo>
                  <a:lnTo>
                    <a:pt x="415" y="1291"/>
                  </a:lnTo>
                  <a:lnTo>
                    <a:pt x="853" y="950"/>
                  </a:lnTo>
                  <a:lnTo>
                    <a:pt x="1340" y="683"/>
                  </a:lnTo>
                  <a:lnTo>
                    <a:pt x="1827" y="439"/>
                  </a:lnTo>
                  <a:lnTo>
                    <a:pt x="2363" y="244"/>
                  </a:lnTo>
                  <a:lnTo>
                    <a:pt x="2875" y="122"/>
                  </a:lnTo>
                  <a:lnTo>
                    <a:pt x="3435" y="49"/>
                  </a:lnTo>
                  <a:lnTo>
                    <a:pt x="3995" y="1"/>
                  </a:lnTo>
                  <a:lnTo>
                    <a:pt x="3995" y="1"/>
                  </a:lnTo>
                  <a:lnTo>
                    <a:pt x="4555" y="49"/>
                  </a:lnTo>
                  <a:lnTo>
                    <a:pt x="5115" y="122"/>
                  </a:lnTo>
                  <a:lnTo>
                    <a:pt x="5627" y="244"/>
                  </a:lnTo>
                  <a:lnTo>
                    <a:pt x="6163" y="439"/>
                  </a:lnTo>
                  <a:lnTo>
                    <a:pt x="6650" y="683"/>
                  </a:lnTo>
                  <a:lnTo>
                    <a:pt x="7137" y="950"/>
                  </a:lnTo>
                  <a:lnTo>
                    <a:pt x="7575" y="1291"/>
                  </a:lnTo>
                  <a:lnTo>
                    <a:pt x="7989" y="1657"/>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4" name="Google Shape;664;p37"/>
          <p:cNvGrpSpPr/>
          <p:nvPr/>
        </p:nvGrpSpPr>
        <p:grpSpPr>
          <a:xfrm>
            <a:off x="2123374" y="2501759"/>
            <a:ext cx="288740" cy="288740"/>
            <a:chOff x="2623275" y="2333250"/>
            <a:chExt cx="381175" cy="381175"/>
          </a:xfrm>
        </p:grpSpPr>
        <p:sp>
          <p:nvSpPr>
            <p:cNvPr id="665" name="Google Shape;665;p37"/>
            <p:cNvSpPr/>
            <p:nvPr/>
          </p:nvSpPr>
          <p:spPr>
            <a:xfrm>
              <a:off x="2623275" y="2333250"/>
              <a:ext cx="381175" cy="381175"/>
            </a:xfrm>
            <a:custGeom>
              <a:avLst/>
              <a:gdLst/>
              <a:ahLst/>
              <a:cxnLst/>
              <a:rect l="l" t="t" r="r" b="b"/>
              <a:pathLst>
                <a:path w="15247" h="15247" fill="none" extrusionOk="0">
                  <a:moveTo>
                    <a:pt x="7624" y="0"/>
                  </a:moveTo>
                  <a:lnTo>
                    <a:pt x="7624" y="0"/>
                  </a:lnTo>
                  <a:lnTo>
                    <a:pt x="7234" y="0"/>
                  </a:lnTo>
                  <a:lnTo>
                    <a:pt x="6844" y="49"/>
                  </a:lnTo>
                  <a:lnTo>
                    <a:pt x="6455" y="98"/>
                  </a:lnTo>
                  <a:lnTo>
                    <a:pt x="6089" y="147"/>
                  </a:lnTo>
                  <a:lnTo>
                    <a:pt x="5724" y="244"/>
                  </a:lnTo>
                  <a:lnTo>
                    <a:pt x="5359" y="341"/>
                  </a:lnTo>
                  <a:lnTo>
                    <a:pt x="4994" y="463"/>
                  </a:lnTo>
                  <a:lnTo>
                    <a:pt x="4653" y="609"/>
                  </a:lnTo>
                  <a:lnTo>
                    <a:pt x="4312" y="755"/>
                  </a:lnTo>
                  <a:lnTo>
                    <a:pt x="3995" y="926"/>
                  </a:lnTo>
                  <a:lnTo>
                    <a:pt x="3678" y="1096"/>
                  </a:lnTo>
                  <a:lnTo>
                    <a:pt x="3362" y="1291"/>
                  </a:lnTo>
                  <a:lnTo>
                    <a:pt x="3069" y="1510"/>
                  </a:lnTo>
                  <a:lnTo>
                    <a:pt x="2777" y="1730"/>
                  </a:lnTo>
                  <a:lnTo>
                    <a:pt x="2509" y="1973"/>
                  </a:lnTo>
                  <a:lnTo>
                    <a:pt x="2241" y="2241"/>
                  </a:lnTo>
                  <a:lnTo>
                    <a:pt x="1973" y="2509"/>
                  </a:lnTo>
                  <a:lnTo>
                    <a:pt x="1730" y="2777"/>
                  </a:lnTo>
                  <a:lnTo>
                    <a:pt x="1511" y="3069"/>
                  </a:lnTo>
                  <a:lnTo>
                    <a:pt x="1292" y="3361"/>
                  </a:lnTo>
                  <a:lnTo>
                    <a:pt x="1097" y="3678"/>
                  </a:lnTo>
                  <a:lnTo>
                    <a:pt x="926" y="3995"/>
                  </a:lnTo>
                  <a:lnTo>
                    <a:pt x="756" y="4311"/>
                  </a:lnTo>
                  <a:lnTo>
                    <a:pt x="610" y="4652"/>
                  </a:lnTo>
                  <a:lnTo>
                    <a:pt x="463" y="4993"/>
                  </a:lnTo>
                  <a:lnTo>
                    <a:pt x="342" y="5358"/>
                  </a:lnTo>
                  <a:lnTo>
                    <a:pt x="244" y="5724"/>
                  </a:lnTo>
                  <a:lnTo>
                    <a:pt x="147" y="6089"/>
                  </a:lnTo>
                  <a:lnTo>
                    <a:pt x="98" y="6454"/>
                  </a:lnTo>
                  <a:lnTo>
                    <a:pt x="49" y="6844"/>
                  </a:lnTo>
                  <a:lnTo>
                    <a:pt x="1" y="7234"/>
                  </a:lnTo>
                  <a:lnTo>
                    <a:pt x="1" y="7623"/>
                  </a:lnTo>
                  <a:lnTo>
                    <a:pt x="1" y="7623"/>
                  </a:lnTo>
                  <a:lnTo>
                    <a:pt x="1" y="8013"/>
                  </a:lnTo>
                  <a:lnTo>
                    <a:pt x="49" y="8403"/>
                  </a:lnTo>
                  <a:lnTo>
                    <a:pt x="98" y="8793"/>
                  </a:lnTo>
                  <a:lnTo>
                    <a:pt x="147" y="9158"/>
                  </a:lnTo>
                  <a:lnTo>
                    <a:pt x="244" y="9523"/>
                  </a:lnTo>
                  <a:lnTo>
                    <a:pt x="342" y="9889"/>
                  </a:lnTo>
                  <a:lnTo>
                    <a:pt x="463" y="10254"/>
                  </a:lnTo>
                  <a:lnTo>
                    <a:pt x="610" y="10595"/>
                  </a:lnTo>
                  <a:lnTo>
                    <a:pt x="756" y="10936"/>
                  </a:lnTo>
                  <a:lnTo>
                    <a:pt x="926" y="11252"/>
                  </a:lnTo>
                  <a:lnTo>
                    <a:pt x="1097" y="11569"/>
                  </a:lnTo>
                  <a:lnTo>
                    <a:pt x="1292" y="11886"/>
                  </a:lnTo>
                  <a:lnTo>
                    <a:pt x="1511" y="12178"/>
                  </a:lnTo>
                  <a:lnTo>
                    <a:pt x="1730" y="12470"/>
                  </a:lnTo>
                  <a:lnTo>
                    <a:pt x="1973" y="12738"/>
                  </a:lnTo>
                  <a:lnTo>
                    <a:pt x="2241" y="13006"/>
                  </a:lnTo>
                  <a:lnTo>
                    <a:pt x="2509" y="13274"/>
                  </a:lnTo>
                  <a:lnTo>
                    <a:pt x="2777" y="13517"/>
                  </a:lnTo>
                  <a:lnTo>
                    <a:pt x="3069" y="13737"/>
                  </a:lnTo>
                  <a:lnTo>
                    <a:pt x="3362" y="13956"/>
                  </a:lnTo>
                  <a:lnTo>
                    <a:pt x="3678" y="14151"/>
                  </a:lnTo>
                  <a:lnTo>
                    <a:pt x="3995" y="14321"/>
                  </a:lnTo>
                  <a:lnTo>
                    <a:pt x="4312" y="14492"/>
                  </a:lnTo>
                  <a:lnTo>
                    <a:pt x="4653" y="14638"/>
                  </a:lnTo>
                  <a:lnTo>
                    <a:pt x="4994" y="14784"/>
                  </a:lnTo>
                  <a:lnTo>
                    <a:pt x="5359" y="14906"/>
                  </a:lnTo>
                  <a:lnTo>
                    <a:pt x="5724" y="15003"/>
                  </a:lnTo>
                  <a:lnTo>
                    <a:pt x="6089" y="15100"/>
                  </a:lnTo>
                  <a:lnTo>
                    <a:pt x="6455" y="15149"/>
                  </a:lnTo>
                  <a:lnTo>
                    <a:pt x="6844" y="15198"/>
                  </a:lnTo>
                  <a:lnTo>
                    <a:pt x="7234" y="15247"/>
                  </a:lnTo>
                  <a:lnTo>
                    <a:pt x="7624" y="15247"/>
                  </a:lnTo>
                  <a:lnTo>
                    <a:pt x="7624" y="15247"/>
                  </a:lnTo>
                  <a:lnTo>
                    <a:pt x="8014" y="15247"/>
                  </a:lnTo>
                  <a:lnTo>
                    <a:pt x="8403" y="15198"/>
                  </a:lnTo>
                  <a:lnTo>
                    <a:pt x="8793" y="15149"/>
                  </a:lnTo>
                  <a:lnTo>
                    <a:pt x="9158" y="15100"/>
                  </a:lnTo>
                  <a:lnTo>
                    <a:pt x="9524" y="15003"/>
                  </a:lnTo>
                  <a:lnTo>
                    <a:pt x="9889" y="14906"/>
                  </a:lnTo>
                  <a:lnTo>
                    <a:pt x="10254" y="14784"/>
                  </a:lnTo>
                  <a:lnTo>
                    <a:pt x="10595" y="14638"/>
                  </a:lnTo>
                  <a:lnTo>
                    <a:pt x="10936" y="14492"/>
                  </a:lnTo>
                  <a:lnTo>
                    <a:pt x="11253" y="14321"/>
                  </a:lnTo>
                  <a:lnTo>
                    <a:pt x="11569" y="14151"/>
                  </a:lnTo>
                  <a:lnTo>
                    <a:pt x="11886" y="13956"/>
                  </a:lnTo>
                  <a:lnTo>
                    <a:pt x="12178" y="13737"/>
                  </a:lnTo>
                  <a:lnTo>
                    <a:pt x="12470" y="13517"/>
                  </a:lnTo>
                  <a:lnTo>
                    <a:pt x="12738" y="13274"/>
                  </a:lnTo>
                  <a:lnTo>
                    <a:pt x="13006" y="13006"/>
                  </a:lnTo>
                  <a:lnTo>
                    <a:pt x="13274" y="12738"/>
                  </a:lnTo>
                  <a:lnTo>
                    <a:pt x="13518" y="12470"/>
                  </a:lnTo>
                  <a:lnTo>
                    <a:pt x="13737" y="12178"/>
                  </a:lnTo>
                  <a:lnTo>
                    <a:pt x="13956" y="11886"/>
                  </a:lnTo>
                  <a:lnTo>
                    <a:pt x="14151" y="11569"/>
                  </a:lnTo>
                  <a:lnTo>
                    <a:pt x="14321" y="11252"/>
                  </a:lnTo>
                  <a:lnTo>
                    <a:pt x="14492" y="10936"/>
                  </a:lnTo>
                  <a:lnTo>
                    <a:pt x="14638" y="10595"/>
                  </a:lnTo>
                  <a:lnTo>
                    <a:pt x="14784" y="10254"/>
                  </a:lnTo>
                  <a:lnTo>
                    <a:pt x="14906" y="9889"/>
                  </a:lnTo>
                  <a:lnTo>
                    <a:pt x="15003" y="9523"/>
                  </a:lnTo>
                  <a:lnTo>
                    <a:pt x="15101" y="9158"/>
                  </a:lnTo>
                  <a:lnTo>
                    <a:pt x="15150" y="8793"/>
                  </a:lnTo>
                  <a:lnTo>
                    <a:pt x="15198" y="8403"/>
                  </a:lnTo>
                  <a:lnTo>
                    <a:pt x="15247" y="8013"/>
                  </a:lnTo>
                  <a:lnTo>
                    <a:pt x="15247" y="7623"/>
                  </a:lnTo>
                  <a:lnTo>
                    <a:pt x="15247" y="7623"/>
                  </a:lnTo>
                  <a:lnTo>
                    <a:pt x="15247" y="7234"/>
                  </a:lnTo>
                  <a:lnTo>
                    <a:pt x="15198" y="6844"/>
                  </a:lnTo>
                  <a:lnTo>
                    <a:pt x="15150" y="6454"/>
                  </a:lnTo>
                  <a:lnTo>
                    <a:pt x="15101" y="6089"/>
                  </a:lnTo>
                  <a:lnTo>
                    <a:pt x="15003" y="5724"/>
                  </a:lnTo>
                  <a:lnTo>
                    <a:pt x="14906" y="5358"/>
                  </a:lnTo>
                  <a:lnTo>
                    <a:pt x="14784" y="4993"/>
                  </a:lnTo>
                  <a:lnTo>
                    <a:pt x="14638" y="4652"/>
                  </a:lnTo>
                  <a:lnTo>
                    <a:pt x="14492" y="4311"/>
                  </a:lnTo>
                  <a:lnTo>
                    <a:pt x="14321" y="3995"/>
                  </a:lnTo>
                  <a:lnTo>
                    <a:pt x="14151" y="3678"/>
                  </a:lnTo>
                  <a:lnTo>
                    <a:pt x="13956" y="3361"/>
                  </a:lnTo>
                  <a:lnTo>
                    <a:pt x="13737" y="3069"/>
                  </a:lnTo>
                  <a:lnTo>
                    <a:pt x="13518" y="2777"/>
                  </a:lnTo>
                  <a:lnTo>
                    <a:pt x="13274" y="2509"/>
                  </a:lnTo>
                  <a:lnTo>
                    <a:pt x="13006" y="2241"/>
                  </a:lnTo>
                  <a:lnTo>
                    <a:pt x="12738" y="1973"/>
                  </a:lnTo>
                  <a:lnTo>
                    <a:pt x="12470" y="1730"/>
                  </a:lnTo>
                  <a:lnTo>
                    <a:pt x="12178" y="1510"/>
                  </a:lnTo>
                  <a:lnTo>
                    <a:pt x="11886" y="1291"/>
                  </a:lnTo>
                  <a:lnTo>
                    <a:pt x="11569" y="1096"/>
                  </a:lnTo>
                  <a:lnTo>
                    <a:pt x="11253" y="926"/>
                  </a:lnTo>
                  <a:lnTo>
                    <a:pt x="10936" y="755"/>
                  </a:lnTo>
                  <a:lnTo>
                    <a:pt x="10595" y="609"/>
                  </a:lnTo>
                  <a:lnTo>
                    <a:pt x="10254" y="463"/>
                  </a:lnTo>
                  <a:lnTo>
                    <a:pt x="9889" y="341"/>
                  </a:lnTo>
                  <a:lnTo>
                    <a:pt x="9524" y="244"/>
                  </a:lnTo>
                  <a:lnTo>
                    <a:pt x="9158" y="147"/>
                  </a:lnTo>
                  <a:lnTo>
                    <a:pt x="8793" y="98"/>
                  </a:lnTo>
                  <a:lnTo>
                    <a:pt x="8403" y="49"/>
                  </a:lnTo>
                  <a:lnTo>
                    <a:pt x="8014" y="0"/>
                  </a:lnTo>
                  <a:lnTo>
                    <a:pt x="7624" y="0"/>
                  </a:lnTo>
                  <a:lnTo>
                    <a:pt x="7624"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37"/>
            <p:cNvSpPr/>
            <p:nvPr/>
          </p:nvSpPr>
          <p:spPr>
            <a:xfrm>
              <a:off x="2869875" y="2503125"/>
              <a:ext cx="43875" cy="47525"/>
            </a:xfrm>
            <a:custGeom>
              <a:avLst/>
              <a:gdLst/>
              <a:ahLst/>
              <a:cxnLst/>
              <a:rect l="l" t="t" r="r" b="b"/>
              <a:pathLst>
                <a:path w="1755" h="1901" fill="none" extrusionOk="0">
                  <a:moveTo>
                    <a:pt x="877" y="0"/>
                  </a:moveTo>
                  <a:lnTo>
                    <a:pt x="877" y="0"/>
                  </a:lnTo>
                  <a:lnTo>
                    <a:pt x="1048" y="25"/>
                  </a:lnTo>
                  <a:lnTo>
                    <a:pt x="1218" y="73"/>
                  </a:lnTo>
                  <a:lnTo>
                    <a:pt x="1364" y="171"/>
                  </a:lnTo>
                  <a:lnTo>
                    <a:pt x="1510" y="268"/>
                  </a:lnTo>
                  <a:lnTo>
                    <a:pt x="1608" y="414"/>
                  </a:lnTo>
                  <a:lnTo>
                    <a:pt x="1681" y="585"/>
                  </a:lnTo>
                  <a:lnTo>
                    <a:pt x="1730" y="755"/>
                  </a:lnTo>
                  <a:lnTo>
                    <a:pt x="1754" y="950"/>
                  </a:lnTo>
                  <a:lnTo>
                    <a:pt x="1754" y="950"/>
                  </a:lnTo>
                  <a:lnTo>
                    <a:pt x="1730" y="1145"/>
                  </a:lnTo>
                  <a:lnTo>
                    <a:pt x="1681" y="1316"/>
                  </a:lnTo>
                  <a:lnTo>
                    <a:pt x="1608" y="1486"/>
                  </a:lnTo>
                  <a:lnTo>
                    <a:pt x="1510" y="1632"/>
                  </a:lnTo>
                  <a:lnTo>
                    <a:pt x="1364" y="1730"/>
                  </a:lnTo>
                  <a:lnTo>
                    <a:pt x="1218" y="1827"/>
                  </a:lnTo>
                  <a:lnTo>
                    <a:pt x="1048" y="1876"/>
                  </a:lnTo>
                  <a:lnTo>
                    <a:pt x="877" y="1900"/>
                  </a:lnTo>
                  <a:lnTo>
                    <a:pt x="877" y="1900"/>
                  </a:lnTo>
                  <a:lnTo>
                    <a:pt x="707" y="1876"/>
                  </a:lnTo>
                  <a:lnTo>
                    <a:pt x="536" y="1827"/>
                  </a:lnTo>
                  <a:lnTo>
                    <a:pt x="390" y="1730"/>
                  </a:lnTo>
                  <a:lnTo>
                    <a:pt x="244" y="1632"/>
                  </a:lnTo>
                  <a:lnTo>
                    <a:pt x="147" y="1486"/>
                  </a:lnTo>
                  <a:lnTo>
                    <a:pt x="74" y="1316"/>
                  </a:lnTo>
                  <a:lnTo>
                    <a:pt x="25" y="1145"/>
                  </a:lnTo>
                  <a:lnTo>
                    <a:pt x="0" y="950"/>
                  </a:lnTo>
                  <a:lnTo>
                    <a:pt x="0" y="950"/>
                  </a:lnTo>
                  <a:lnTo>
                    <a:pt x="25" y="755"/>
                  </a:lnTo>
                  <a:lnTo>
                    <a:pt x="74" y="585"/>
                  </a:lnTo>
                  <a:lnTo>
                    <a:pt x="147" y="414"/>
                  </a:lnTo>
                  <a:lnTo>
                    <a:pt x="244" y="268"/>
                  </a:lnTo>
                  <a:lnTo>
                    <a:pt x="390" y="171"/>
                  </a:lnTo>
                  <a:lnTo>
                    <a:pt x="536" y="73"/>
                  </a:lnTo>
                  <a:lnTo>
                    <a:pt x="707" y="25"/>
                  </a:lnTo>
                  <a:lnTo>
                    <a:pt x="877" y="0"/>
                  </a:lnTo>
                  <a:lnTo>
                    <a:pt x="877"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37"/>
            <p:cNvSpPr/>
            <p:nvPr/>
          </p:nvSpPr>
          <p:spPr>
            <a:xfrm>
              <a:off x="2714000" y="2503125"/>
              <a:ext cx="43875" cy="47525"/>
            </a:xfrm>
            <a:custGeom>
              <a:avLst/>
              <a:gdLst/>
              <a:ahLst/>
              <a:cxnLst/>
              <a:rect l="l" t="t" r="r" b="b"/>
              <a:pathLst>
                <a:path w="1755" h="1901" fill="none" extrusionOk="0">
                  <a:moveTo>
                    <a:pt x="877" y="1900"/>
                  </a:moveTo>
                  <a:lnTo>
                    <a:pt x="877" y="1900"/>
                  </a:lnTo>
                  <a:lnTo>
                    <a:pt x="707" y="1876"/>
                  </a:lnTo>
                  <a:lnTo>
                    <a:pt x="536" y="1827"/>
                  </a:lnTo>
                  <a:lnTo>
                    <a:pt x="390"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0" y="171"/>
                  </a:lnTo>
                  <a:lnTo>
                    <a:pt x="536" y="73"/>
                  </a:lnTo>
                  <a:lnTo>
                    <a:pt x="707" y="25"/>
                  </a:lnTo>
                  <a:lnTo>
                    <a:pt x="877" y="0"/>
                  </a:lnTo>
                  <a:lnTo>
                    <a:pt x="877" y="0"/>
                  </a:lnTo>
                  <a:lnTo>
                    <a:pt x="1048" y="25"/>
                  </a:lnTo>
                  <a:lnTo>
                    <a:pt x="1218"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8" y="1827"/>
                  </a:lnTo>
                  <a:lnTo>
                    <a:pt x="1048" y="1876"/>
                  </a:lnTo>
                  <a:lnTo>
                    <a:pt x="877" y="1900"/>
                  </a:lnTo>
                  <a:lnTo>
                    <a:pt x="877" y="190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37"/>
            <p:cNvSpPr/>
            <p:nvPr/>
          </p:nvSpPr>
          <p:spPr>
            <a:xfrm>
              <a:off x="2810200" y="2595675"/>
              <a:ext cx="99875" cy="31075"/>
            </a:xfrm>
            <a:custGeom>
              <a:avLst/>
              <a:gdLst/>
              <a:ahLst/>
              <a:cxnLst/>
              <a:rect l="l" t="t" r="r" b="b"/>
              <a:pathLst>
                <a:path w="3995" h="1243" fill="none" extrusionOk="0">
                  <a:moveTo>
                    <a:pt x="1" y="1242"/>
                  </a:moveTo>
                  <a:lnTo>
                    <a:pt x="3995"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9" name="Google Shape;669;p37"/>
          <p:cNvGrpSpPr/>
          <p:nvPr/>
        </p:nvGrpSpPr>
        <p:grpSpPr>
          <a:xfrm>
            <a:off x="2699907" y="2451953"/>
            <a:ext cx="154057" cy="384677"/>
            <a:chOff x="3384375" y="2267500"/>
            <a:chExt cx="203375" cy="507825"/>
          </a:xfrm>
        </p:grpSpPr>
        <p:sp>
          <p:nvSpPr>
            <p:cNvPr id="670" name="Google Shape;670;p37"/>
            <p:cNvSpPr/>
            <p:nvPr/>
          </p:nvSpPr>
          <p:spPr>
            <a:xfrm>
              <a:off x="3384375" y="2373425"/>
              <a:ext cx="203375" cy="401900"/>
            </a:xfrm>
            <a:custGeom>
              <a:avLst/>
              <a:gdLst/>
              <a:ahLst/>
              <a:cxnLst/>
              <a:rect l="l" t="t" r="r" b="b"/>
              <a:pathLst>
                <a:path w="8135" h="16076" fill="none" extrusionOk="0">
                  <a:moveTo>
                    <a:pt x="4896" y="1"/>
                  </a:moveTo>
                  <a:lnTo>
                    <a:pt x="4896" y="1"/>
                  </a:lnTo>
                  <a:lnTo>
                    <a:pt x="4701" y="74"/>
                  </a:lnTo>
                  <a:lnTo>
                    <a:pt x="4506" y="147"/>
                  </a:lnTo>
                  <a:lnTo>
                    <a:pt x="4287" y="196"/>
                  </a:lnTo>
                  <a:lnTo>
                    <a:pt x="4068" y="196"/>
                  </a:lnTo>
                  <a:lnTo>
                    <a:pt x="4068" y="196"/>
                  </a:lnTo>
                  <a:lnTo>
                    <a:pt x="3848" y="196"/>
                  </a:lnTo>
                  <a:lnTo>
                    <a:pt x="3654" y="147"/>
                  </a:lnTo>
                  <a:lnTo>
                    <a:pt x="3434" y="98"/>
                  </a:lnTo>
                  <a:lnTo>
                    <a:pt x="3240" y="1"/>
                  </a:lnTo>
                  <a:lnTo>
                    <a:pt x="3240" y="1"/>
                  </a:lnTo>
                  <a:lnTo>
                    <a:pt x="2996" y="50"/>
                  </a:lnTo>
                  <a:lnTo>
                    <a:pt x="2777" y="98"/>
                  </a:lnTo>
                  <a:lnTo>
                    <a:pt x="2558" y="171"/>
                  </a:lnTo>
                  <a:lnTo>
                    <a:pt x="2363" y="269"/>
                  </a:lnTo>
                  <a:lnTo>
                    <a:pt x="2168" y="366"/>
                  </a:lnTo>
                  <a:lnTo>
                    <a:pt x="1973" y="464"/>
                  </a:lnTo>
                  <a:lnTo>
                    <a:pt x="1803" y="585"/>
                  </a:lnTo>
                  <a:lnTo>
                    <a:pt x="1632" y="731"/>
                  </a:lnTo>
                  <a:lnTo>
                    <a:pt x="1486" y="878"/>
                  </a:lnTo>
                  <a:lnTo>
                    <a:pt x="1340" y="1024"/>
                  </a:lnTo>
                  <a:lnTo>
                    <a:pt x="1072" y="1365"/>
                  </a:lnTo>
                  <a:lnTo>
                    <a:pt x="853" y="1779"/>
                  </a:lnTo>
                  <a:lnTo>
                    <a:pt x="658" y="2193"/>
                  </a:lnTo>
                  <a:lnTo>
                    <a:pt x="488" y="2680"/>
                  </a:lnTo>
                  <a:lnTo>
                    <a:pt x="341" y="3167"/>
                  </a:lnTo>
                  <a:lnTo>
                    <a:pt x="244" y="3727"/>
                  </a:lnTo>
                  <a:lnTo>
                    <a:pt x="147" y="4287"/>
                  </a:lnTo>
                  <a:lnTo>
                    <a:pt x="73" y="4896"/>
                  </a:lnTo>
                  <a:lnTo>
                    <a:pt x="49" y="5529"/>
                  </a:lnTo>
                  <a:lnTo>
                    <a:pt x="25" y="6187"/>
                  </a:lnTo>
                  <a:lnTo>
                    <a:pt x="0" y="6869"/>
                  </a:lnTo>
                  <a:lnTo>
                    <a:pt x="0" y="6869"/>
                  </a:lnTo>
                  <a:lnTo>
                    <a:pt x="25" y="7015"/>
                  </a:lnTo>
                  <a:lnTo>
                    <a:pt x="49" y="7161"/>
                  </a:lnTo>
                  <a:lnTo>
                    <a:pt x="98" y="7307"/>
                  </a:lnTo>
                  <a:lnTo>
                    <a:pt x="171" y="7405"/>
                  </a:lnTo>
                  <a:lnTo>
                    <a:pt x="268" y="7502"/>
                  </a:lnTo>
                  <a:lnTo>
                    <a:pt x="390" y="7575"/>
                  </a:lnTo>
                  <a:lnTo>
                    <a:pt x="512" y="7624"/>
                  </a:lnTo>
                  <a:lnTo>
                    <a:pt x="658" y="7648"/>
                  </a:lnTo>
                  <a:lnTo>
                    <a:pt x="658" y="7648"/>
                  </a:lnTo>
                  <a:lnTo>
                    <a:pt x="804" y="7624"/>
                  </a:lnTo>
                  <a:lnTo>
                    <a:pt x="926" y="7575"/>
                  </a:lnTo>
                  <a:lnTo>
                    <a:pt x="1048" y="7502"/>
                  </a:lnTo>
                  <a:lnTo>
                    <a:pt x="1145" y="7405"/>
                  </a:lnTo>
                  <a:lnTo>
                    <a:pt x="1218" y="7307"/>
                  </a:lnTo>
                  <a:lnTo>
                    <a:pt x="1267" y="7161"/>
                  </a:lnTo>
                  <a:lnTo>
                    <a:pt x="1291" y="7015"/>
                  </a:lnTo>
                  <a:lnTo>
                    <a:pt x="1316" y="6869"/>
                  </a:lnTo>
                  <a:lnTo>
                    <a:pt x="1316" y="6869"/>
                  </a:lnTo>
                  <a:lnTo>
                    <a:pt x="1340" y="6260"/>
                  </a:lnTo>
                  <a:lnTo>
                    <a:pt x="1413" y="5554"/>
                  </a:lnTo>
                  <a:lnTo>
                    <a:pt x="1510" y="4847"/>
                  </a:lnTo>
                  <a:lnTo>
                    <a:pt x="1632" y="4141"/>
                  </a:lnTo>
                  <a:lnTo>
                    <a:pt x="1754" y="3532"/>
                  </a:lnTo>
                  <a:lnTo>
                    <a:pt x="1876" y="3021"/>
                  </a:lnTo>
                  <a:lnTo>
                    <a:pt x="1998" y="2680"/>
                  </a:lnTo>
                  <a:lnTo>
                    <a:pt x="2046" y="2607"/>
                  </a:lnTo>
                  <a:lnTo>
                    <a:pt x="2095" y="2582"/>
                  </a:lnTo>
                  <a:lnTo>
                    <a:pt x="2095" y="2582"/>
                  </a:lnTo>
                  <a:lnTo>
                    <a:pt x="2095" y="2631"/>
                  </a:lnTo>
                  <a:lnTo>
                    <a:pt x="2119" y="2729"/>
                  </a:lnTo>
                  <a:lnTo>
                    <a:pt x="2119" y="3143"/>
                  </a:lnTo>
                  <a:lnTo>
                    <a:pt x="2071" y="4555"/>
                  </a:lnTo>
                  <a:lnTo>
                    <a:pt x="1949" y="6577"/>
                  </a:lnTo>
                  <a:lnTo>
                    <a:pt x="1827" y="8842"/>
                  </a:lnTo>
                  <a:lnTo>
                    <a:pt x="1535" y="13128"/>
                  </a:lnTo>
                  <a:lnTo>
                    <a:pt x="1389" y="15077"/>
                  </a:lnTo>
                  <a:lnTo>
                    <a:pt x="1389" y="15077"/>
                  </a:lnTo>
                  <a:lnTo>
                    <a:pt x="1389" y="15247"/>
                  </a:lnTo>
                  <a:lnTo>
                    <a:pt x="1413" y="15418"/>
                  </a:lnTo>
                  <a:lnTo>
                    <a:pt x="1462" y="15564"/>
                  </a:lnTo>
                  <a:lnTo>
                    <a:pt x="1559" y="15710"/>
                  </a:lnTo>
                  <a:lnTo>
                    <a:pt x="1657" y="15856"/>
                  </a:lnTo>
                  <a:lnTo>
                    <a:pt x="1778" y="15953"/>
                  </a:lnTo>
                  <a:lnTo>
                    <a:pt x="1924" y="16026"/>
                  </a:lnTo>
                  <a:lnTo>
                    <a:pt x="2095" y="16075"/>
                  </a:lnTo>
                  <a:lnTo>
                    <a:pt x="2095" y="16075"/>
                  </a:lnTo>
                  <a:lnTo>
                    <a:pt x="2217" y="16075"/>
                  </a:lnTo>
                  <a:lnTo>
                    <a:pt x="2217" y="16075"/>
                  </a:lnTo>
                  <a:lnTo>
                    <a:pt x="2387" y="16075"/>
                  </a:lnTo>
                  <a:lnTo>
                    <a:pt x="2509" y="16026"/>
                  </a:lnTo>
                  <a:lnTo>
                    <a:pt x="2655" y="15953"/>
                  </a:lnTo>
                  <a:lnTo>
                    <a:pt x="2777" y="15880"/>
                  </a:lnTo>
                  <a:lnTo>
                    <a:pt x="2874" y="15758"/>
                  </a:lnTo>
                  <a:lnTo>
                    <a:pt x="2947" y="15637"/>
                  </a:lnTo>
                  <a:lnTo>
                    <a:pt x="3020" y="15491"/>
                  </a:lnTo>
                  <a:lnTo>
                    <a:pt x="3045" y="15344"/>
                  </a:lnTo>
                  <a:lnTo>
                    <a:pt x="3702" y="8525"/>
                  </a:lnTo>
                  <a:lnTo>
                    <a:pt x="3702" y="8525"/>
                  </a:lnTo>
                  <a:lnTo>
                    <a:pt x="3727" y="8452"/>
                  </a:lnTo>
                  <a:lnTo>
                    <a:pt x="3775" y="8330"/>
                  </a:lnTo>
                  <a:lnTo>
                    <a:pt x="3824" y="8282"/>
                  </a:lnTo>
                  <a:lnTo>
                    <a:pt x="3873" y="8208"/>
                  </a:lnTo>
                  <a:lnTo>
                    <a:pt x="3970" y="8184"/>
                  </a:lnTo>
                  <a:lnTo>
                    <a:pt x="4068" y="8160"/>
                  </a:lnTo>
                  <a:lnTo>
                    <a:pt x="4068" y="8160"/>
                  </a:lnTo>
                  <a:lnTo>
                    <a:pt x="4165" y="8184"/>
                  </a:lnTo>
                  <a:lnTo>
                    <a:pt x="4263" y="8208"/>
                  </a:lnTo>
                  <a:lnTo>
                    <a:pt x="4311" y="8282"/>
                  </a:lnTo>
                  <a:lnTo>
                    <a:pt x="4360" y="8330"/>
                  </a:lnTo>
                  <a:lnTo>
                    <a:pt x="4409" y="8452"/>
                  </a:lnTo>
                  <a:lnTo>
                    <a:pt x="4433" y="8525"/>
                  </a:lnTo>
                  <a:lnTo>
                    <a:pt x="5091" y="15344"/>
                  </a:lnTo>
                  <a:lnTo>
                    <a:pt x="5091" y="15344"/>
                  </a:lnTo>
                  <a:lnTo>
                    <a:pt x="5115" y="15491"/>
                  </a:lnTo>
                  <a:lnTo>
                    <a:pt x="5188" y="15637"/>
                  </a:lnTo>
                  <a:lnTo>
                    <a:pt x="5261" y="15758"/>
                  </a:lnTo>
                  <a:lnTo>
                    <a:pt x="5358" y="15880"/>
                  </a:lnTo>
                  <a:lnTo>
                    <a:pt x="5480" y="15953"/>
                  </a:lnTo>
                  <a:lnTo>
                    <a:pt x="5626" y="16026"/>
                  </a:lnTo>
                  <a:lnTo>
                    <a:pt x="5748" y="16075"/>
                  </a:lnTo>
                  <a:lnTo>
                    <a:pt x="5919" y="16075"/>
                  </a:lnTo>
                  <a:lnTo>
                    <a:pt x="5919" y="16075"/>
                  </a:lnTo>
                  <a:lnTo>
                    <a:pt x="6040" y="16075"/>
                  </a:lnTo>
                  <a:lnTo>
                    <a:pt x="6040" y="16075"/>
                  </a:lnTo>
                  <a:lnTo>
                    <a:pt x="6211" y="16026"/>
                  </a:lnTo>
                  <a:lnTo>
                    <a:pt x="6357" y="15953"/>
                  </a:lnTo>
                  <a:lnTo>
                    <a:pt x="6479" y="15856"/>
                  </a:lnTo>
                  <a:lnTo>
                    <a:pt x="6576" y="15710"/>
                  </a:lnTo>
                  <a:lnTo>
                    <a:pt x="6674" y="15564"/>
                  </a:lnTo>
                  <a:lnTo>
                    <a:pt x="6722" y="15418"/>
                  </a:lnTo>
                  <a:lnTo>
                    <a:pt x="6747" y="15247"/>
                  </a:lnTo>
                  <a:lnTo>
                    <a:pt x="6747" y="15077"/>
                  </a:lnTo>
                  <a:lnTo>
                    <a:pt x="6747" y="15077"/>
                  </a:lnTo>
                  <a:lnTo>
                    <a:pt x="6601" y="13128"/>
                  </a:lnTo>
                  <a:lnTo>
                    <a:pt x="6333" y="8890"/>
                  </a:lnTo>
                  <a:lnTo>
                    <a:pt x="6187" y="6601"/>
                  </a:lnTo>
                  <a:lnTo>
                    <a:pt x="6089" y="4604"/>
                  </a:lnTo>
                  <a:lnTo>
                    <a:pt x="6040" y="3167"/>
                  </a:lnTo>
                  <a:lnTo>
                    <a:pt x="6040" y="2753"/>
                  </a:lnTo>
                  <a:lnTo>
                    <a:pt x="6040" y="2582"/>
                  </a:lnTo>
                  <a:lnTo>
                    <a:pt x="6040" y="2582"/>
                  </a:lnTo>
                  <a:lnTo>
                    <a:pt x="6065" y="2582"/>
                  </a:lnTo>
                  <a:lnTo>
                    <a:pt x="6089" y="2582"/>
                  </a:lnTo>
                  <a:lnTo>
                    <a:pt x="6138" y="2680"/>
                  </a:lnTo>
                  <a:lnTo>
                    <a:pt x="6235" y="2996"/>
                  </a:lnTo>
                  <a:lnTo>
                    <a:pt x="6381" y="3484"/>
                  </a:lnTo>
                  <a:lnTo>
                    <a:pt x="6503" y="4117"/>
                  </a:lnTo>
                  <a:lnTo>
                    <a:pt x="6625" y="4823"/>
                  </a:lnTo>
                  <a:lnTo>
                    <a:pt x="6722" y="5554"/>
                  </a:lnTo>
                  <a:lnTo>
                    <a:pt x="6795" y="6260"/>
                  </a:lnTo>
                  <a:lnTo>
                    <a:pt x="6820" y="6869"/>
                  </a:lnTo>
                  <a:lnTo>
                    <a:pt x="6820" y="6869"/>
                  </a:lnTo>
                  <a:lnTo>
                    <a:pt x="6844" y="7015"/>
                  </a:lnTo>
                  <a:lnTo>
                    <a:pt x="6869" y="7161"/>
                  </a:lnTo>
                  <a:lnTo>
                    <a:pt x="6917" y="7307"/>
                  </a:lnTo>
                  <a:lnTo>
                    <a:pt x="6990" y="7405"/>
                  </a:lnTo>
                  <a:lnTo>
                    <a:pt x="7088" y="7502"/>
                  </a:lnTo>
                  <a:lnTo>
                    <a:pt x="7209" y="7575"/>
                  </a:lnTo>
                  <a:lnTo>
                    <a:pt x="7331" y="7624"/>
                  </a:lnTo>
                  <a:lnTo>
                    <a:pt x="7477" y="7648"/>
                  </a:lnTo>
                  <a:lnTo>
                    <a:pt x="7477" y="7648"/>
                  </a:lnTo>
                  <a:lnTo>
                    <a:pt x="7624" y="7624"/>
                  </a:lnTo>
                  <a:lnTo>
                    <a:pt x="7745" y="7575"/>
                  </a:lnTo>
                  <a:lnTo>
                    <a:pt x="7867" y="7502"/>
                  </a:lnTo>
                  <a:lnTo>
                    <a:pt x="7964" y="7405"/>
                  </a:lnTo>
                  <a:lnTo>
                    <a:pt x="8038" y="7307"/>
                  </a:lnTo>
                  <a:lnTo>
                    <a:pt x="8086" y="7161"/>
                  </a:lnTo>
                  <a:lnTo>
                    <a:pt x="8111" y="7015"/>
                  </a:lnTo>
                  <a:lnTo>
                    <a:pt x="8135" y="6869"/>
                  </a:lnTo>
                  <a:lnTo>
                    <a:pt x="8135" y="6869"/>
                  </a:lnTo>
                  <a:lnTo>
                    <a:pt x="8111" y="5505"/>
                  </a:lnTo>
                  <a:lnTo>
                    <a:pt x="8086" y="4872"/>
                  </a:lnTo>
                  <a:lnTo>
                    <a:pt x="8038" y="4287"/>
                  </a:lnTo>
                  <a:lnTo>
                    <a:pt x="7964" y="3703"/>
                  </a:lnTo>
                  <a:lnTo>
                    <a:pt x="7867" y="3167"/>
                  </a:lnTo>
                  <a:lnTo>
                    <a:pt x="7745" y="2656"/>
                  </a:lnTo>
                  <a:lnTo>
                    <a:pt x="7599" y="2168"/>
                  </a:lnTo>
                  <a:lnTo>
                    <a:pt x="7404" y="1754"/>
                  </a:lnTo>
                  <a:lnTo>
                    <a:pt x="7185" y="1365"/>
                  </a:lnTo>
                  <a:lnTo>
                    <a:pt x="7063" y="1170"/>
                  </a:lnTo>
                  <a:lnTo>
                    <a:pt x="6917" y="999"/>
                  </a:lnTo>
                  <a:lnTo>
                    <a:pt x="6771" y="853"/>
                  </a:lnTo>
                  <a:lnTo>
                    <a:pt x="6625" y="707"/>
                  </a:lnTo>
                  <a:lnTo>
                    <a:pt x="6454" y="561"/>
                  </a:lnTo>
                  <a:lnTo>
                    <a:pt x="6260" y="439"/>
                  </a:lnTo>
                  <a:lnTo>
                    <a:pt x="6065" y="342"/>
                  </a:lnTo>
                  <a:lnTo>
                    <a:pt x="5870" y="244"/>
                  </a:lnTo>
                  <a:lnTo>
                    <a:pt x="5651" y="171"/>
                  </a:lnTo>
                  <a:lnTo>
                    <a:pt x="5407" y="98"/>
                  </a:lnTo>
                  <a:lnTo>
                    <a:pt x="5164" y="50"/>
                  </a:lnTo>
                  <a:lnTo>
                    <a:pt x="4896" y="1"/>
                  </a:lnTo>
                  <a:lnTo>
                    <a:pt x="4896"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37"/>
            <p:cNvSpPr/>
            <p:nvPr/>
          </p:nvSpPr>
          <p:spPr>
            <a:xfrm>
              <a:off x="3443425" y="2267500"/>
              <a:ext cx="85275" cy="93775"/>
            </a:xfrm>
            <a:custGeom>
              <a:avLst/>
              <a:gdLst/>
              <a:ahLst/>
              <a:cxnLst/>
              <a:rect l="l" t="t" r="r" b="b"/>
              <a:pathLst>
                <a:path w="3411" h="3751" fill="none" extrusionOk="0">
                  <a:moveTo>
                    <a:pt x="1" y="1705"/>
                  </a:moveTo>
                  <a:lnTo>
                    <a:pt x="1" y="1705"/>
                  </a:lnTo>
                  <a:lnTo>
                    <a:pt x="1" y="1510"/>
                  </a:lnTo>
                  <a:lnTo>
                    <a:pt x="25" y="1315"/>
                  </a:lnTo>
                  <a:lnTo>
                    <a:pt x="74" y="1145"/>
                  </a:lnTo>
                  <a:lnTo>
                    <a:pt x="123" y="999"/>
                  </a:lnTo>
                  <a:lnTo>
                    <a:pt x="196" y="852"/>
                  </a:lnTo>
                  <a:lnTo>
                    <a:pt x="293" y="706"/>
                  </a:lnTo>
                  <a:lnTo>
                    <a:pt x="391" y="585"/>
                  </a:lnTo>
                  <a:lnTo>
                    <a:pt x="488" y="463"/>
                  </a:lnTo>
                  <a:lnTo>
                    <a:pt x="610" y="341"/>
                  </a:lnTo>
                  <a:lnTo>
                    <a:pt x="756" y="268"/>
                  </a:lnTo>
                  <a:lnTo>
                    <a:pt x="902" y="171"/>
                  </a:lnTo>
                  <a:lnTo>
                    <a:pt x="1048" y="122"/>
                  </a:lnTo>
                  <a:lnTo>
                    <a:pt x="1194" y="49"/>
                  </a:lnTo>
                  <a:lnTo>
                    <a:pt x="1365" y="24"/>
                  </a:lnTo>
                  <a:lnTo>
                    <a:pt x="1535" y="0"/>
                  </a:lnTo>
                  <a:lnTo>
                    <a:pt x="1706" y="0"/>
                  </a:lnTo>
                  <a:lnTo>
                    <a:pt x="1706" y="0"/>
                  </a:lnTo>
                  <a:lnTo>
                    <a:pt x="1876" y="0"/>
                  </a:lnTo>
                  <a:lnTo>
                    <a:pt x="2047" y="24"/>
                  </a:lnTo>
                  <a:lnTo>
                    <a:pt x="2217" y="49"/>
                  </a:lnTo>
                  <a:lnTo>
                    <a:pt x="2363" y="122"/>
                  </a:lnTo>
                  <a:lnTo>
                    <a:pt x="2509" y="171"/>
                  </a:lnTo>
                  <a:lnTo>
                    <a:pt x="2656" y="268"/>
                  </a:lnTo>
                  <a:lnTo>
                    <a:pt x="2802" y="341"/>
                  </a:lnTo>
                  <a:lnTo>
                    <a:pt x="2923" y="463"/>
                  </a:lnTo>
                  <a:lnTo>
                    <a:pt x="3021" y="585"/>
                  </a:lnTo>
                  <a:lnTo>
                    <a:pt x="3118" y="706"/>
                  </a:lnTo>
                  <a:lnTo>
                    <a:pt x="3216" y="852"/>
                  </a:lnTo>
                  <a:lnTo>
                    <a:pt x="3289" y="999"/>
                  </a:lnTo>
                  <a:lnTo>
                    <a:pt x="3337" y="1145"/>
                  </a:lnTo>
                  <a:lnTo>
                    <a:pt x="3386" y="1315"/>
                  </a:lnTo>
                  <a:lnTo>
                    <a:pt x="3411" y="1510"/>
                  </a:lnTo>
                  <a:lnTo>
                    <a:pt x="3411" y="1705"/>
                  </a:lnTo>
                  <a:lnTo>
                    <a:pt x="3411" y="1705"/>
                  </a:lnTo>
                  <a:lnTo>
                    <a:pt x="3411" y="1900"/>
                  </a:lnTo>
                  <a:lnTo>
                    <a:pt x="3386" y="2095"/>
                  </a:lnTo>
                  <a:lnTo>
                    <a:pt x="3337" y="2265"/>
                  </a:lnTo>
                  <a:lnTo>
                    <a:pt x="3289" y="2460"/>
                  </a:lnTo>
                  <a:lnTo>
                    <a:pt x="3216" y="2630"/>
                  </a:lnTo>
                  <a:lnTo>
                    <a:pt x="3118" y="2801"/>
                  </a:lnTo>
                  <a:lnTo>
                    <a:pt x="3021" y="2971"/>
                  </a:lnTo>
                  <a:lnTo>
                    <a:pt x="2923" y="3117"/>
                  </a:lnTo>
                  <a:lnTo>
                    <a:pt x="2802" y="3264"/>
                  </a:lnTo>
                  <a:lnTo>
                    <a:pt x="2656" y="3385"/>
                  </a:lnTo>
                  <a:lnTo>
                    <a:pt x="2509" y="3483"/>
                  </a:lnTo>
                  <a:lnTo>
                    <a:pt x="2363" y="3580"/>
                  </a:lnTo>
                  <a:lnTo>
                    <a:pt x="2217" y="3653"/>
                  </a:lnTo>
                  <a:lnTo>
                    <a:pt x="2047" y="3702"/>
                  </a:lnTo>
                  <a:lnTo>
                    <a:pt x="1876" y="3751"/>
                  </a:lnTo>
                  <a:lnTo>
                    <a:pt x="1706" y="3751"/>
                  </a:lnTo>
                  <a:lnTo>
                    <a:pt x="1706" y="3751"/>
                  </a:lnTo>
                  <a:lnTo>
                    <a:pt x="1535" y="3751"/>
                  </a:lnTo>
                  <a:lnTo>
                    <a:pt x="1365" y="3702"/>
                  </a:lnTo>
                  <a:lnTo>
                    <a:pt x="1194" y="3653"/>
                  </a:lnTo>
                  <a:lnTo>
                    <a:pt x="1048" y="3580"/>
                  </a:lnTo>
                  <a:lnTo>
                    <a:pt x="902" y="3483"/>
                  </a:lnTo>
                  <a:lnTo>
                    <a:pt x="756" y="3385"/>
                  </a:lnTo>
                  <a:lnTo>
                    <a:pt x="610" y="3264"/>
                  </a:lnTo>
                  <a:lnTo>
                    <a:pt x="488" y="3117"/>
                  </a:lnTo>
                  <a:lnTo>
                    <a:pt x="391" y="2971"/>
                  </a:lnTo>
                  <a:lnTo>
                    <a:pt x="293" y="2801"/>
                  </a:lnTo>
                  <a:lnTo>
                    <a:pt x="196" y="2630"/>
                  </a:lnTo>
                  <a:lnTo>
                    <a:pt x="123" y="2460"/>
                  </a:lnTo>
                  <a:lnTo>
                    <a:pt x="74" y="2265"/>
                  </a:lnTo>
                  <a:lnTo>
                    <a:pt x="25" y="2095"/>
                  </a:lnTo>
                  <a:lnTo>
                    <a:pt x="1" y="1900"/>
                  </a:lnTo>
                  <a:lnTo>
                    <a:pt x="1" y="1705"/>
                  </a:lnTo>
                  <a:lnTo>
                    <a:pt x="1" y="170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2" name="Google Shape;672;p37"/>
          <p:cNvGrpSpPr/>
          <p:nvPr/>
        </p:nvGrpSpPr>
        <p:grpSpPr>
          <a:xfrm>
            <a:off x="3732115" y="2500831"/>
            <a:ext cx="126389" cy="286903"/>
            <a:chOff x="4747025" y="2332025"/>
            <a:chExt cx="166850" cy="378750"/>
          </a:xfrm>
        </p:grpSpPr>
        <p:sp>
          <p:nvSpPr>
            <p:cNvPr id="673" name="Google Shape;673;p37"/>
            <p:cNvSpPr/>
            <p:nvPr/>
          </p:nvSpPr>
          <p:spPr>
            <a:xfrm>
              <a:off x="4747025" y="2427025"/>
              <a:ext cx="166850" cy="283750"/>
            </a:xfrm>
            <a:custGeom>
              <a:avLst/>
              <a:gdLst/>
              <a:ahLst/>
              <a:cxnLst/>
              <a:rect l="l" t="t" r="r" b="b"/>
              <a:pathLst>
                <a:path w="6674" h="11350" fill="none" extrusionOk="0">
                  <a:moveTo>
                    <a:pt x="4019" y="0"/>
                  </a:moveTo>
                  <a:lnTo>
                    <a:pt x="4019" y="0"/>
                  </a:lnTo>
                  <a:lnTo>
                    <a:pt x="3873" y="73"/>
                  </a:lnTo>
                  <a:lnTo>
                    <a:pt x="3703" y="122"/>
                  </a:lnTo>
                  <a:lnTo>
                    <a:pt x="3508" y="171"/>
                  </a:lnTo>
                  <a:lnTo>
                    <a:pt x="3337" y="171"/>
                  </a:lnTo>
                  <a:lnTo>
                    <a:pt x="3337" y="171"/>
                  </a:lnTo>
                  <a:lnTo>
                    <a:pt x="3167" y="171"/>
                  </a:lnTo>
                  <a:lnTo>
                    <a:pt x="2996" y="146"/>
                  </a:lnTo>
                  <a:lnTo>
                    <a:pt x="2826" y="73"/>
                  </a:lnTo>
                  <a:lnTo>
                    <a:pt x="2655" y="24"/>
                  </a:lnTo>
                  <a:lnTo>
                    <a:pt x="2655" y="24"/>
                  </a:lnTo>
                  <a:lnTo>
                    <a:pt x="2412" y="24"/>
                  </a:lnTo>
                  <a:lnTo>
                    <a:pt x="2168" y="97"/>
                  </a:lnTo>
                  <a:lnTo>
                    <a:pt x="1949" y="171"/>
                  </a:lnTo>
                  <a:lnTo>
                    <a:pt x="1706" y="317"/>
                  </a:lnTo>
                  <a:lnTo>
                    <a:pt x="1486" y="487"/>
                  </a:lnTo>
                  <a:lnTo>
                    <a:pt x="1243" y="682"/>
                  </a:lnTo>
                  <a:lnTo>
                    <a:pt x="1048" y="926"/>
                  </a:lnTo>
                  <a:lnTo>
                    <a:pt x="853" y="1193"/>
                  </a:lnTo>
                  <a:lnTo>
                    <a:pt x="658" y="1510"/>
                  </a:lnTo>
                  <a:lnTo>
                    <a:pt x="512" y="1851"/>
                  </a:lnTo>
                  <a:lnTo>
                    <a:pt x="366" y="2216"/>
                  </a:lnTo>
                  <a:lnTo>
                    <a:pt x="244" y="2630"/>
                  </a:lnTo>
                  <a:lnTo>
                    <a:pt x="123" y="3093"/>
                  </a:lnTo>
                  <a:lnTo>
                    <a:pt x="49" y="3580"/>
                  </a:lnTo>
                  <a:lnTo>
                    <a:pt x="1" y="4092"/>
                  </a:lnTo>
                  <a:lnTo>
                    <a:pt x="1" y="4652"/>
                  </a:lnTo>
                  <a:lnTo>
                    <a:pt x="1" y="4652"/>
                  </a:lnTo>
                  <a:lnTo>
                    <a:pt x="1" y="4774"/>
                  </a:lnTo>
                  <a:lnTo>
                    <a:pt x="25" y="4895"/>
                  </a:lnTo>
                  <a:lnTo>
                    <a:pt x="74" y="4993"/>
                  </a:lnTo>
                  <a:lnTo>
                    <a:pt x="147" y="5090"/>
                  </a:lnTo>
                  <a:lnTo>
                    <a:pt x="220" y="5163"/>
                  </a:lnTo>
                  <a:lnTo>
                    <a:pt x="317" y="5236"/>
                  </a:lnTo>
                  <a:lnTo>
                    <a:pt x="415" y="5261"/>
                  </a:lnTo>
                  <a:lnTo>
                    <a:pt x="537" y="5285"/>
                  </a:lnTo>
                  <a:lnTo>
                    <a:pt x="537" y="5285"/>
                  </a:lnTo>
                  <a:lnTo>
                    <a:pt x="658" y="5261"/>
                  </a:lnTo>
                  <a:lnTo>
                    <a:pt x="756" y="5236"/>
                  </a:lnTo>
                  <a:lnTo>
                    <a:pt x="853" y="5163"/>
                  </a:lnTo>
                  <a:lnTo>
                    <a:pt x="926" y="5090"/>
                  </a:lnTo>
                  <a:lnTo>
                    <a:pt x="999" y="4993"/>
                  </a:lnTo>
                  <a:lnTo>
                    <a:pt x="1024" y="4895"/>
                  </a:lnTo>
                  <a:lnTo>
                    <a:pt x="1048" y="4774"/>
                  </a:lnTo>
                  <a:lnTo>
                    <a:pt x="1072" y="4652"/>
                  </a:lnTo>
                  <a:lnTo>
                    <a:pt x="1072" y="4652"/>
                  </a:lnTo>
                  <a:lnTo>
                    <a:pt x="1097" y="4189"/>
                  </a:lnTo>
                  <a:lnTo>
                    <a:pt x="1145" y="3726"/>
                  </a:lnTo>
                  <a:lnTo>
                    <a:pt x="1218" y="3312"/>
                  </a:lnTo>
                  <a:lnTo>
                    <a:pt x="1316" y="2923"/>
                  </a:lnTo>
                  <a:lnTo>
                    <a:pt x="1438" y="2582"/>
                  </a:lnTo>
                  <a:lnTo>
                    <a:pt x="1535" y="2338"/>
                  </a:lnTo>
                  <a:lnTo>
                    <a:pt x="1633" y="2168"/>
                  </a:lnTo>
                  <a:lnTo>
                    <a:pt x="1681" y="2143"/>
                  </a:lnTo>
                  <a:lnTo>
                    <a:pt x="1706" y="2143"/>
                  </a:lnTo>
                  <a:lnTo>
                    <a:pt x="1706" y="2143"/>
                  </a:lnTo>
                  <a:lnTo>
                    <a:pt x="1730" y="2241"/>
                  </a:lnTo>
                  <a:lnTo>
                    <a:pt x="1730" y="2509"/>
                  </a:lnTo>
                  <a:lnTo>
                    <a:pt x="1681" y="3483"/>
                  </a:lnTo>
                  <a:lnTo>
                    <a:pt x="1608" y="4822"/>
                  </a:lnTo>
                  <a:lnTo>
                    <a:pt x="1486" y="6357"/>
                  </a:lnTo>
                  <a:lnTo>
                    <a:pt x="1243" y="9231"/>
                  </a:lnTo>
                  <a:lnTo>
                    <a:pt x="1145" y="10521"/>
                  </a:lnTo>
                  <a:lnTo>
                    <a:pt x="1145" y="10521"/>
                  </a:lnTo>
                  <a:lnTo>
                    <a:pt x="1145" y="10668"/>
                  </a:lnTo>
                  <a:lnTo>
                    <a:pt x="1145" y="10814"/>
                  </a:lnTo>
                  <a:lnTo>
                    <a:pt x="1194" y="10935"/>
                  </a:lnTo>
                  <a:lnTo>
                    <a:pt x="1267" y="11057"/>
                  </a:lnTo>
                  <a:lnTo>
                    <a:pt x="1340" y="11155"/>
                  </a:lnTo>
                  <a:lnTo>
                    <a:pt x="1462" y="11252"/>
                  </a:lnTo>
                  <a:lnTo>
                    <a:pt x="1584" y="11325"/>
                  </a:lnTo>
                  <a:lnTo>
                    <a:pt x="1706" y="11349"/>
                  </a:lnTo>
                  <a:lnTo>
                    <a:pt x="1706" y="11349"/>
                  </a:lnTo>
                  <a:lnTo>
                    <a:pt x="1827" y="11349"/>
                  </a:lnTo>
                  <a:lnTo>
                    <a:pt x="1827" y="11349"/>
                  </a:lnTo>
                  <a:lnTo>
                    <a:pt x="1949" y="11349"/>
                  </a:lnTo>
                  <a:lnTo>
                    <a:pt x="2071" y="11325"/>
                  </a:lnTo>
                  <a:lnTo>
                    <a:pt x="2168" y="11252"/>
                  </a:lnTo>
                  <a:lnTo>
                    <a:pt x="2266" y="11179"/>
                  </a:lnTo>
                  <a:lnTo>
                    <a:pt x="2339" y="11106"/>
                  </a:lnTo>
                  <a:lnTo>
                    <a:pt x="2412" y="11008"/>
                  </a:lnTo>
                  <a:lnTo>
                    <a:pt x="2461" y="10887"/>
                  </a:lnTo>
                  <a:lnTo>
                    <a:pt x="2509" y="10765"/>
                  </a:lnTo>
                  <a:lnTo>
                    <a:pt x="3045" y="7014"/>
                  </a:lnTo>
                  <a:lnTo>
                    <a:pt x="3045" y="7014"/>
                  </a:lnTo>
                  <a:lnTo>
                    <a:pt x="3045" y="6966"/>
                  </a:lnTo>
                  <a:lnTo>
                    <a:pt x="3094" y="6868"/>
                  </a:lnTo>
                  <a:lnTo>
                    <a:pt x="3143" y="6819"/>
                  </a:lnTo>
                  <a:lnTo>
                    <a:pt x="3191" y="6771"/>
                  </a:lnTo>
                  <a:lnTo>
                    <a:pt x="3264" y="6746"/>
                  </a:lnTo>
                  <a:lnTo>
                    <a:pt x="3337" y="6722"/>
                  </a:lnTo>
                  <a:lnTo>
                    <a:pt x="3337" y="6722"/>
                  </a:lnTo>
                  <a:lnTo>
                    <a:pt x="3410" y="6746"/>
                  </a:lnTo>
                  <a:lnTo>
                    <a:pt x="3484" y="6771"/>
                  </a:lnTo>
                  <a:lnTo>
                    <a:pt x="3532" y="6819"/>
                  </a:lnTo>
                  <a:lnTo>
                    <a:pt x="3581" y="6868"/>
                  </a:lnTo>
                  <a:lnTo>
                    <a:pt x="3630" y="6966"/>
                  </a:lnTo>
                  <a:lnTo>
                    <a:pt x="3630" y="7014"/>
                  </a:lnTo>
                  <a:lnTo>
                    <a:pt x="4165" y="10765"/>
                  </a:lnTo>
                  <a:lnTo>
                    <a:pt x="4165" y="10765"/>
                  </a:lnTo>
                  <a:lnTo>
                    <a:pt x="4214" y="10887"/>
                  </a:lnTo>
                  <a:lnTo>
                    <a:pt x="4263" y="11008"/>
                  </a:lnTo>
                  <a:lnTo>
                    <a:pt x="4336" y="11106"/>
                  </a:lnTo>
                  <a:lnTo>
                    <a:pt x="4409" y="11179"/>
                  </a:lnTo>
                  <a:lnTo>
                    <a:pt x="4506" y="11252"/>
                  </a:lnTo>
                  <a:lnTo>
                    <a:pt x="4604" y="11325"/>
                  </a:lnTo>
                  <a:lnTo>
                    <a:pt x="4726" y="11349"/>
                  </a:lnTo>
                  <a:lnTo>
                    <a:pt x="4847" y="11349"/>
                  </a:lnTo>
                  <a:lnTo>
                    <a:pt x="4847" y="11349"/>
                  </a:lnTo>
                  <a:lnTo>
                    <a:pt x="4969" y="11349"/>
                  </a:lnTo>
                  <a:lnTo>
                    <a:pt x="4969" y="11349"/>
                  </a:lnTo>
                  <a:lnTo>
                    <a:pt x="5091" y="11325"/>
                  </a:lnTo>
                  <a:lnTo>
                    <a:pt x="5213" y="11252"/>
                  </a:lnTo>
                  <a:lnTo>
                    <a:pt x="5334" y="11155"/>
                  </a:lnTo>
                  <a:lnTo>
                    <a:pt x="5408" y="11057"/>
                  </a:lnTo>
                  <a:lnTo>
                    <a:pt x="5481" y="10935"/>
                  </a:lnTo>
                  <a:lnTo>
                    <a:pt x="5529" y="10814"/>
                  </a:lnTo>
                  <a:lnTo>
                    <a:pt x="5529" y="10668"/>
                  </a:lnTo>
                  <a:lnTo>
                    <a:pt x="5529" y="10521"/>
                  </a:lnTo>
                  <a:lnTo>
                    <a:pt x="5529" y="10521"/>
                  </a:lnTo>
                  <a:lnTo>
                    <a:pt x="5188" y="6381"/>
                  </a:lnTo>
                  <a:lnTo>
                    <a:pt x="4994" y="3507"/>
                  </a:lnTo>
                  <a:lnTo>
                    <a:pt x="4945" y="2533"/>
                  </a:lnTo>
                  <a:lnTo>
                    <a:pt x="4945" y="2241"/>
                  </a:lnTo>
                  <a:lnTo>
                    <a:pt x="4969" y="2143"/>
                  </a:lnTo>
                  <a:lnTo>
                    <a:pt x="4969" y="2143"/>
                  </a:lnTo>
                  <a:lnTo>
                    <a:pt x="4994" y="2143"/>
                  </a:lnTo>
                  <a:lnTo>
                    <a:pt x="5042" y="2168"/>
                  </a:lnTo>
                  <a:lnTo>
                    <a:pt x="5140" y="2314"/>
                  </a:lnTo>
                  <a:lnTo>
                    <a:pt x="5237" y="2557"/>
                  </a:lnTo>
                  <a:lnTo>
                    <a:pt x="5334" y="2898"/>
                  </a:lnTo>
                  <a:lnTo>
                    <a:pt x="5432" y="3288"/>
                  </a:lnTo>
                  <a:lnTo>
                    <a:pt x="5529" y="3726"/>
                  </a:lnTo>
                  <a:lnTo>
                    <a:pt x="5578" y="4189"/>
                  </a:lnTo>
                  <a:lnTo>
                    <a:pt x="5602" y="4652"/>
                  </a:lnTo>
                  <a:lnTo>
                    <a:pt x="5602" y="4652"/>
                  </a:lnTo>
                  <a:lnTo>
                    <a:pt x="5627" y="4774"/>
                  </a:lnTo>
                  <a:lnTo>
                    <a:pt x="5651" y="4895"/>
                  </a:lnTo>
                  <a:lnTo>
                    <a:pt x="5675" y="4993"/>
                  </a:lnTo>
                  <a:lnTo>
                    <a:pt x="5749" y="5090"/>
                  </a:lnTo>
                  <a:lnTo>
                    <a:pt x="5822" y="5163"/>
                  </a:lnTo>
                  <a:lnTo>
                    <a:pt x="5919" y="5236"/>
                  </a:lnTo>
                  <a:lnTo>
                    <a:pt x="6016" y="5261"/>
                  </a:lnTo>
                  <a:lnTo>
                    <a:pt x="6138" y="5285"/>
                  </a:lnTo>
                  <a:lnTo>
                    <a:pt x="6138" y="5285"/>
                  </a:lnTo>
                  <a:lnTo>
                    <a:pt x="6260" y="5261"/>
                  </a:lnTo>
                  <a:lnTo>
                    <a:pt x="6357" y="5236"/>
                  </a:lnTo>
                  <a:lnTo>
                    <a:pt x="6455" y="5163"/>
                  </a:lnTo>
                  <a:lnTo>
                    <a:pt x="6528" y="5090"/>
                  </a:lnTo>
                  <a:lnTo>
                    <a:pt x="6601" y="4993"/>
                  </a:lnTo>
                  <a:lnTo>
                    <a:pt x="6650" y="4895"/>
                  </a:lnTo>
                  <a:lnTo>
                    <a:pt x="6674" y="4774"/>
                  </a:lnTo>
                  <a:lnTo>
                    <a:pt x="6674" y="4652"/>
                  </a:lnTo>
                  <a:lnTo>
                    <a:pt x="6674" y="4652"/>
                  </a:lnTo>
                  <a:lnTo>
                    <a:pt x="6674" y="4092"/>
                  </a:lnTo>
                  <a:lnTo>
                    <a:pt x="6625" y="3556"/>
                  </a:lnTo>
                  <a:lnTo>
                    <a:pt x="6552" y="3069"/>
                  </a:lnTo>
                  <a:lnTo>
                    <a:pt x="6455" y="2630"/>
                  </a:lnTo>
                  <a:lnTo>
                    <a:pt x="6357" y="2216"/>
                  </a:lnTo>
                  <a:lnTo>
                    <a:pt x="6211" y="1827"/>
                  </a:lnTo>
                  <a:lnTo>
                    <a:pt x="6065" y="1486"/>
                  </a:lnTo>
                  <a:lnTo>
                    <a:pt x="5895" y="1169"/>
                  </a:lnTo>
                  <a:lnTo>
                    <a:pt x="5700" y="901"/>
                  </a:lnTo>
                  <a:lnTo>
                    <a:pt x="5505" y="658"/>
                  </a:lnTo>
                  <a:lnTo>
                    <a:pt x="5286" y="463"/>
                  </a:lnTo>
                  <a:lnTo>
                    <a:pt x="5042" y="292"/>
                  </a:lnTo>
                  <a:lnTo>
                    <a:pt x="4799" y="171"/>
                  </a:lnTo>
                  <a:lnTo>
                    <a:pt x="4555" y="73"/>
                  </a:lnTo>
                  <a:lnTo>
                    <a:pt x="4287" y="24"/>
                  </a:lnTo>
                  <a:lnTo>
                    <a:pt x="4019" y="0"/>
                  </a:lnTo>
                  <a:lnTo>
                    <a:pt x="4019" y="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37"/>
            <p:cNvSpPr/>
            <p:nvPr/>
          </p:nvSpPr>
          <p:spPr>
            <a:xfrm>
              <a:off x="4792100" y="2332025"/>
              <a:ext cx="76725" cy="84050"/>
            </a:xfrm>
            <a:custGeom>
              <a:avLst/>
              <a:gdLst/>
              <a:ahLst/>
              <a:cxnLst/>
              <a:rect l="l" t="t" r="r" b="b"/>
              <a:pathLst>
                <a:path w="3069" h="3362" fill="none" extrusionOk="0">
                  <a:moveTo>
                    <a:pt x="0" y="1511"/>
                  </a:moveTo>
                  <a:lnTo>
                    <a:pt x="0" y="1511"/>
                  </a:lnTo>
                  <a:lnTo>
                    <a:pt x="24" y="1340"/>
                  </a:lnTo>
                  <a:lnTo>
                    <a:pt x="49" y="1170"/>
                  </a:lnTo>
                  <a:lnTo>
                    <a:pt x="73" y="1024"/>
                  </a:lnTo>
                  <a:lnTo>
                    <a:pt x="122" y="877"/>
                  </a:lnTo>
                  <a:lnTo>
                    <a:pt x="195" y="756"/>
                  </a:lnTo>
                  <a:lnTo>
                    <a:pt x="268" y="634"/>
                  </a:lnTo>
                  <a:lnTo>
                    <a:pt x="365" y="512"/>
                  </a:lnTo>
                  <a:lnTo>
                    <a:pt x="463" y="415"/>
                  </a:lnTo>
                  <a:lnTo>
                    <a:pt x="682" y="220"/>
                  </a:lnTo>
                  <a:lnTo>
                    <a:pt x="950" y="98"/>
                  </a:lnTo>
                  <a:lnTo>
                    <a:pt x="1218" y="25"/>
                  </a:lnTo>
                  <a:lnTo>
                    <a:pt x="1534" y="1"/>
                  </a:lnTo>
                  <a:lnTo>
                    <a:pt x="1534" y="1"/>
                  </a:lnTo>
                  <a:lnTo>
                    <a:pt x="1851" y="25"/>
                  </a:lnTo>
                  <a:lnTo>
                    <a:pt x="2119" y="98"/>
                  </a:lnTo>
                  <a:lnTo>
                    <a:pt x="2387" y="220"/>
                  </a:lnTo>
                  <a:lnTo>
                    <a:pt x="2606" y="415"/>
                  </a:lnTo>
                  <a:lnTo>
                    <a:pt x="2703" y="512"/>
                  </a:lnTo>
                  <a:lnTo>
                    <a:pt x="2801" y="634"/>
                  </a:lnTo>
                  <a:lnTo>
                    <a:pt x="2874" y="756"/>
                  </a:lnTo>
                  <a:lnTo>
                    <a:pt x="2947" y="877"/>
                  </a:lnTo>
                  <a:lnTo>
                    <a:pt x="2996" y="1024"/>
                  </a:lnTo>
                  <a:lnTo>
                    <a:pt x="3020" y="1170"/>
                  </a:lnTo>
                  <a:lnTo>
                    <a:pt x="3044" y="1340"/>
                  </a:lnTo>
                  <a:lnTo>
                    <a:pt x="3069" y="1511"/>
                  </a:lnTo>
                  <a:lnTo>
                    <a:pt x="3069" y="1511"/>
                  </a:lnTo>
                  <a:lnTo>
                    <a:pt x="3044" y="1681"/>
                  </a:lnTo>
                  <a:lnTo>
                    <a:pt x="3020" y="1852"/>
                  </a:lnTo>
                  <a:lnTo>
                    <a:pt x="2947" y="2193"/>
                  </a:lnTo>
                  <a:lnTo>
                    <a:pt x="2801" y="2509"/>
                  </a:lnTo>
                  <a:lnTo>
                    <a:pt x="2606" y="2777"/>
                  </a:lnTo>
                  <a:lnTo>
                    <a:pt x="2509" y="2899"/>
                  </a:lnTo>
                  <a:lnTo>
                    <a:pt x="2387" y="3021"/>
                  </a:lnTo>
                  <a:lnTo>
                    <a:pt x="2265" y="3118"/>
                  </a:lnTo>
                  <a:lnTo>
                    <a:pt x="2119" y="3191"/>
                  </a:lnTo>
                  <a:lnTo>
                    <a:pt x="1997" y="3264"/>
                  </a:lnTo>
                  <a:lnTo>
                    <a:pt x="1851" y="3313"/>
                  </a:lnTo>
                  <a:lnTo>
                    <a:pt x="1681" y="3337"/>
                  </a:lnTo>
                  <a:lnTo>
                    <a:pt x="1534" y="3362"/>
                  </a:lnTo>
                  <a:lnTo>
                    <a:pt x="1534" y="3362"/>
                  </a:lnTo>
                  <a:lnTo>
                    <a:pt x="1388" y="3337"/>
                  </a:lnTo>
                  <a:lnTo>
                    <a:pt x="1218" y="3313"/>
                  </a:lnTo>
                  <a:lnTo>
                    <a:pt x="1072" y="3264"/>
                  </a:lnTo>
                  <a:lnTo>
                    <a:pt x="950" y="3191"/>
                  </a:lnTo>
                  <a:lnTo>
                    <a:pt x="804" y="3118"/>
                  </a:lnTo>
                  <a:lnTo>
                    <a:pt x="682" y="3021"/>
                  </a:lnTo>
                  <a:lnTo>
                    <a:pt x="560" y="2899"/>
                  </a:lnTo>
                  <a:lnTo>
                    <a:pt x="463" y="2777"/>
                  </a:lnTo>
                  <a:lnTo>
                    <a:pt x="268" y="2509"/>
                  </a:lnTo>
                  <a:lnTo>
                    <a:pt x="122" y="2193"/>
                  </a:lnTo>
                  <a:lnTo>
                    <a:pt x="49" y="1852"/>
                  </a:lnTo>
                  <a:lnTo>
                    <a:pt x="24" y="1681"/>
                  </a:lnTo>
                  <a:lnTo>
                    <a:pt x="0" y="1511"/>
                  </a:lnTo>
                  <a:lnTo>
                    <a:pt x="0" y="151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5" name="Google Shape;675;p37"/>
          <p:cNvGrpSpPr/>
          <p:nvPr/>
        </p:nvGrpSpPr>
        <p:grpSpPr>
          <a:xfrm>
            <a:off x="3220632" y="2453790"/>
            <a:ext cx="130991" cy="380985"/>
            <a:chOff x="4071800" y="2269925"/>
            <a:chExt cx="172925" cy="502950"/>
          </a:xfrm>
        </p:grpSpPr>
        <p:sp>
          <p:nvSpPr>
            <p:cNvPr id="676" name="Google Shape;676;p37"/>
            <p:cNvSpPr/>
            <p:nvPr/>
          </p:nvSpPr>
          <p:spPr>
            <a:xfrm>
              <a:off x="4118075" y="2269925"/>
              <a:ext cx="80375" cy="91350"/>
            </a:xfrm>
            <a:custGeom>
              <a:avLst/>
              <a:gdLst/>
              <a:ahLst/>
              <a:cxnLst/>
              <a:rect l="l" t="t" r="r" b="b"/>
              <a:pathLst>
                <a:path w="3215" h="3654" fill="none" extrusionOk="0">
                  <a:moveTo>
                    <a:pt x="0" y="1657"/>
                  </a:moveTo>
                  <a:lnTo>
                    <a:pt x="0" y="1657"/>
                  </a:lnTo>
                  <a:lnTo>
                    <a:pt x="0" y="1462"/>
                  </a:lnTo>
                  <a:lnTo>
                    <a:pt x="24" y="1291"/>
                  </a:lnTo>
                  <a:lnTo>
                    <a:pt x="73" y="1121"/>
                  </a:lnTo>
                  <a:lnTo>
                    <a:pt x="122" y="975"/>
                  </a:lnTo>
                  <a:lnTo>
                    <a:pt x="195" y="829"/>
                  </a:lnTo>
                  <a:lnTo>
                    <a:pt x="268" y="682"/>
                  </a:lnTo>
                  <a:lnTo>
                    <a:pt x="365" y="561"/>
                  </a:lnTo>
                  <a:lnTo>
                    <a:pt x="463" y="439"/>
                  </a:lnTo>
                  <a:lnTo>
                    <a:pt x="585" y="341"/>
                  </a:lnTo>
                  <a:lnTo>
                    <a:pt x="706" y="244"/>
                  </a:lnTo>
                  <a:lnTo>
                    <a:pt x="853" y="171"/>
                  </a:lnTo>
                  <a:lnTo>
                    <a:pt x="974" y="122"/>
                  </a:lnTo>
                  <a:lnTo>
                    <a:pt x="1120" y="74"/>
                  </a:lnTo>
                  <a:lnTo>
                    <a:pt x="1291" y="25"/>
                  </a:lnTo>
                  <a:lnTo>
                    <a:pt x="1437" y="0"/>
                  </a:lnTo>
                  <a:lnTo>
                    <a:pt x="1608" y="0"/>
                  </a:lnTo>
                  <a:lnTo>
                    <a:pt x="1608" y="0"/>
                  </a:lnTo>
                  <a:lnTo>
                    <a:pt x="1778" y="0"/>
                  </a:lnTo>
                  <a:lnTo>
                    <a:pt x="1924" y="25"/>
                  </a:lnTo>
                  <a:lnTo>
                    <a:pt x="2095" y="74"/>
                  </a:lnTo>
                  <a:lnTo>
                    <a:pt x="2241" y="122"/>
                  </a:lnTo>
                  <a:lnTo>
                    <a:pt x="2363" y="171"/>
                  </a:lnTo>
                  <a:lnTo>
                    <a:pt x="2509" y="244"/>
                  </a:lnTo>
                  <a:lnTo>
                    <a:pt x="2630" y="341"/>
                  </a:lnTo>
                  <a:lnTo>
                    <a:pt x="2752" y="439"/>
                  </a:lnTo>
                  <a:lnTo>
                    <a:pt x="2850" y="561"/>
                  </a:lnTo>
                  <a:lnTo>
                    <a:pt x="2947" y="682"/>
                  </a:lnTo>
                  <a:lnTo>
                    <a:pt x="3020" y="829"/>
                  </a:lnTo>
                  <a:lnTo>
                    <a:pt x="3093" y="975"/>
                  </a:lnTo>
                  <a:lnTo>
                    <a:pt x="3142" y="1121"/>
                  </a:lnTo>
                  <a:lnTo>
                    <a:pt x="3191" y="1291"/>
                  </a:lnTo>
                  <a:lnTo>
                    <a:pt x="3215" y="1462"/>
                  </a:lnTo>
                  <a:lnTo>
                    <a:pt x="3215" y="1657"/>
                  </a:lnTo>
                  <a:lnTo>
                    <a:pt x="3215" y="1657"/>
                  </a:lnTo>
                  <a:lnTo>
                    <a:pt x="3215" y="1827"/>
                  </a:lnTo>
                  <a:lnTo>
                    <a:pt x="3191" y="2022"/>
                  </a:lnTo>
                  <a:lnTo>
                    <a:pt x="3142" y="2217"/>
                  </a:lnTo>
                  <a:lnTo>
                    <a:pt x="3093" y="2387"/>
                  </a:lnTo>
                  <a:lnTo>
                    <a:pt x="3020" y="2558"/>
                  </a:lnTo>
                  <a:lnTo>
                    <a:pt x="2947" y="2728"/>
                  </a:lnTo>
                  <a:lnTo>
                    <a:pt x="2850" y="2874"/>
                  </a:lnTo>
                  <a:lnTo>
                    <a:pt x="2752" y="3020"/>
                  </a:lnTo>
                  <a:lnTo>
                    <a:pt x="2630" y="3167"/>
                  </a:lnTo>
                  <a:lnTo>
                    <a:pt x="2509" y="3288"/>
                  </a:lnTo>
                  <a:lnTo>
                    <a:pt x="2363" y="3386"/>
                  </a:lnTo>
                  <a:lnTo>
                    <a:pt x="2241" y="3483"/>
                  </a:lnTo>
                  <a:lnTo>
                    <a:pt x="2095" y="3556"/>
                  </a:lnTo>
                  <a:lnTo>
                    <a:pt x="1924" y="3605"/>
                  </a:lnTo>
                  <a:lnTo>
                    <a:pt x="1778" y="3629"/>
                  </a:lnTo>
                  <a:lnTo>
                    <a:pt x="1608" y="3654"/>
                  </a:lnTo>
                  <a:lnTo>
                    <a:pt x="1608" y="3654"/>
                  </a:lnTo>
                  <a:lnTo>
                    <a:pt x="1437" y="3629"/>
                  </a:lnTo>
                  <a:lnTo>
                    <a:pt x="1291" y="3605"/>
                  </a:lnTo>
                  <a:lnTo>
                    <a:pt x="1120" y="3556"/>
                  </a:lnTo>
                  <a:lnTo>
                    <a:pt x="974" y="3483"/>
                  </a:lnTo>
                  <a:lnTo>
                    <a:pt x="853" y="3386"/>
                  </a:lnTo>
                  <a:lnTo>
                    <a:pt x="706" y="3288"/>
                  </a:lnTo>
                  <a:lnTo>
                    <a:pt x="585" y="3167"/>
                  </a:lnTo>
                  <a:lnTo>
                    <a:pt x="463" y="3020"/>
                  </a:lnTo>
                  <a:lnTo>
                    <a:pt x="365" y="2874"/>
                  </a:lnTo>
                  <a:lnTo>
                    <a:pt x="268" y="2728"/>
                  </a:lnTo>
                  <a:lnTo>
                    <a:pt x="195" y="2558"/>
                  </a:lnTo>
                  <a:lnTo>
                    <a:pt x="122" y="2387"/>
                  </a:lnTo>
                  <a:lnTo>
                    <a:pt x="73" y="2217"/>
                  </a:lnTo>
                  <a:lnTo>
                    <a:pt x="24" y="2022"/>
                  </a:lnTo>
                  <a:lnTo>
                    <a:pt x="0" y="1827"/>
                  </a:lnTo>
                  <a:lnTo>
                    <a:pt x="0" y="1657"/>
                  </a:lnTo>
                  <a:lnTo>
                    <a:pt x="0" y="1657"/>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37"/>
            <p:cNvSpPr/>
            <p:nvPr/>
          </p:nvSpPr>
          <p:spPr>
            <a:xfrm>
              <a:off x="4071800" y="2372825"/>
              <a:ext cx="172925" cy="400050"/>
            </a:xfrm>
            <a:custGeom>
              <a:avLst/>
              <a:gdLst/>
              <a:ahLst/>
              <a:cxnLst/>
              <a:rect l="l" t="t" r="r" b="b"/>
              <a:pathLst>
                <a:path w="6917" h="16002" fill="none" extrusionOk="0">
                  <a:moveTo>
                    <a:pt x="4189" y="0"/>
                  </a:moveTo>
                  <a:lnTo>
                    <a:pt x="4189" y="0"/>
                  </a:lnTo>
                  <a:lnTo>
                    <a:pt x="4019" y="98"/>
                  </a:lnTo>
                  <a:lnTo>
                    <a:pt x="3848" y="147"/>
                  </a:lnTo>
                  <a:lnTo>
                    <a:pt x="3653" y="195"/>
                  </a:lnTo>
                  <a:lnTo>
                    <a:pt x="3459" y="220"/>
                  </a:lnTo>
                  <a:lnTo>
                    <a:pt x="3459" y="220"/>
                  </a:lnTo>
                  <a:lnTo>
                    <a:pt x="3264" y="195"/>
                  </a:lnTo>
                  <a:lnTo>
                    <a:pt x="3069" y="147"/>
                  </a:lnTo>
                  <a:lnTo>
                    <a:pt x="2898" y="98"/>
                  </a:lnTo>
                  <a:lnTo>
                    <a:pt x="2728" y="0"/>
                  </a:lnTo>
                  <a:lnTo>
                    <a:pt x="2728" y="0"/>
                  </a:lnTo>
                  <a:lnTo>
                    <a:pt x="2533" y="49"/>
                  </a:lnTo>
                  <a:lnTo>
                    <a:pt x="2338" y="122"/>
                  </a:lnTo>
                  <a:lnTo>
                    <a:pt x="2168" y="195"/>
                  </a:lnTo>
                  <a:lnTo>
                    <a:pt x="2022" y="293"/>
                  </a:lnTo>
                  <a:lnTo>
                    <a:pt x="1705" y="488"/>
                  </a:lnTo>
                  <a:lnTo>
                    <a:pt x="1437" y="755"/>
                  </a:lnTo>
                  <a:lnTo>
                    <a:pt x="1169" y="1072"/>
                  </a:lnTo>
                  <a:lnTo>
                    <a:pt x="950" y="1413"/>
                  </a:lnTo>
                  <a:lnTo>
                    <a:pt x="755" y="1803"/>
                  </a:lnTo>
                  <a:lnTo>
                    <a:pt x="585" y="2217"/>
                  </a:lnTo>
                  <a:lnTo>
                    <a:pt x="439" y="2704"/>
                  </a:lnTo>
                  <a:lnTo>
                    <a:pt x="317" y="3191"/>
                  </a:lnTo>
                  <a:lnTo>
                    <a:pt x="219" y="3727"/>
                  </a:lnTo>
                  <a:lnTo>
                    <a:pt x="146" y="4311"/>
                  </a:lnTo>
                  <a:lnTo>
                    <a:pt x="73" y="4896"/>
                  </a:lnTo>
                  <a:lnTo>
                    <a:pt x="24" y="5529"/>
                  </a:lnTo>
                  <a:lnTo>
                    <a:pt x="0" y="6187"/>
                  </a:lnTo>
                  <a:lnTo>
                    <a:pt x="0" y="6869"/>
                  </a:lnTo>
                  <a:lnTo>
                    <a:pt x="0" y="6869"/>
                  </a:lnTo>
                  <a:lnTo>
                    <a:pt x="24" y="7015"/>
                  </a:lnTo>
                  <a:lnTo>
                    <a:pt x="49" y="7161"/>
                  </a:lnTo>
                  <a:lnTo>
                    <a:pt x="98" y="7307"/>
                  </a:lnTo>
                  <a:lnTo>
                    <a:pt x="171" y="7404"/>
                  </a:lnTo>
                  <a:lnTo>
                    <a:pt x="244" y="7502"/>
                  </a:lnTo>
                  <a:lnTo>
                    <a:pt x="317" y="7575"/>
                  </a:lnTo>
                  <a:lnTo>
                    <a:pt x="414" y="7624"/>
                  </a:lnTo>
                  <a:lnTo>
                    <a:pt x="487" y="7624"/>
                  </a:lnTo>
                  <a:lnTo>
                    <a:pt x="487" y="7624"/>
                  </a:lnTo>
                  <a:lnTo>
                    <a:pt x="633" y="7624"/>
                  </a:lnTo>
                  <a:lnTo>
                    <a:pt x="731" y="7575"/>
                  </a:lnTo>
                  <a:lnTo>
                    <a:pt x="804" y="7502"/>
                  </a:lnTo>
                  <a:lnTo>
                    <a:pt x="877" y="7404"/>
                  </a:lnTo>
                  <a:lnTo>
                    <a:pt x="926" y="7307"/>
                  </a:lnTo>
                  <a:lnTo>
                    <a:pt x="950" y="7161"/>
                  </a:lnTo>
                  <a:lnTo>
                    <a:pt x="974" y="6869"/>
                  </a:lnTo>
                  <a:lnTo>
                    <a:pt x="974" y="6869"/>
                  </a:lnTo>
                  <a:lnTo>
                    <a:pt x="999" y="6503"/>
                  </a:lnTo>
                  <a:lnTo>
                    <a:pt x="1023" y="6089"/>
                  </a:lnTo>
                  <a:lnTo>
                    <a:pt x="1145" y="5091"/>
                  </a:lnTo>
                  <a:lnTo>
                    <a:pt x="1291" y="4092"/>
                  </a:lnTo>
                  <a:lnTo>
                    <a:pt x="1364" y="3654"/>
                  </a:lnTo>
                  <a:lnTo>
                    <a:pt x="1461" y="3288"/>
                  </a:lnTo>
                  <a:lnTo>
                    <a:pt x="1461" y="3288"/>
                  </a:lnTo>
                  <a:lnTo>
                    <a:pt x="1413" y="3094"/>
                  </a:lnTo>
                  <a:lnTo>
                    <a:pt x="1388" y="2899"/>
                  </a:lnTo>
                  <a:lnTo>
                    <a:pt x="1388" y="2704"/>
                  </a:lnTo>
                  <a:lnTo>
                    <a:pt x="1413" y="2533"/>
                  </a:lnTo>
                  <a:lnTo>
                    <a:pt x="1437" y="2387"/>
                  </a:lnTo>
                  <a:lnTo>
                    <a:pt x="1510" y="2241"/>
                  </a:lnTo>
                  <a:lnTo>
                    <a:pt x="1583" y="2119"/>
                  </a:lnTo>
                  <a:lnTo>
                    <a:pt x="1656" y="2046"/>
                  </a:lnTo>
                  <a:lnTo>
                    <a:pt x="1656" y="2046"/>
                  </a:lnTo>
                  <a:lnTo>
                    <a:pt x="1583" y="2144"/>
                  </a:lnTo>
                  <a:lnTo>
                    <a:pt x="1534" y="2290"/>
                  </a:lnTo>
                  <a:lnTo>
                    <a:pt x="1486" y="2485"/>
                  </a:lnTo>
                  <a:lnTo>
                    <a:pt x="1486" y="2680"/>
                  </a:lnTo>
                  <a:lnTo>
                    <a:pt x="1510" y="2874"/>
                  </a:lnTo>
                  <a:lnTo>
                    <a:pt x="1559" y="3069"/>
                  </a:lnTo>
                  <a:lnTo>
                    <a:pt x="1608" y="3167"/>
                  </a:lnTo>
                  <a:lnTo>
                    <a:pt x="1681" y="3264"/>
                  </a:lnTo>
                  <a:lnTo>
                    <a:pt x="1754" y="3337"/>
                  </a:lnTo>
                  <a:lnTo>
                    <a:pt x="1851" y="3410"/>
                  </a:lnTo>
                  <a:lnTo>
                    <a:pt x="1851" y="3410"/>
                  </a:lnTo>
                  <a:lnTo>
                    <a:pt x="1900" y="3775"/>
                  </a:lnTo>
                  <a:lnTo>
                    <a:pt x="1924" y="3970"/>
                  </a:lnTo>
                  <a:lnTo>
                    <a:pt x="1949" y="4190"/>
                  </a:lnTo>
                  <a:lnTo>
                    <a:pt x="1924" y="4433"/>
                  </a:lnTo>
                  <a:lnTo>
                    <a:pt x="1900" y="4725"/>
                  </a:lnTo>
                  <a:lnTo>
                    <a:pt x="1827" y="5018"/>
                  </a:lnTo>
                  <a:lnTo>
                    <a:pt x="1705" y="5383"/>
                  </a:lnTo>
                  <a:lnTo>
                    <a:pt x="1705" y="5383"/>
                  </a:lnTo>
                  <a:lnTo>
                    <a:pt x="1510" y="5894"/>
                  </a:lnTo>
                  <a:lnTo>
                    <a:pt x="1364" y="6381"/>
                  </a:lnTo>
                  <a:lnTo>
                    <a:pt x="1267" y="6820"/>
                  </a:lnTo>
                  <a:lnTo>
                    <a:pt x="1218" y="7210"/>
                  </a:lnTo>
                  <a:lnTo>
                    <a:pt x="1169" y="7599"/>
                  </a:lnTo>
                  <a:lnTo>
                    <a:pt x="1169" y="7989"/>
                  </a:lnTo>
                  <a:lnTo>
                    <a:pt x="1194" y="8793"/>
                  </a:lnTo>
                  <a:lnTo>
                    <a:pt x="1194" y="8793"/>
                  </a:lnTo>
                  <a:lnTo>
                    <a:pt x="1242" y="9962"/>
                  </a:lnTo>
                  <a:lnTo>
                    <a:pt x="1291" y="11131"/>
                  </a:lnTo>
                  <a:lnTo>
                    <a:pt x="1315" y="13201"/>
                  </a:lnTo>
                  <a:lnTo>
                    <a:pt x="1340" y="14686"/>
                  </a:lnTo>
                  <a:lnTo>
                    <a:pt x="1340" y="15271"/>
                  </a:lnTo>
                  <a:lnTo>
                    <a:pt x="1340" y="15271"/>
                  </a:lnTo>
                  <a:lnTo>
                    <a:pt x="1364" y="15490"/>
                  </a:lnTo>
                  <a:lnTo>
                    <a:pt x="1413" y="15661"/>
                  </a:lnTo>
                  <a:lnTo>
                    <a:pt x="1486" y="15782"/>
                  </a:lnTo>
                  <a:lnTo>
                    <a:pt x="1583" y="15880"/>
                  </a:lnTo>
                  <a:lnTo>
                    <a:pt x="1656" y="15953"/>
                  </a:lnTo>
                  <a:lnTo>
                    <a:pt x="1729" y="15977"/>
                  </a:lnTo>
                  <a:lnTo>
                    <a:pt x="1827" y="16002"/>
                  </a:lnTo>
                  <a:lnTo>
                    <a:pt x="1827" y="16002"/>
                  </a:lnTo>
                  <a:lnTo>
                    <a:pt x="1949" y="16002"/>
                  </a:lnTo>
                  <a:lnTo>
                    <a:pt x="2070" y="15953"/>
                  </a:lnTo>
                  <a:lnTo>
                    <a:pt x="2168" y="15904"/>
                  </a:lnTo>
                  <a:lnTo>
                    <a:pt x="2241" y="15831"/>
                  </a:lnTo>
                  <a:lnTo>
                    <a:pt x="2314" y="15758"/>
                  </a:lnTo>
                  <a:lnTo>
                    <a:pt x="2387" y="15636"/>
                  </a:lnTo>
                  <a:lnTo>
                    <a:pt x="2411" y="15490"/>
                  </a:lnTo>
                  <a:lnTo>
                    <a:pt x="2460" y="15344"/>
                  </a:lnTo>
                  <a:lnTo>
                    <a:pt x="3142" y="8525"/>
                  </a:lnTo>
                  <a:lnTo>
                    <a:pt x="3142" y="8525"/>
                  </a:lnTo>
                  <a:lnTo>
                    <a:pt x="3142" y="8427"/>
                  </a:lnTo>
                  <a:lnTo>
                    <a:pt x="3191" y="8257"/>
                  </a:lnTo>
                  <a:lnTo>
                    <a:pt x="3239" y="8159"/>
                  </a:lnTo>
                  <a:lnTo>
                    <a:pt x="3288" y="8062"/>
                  </a:lnTo>
                  <a:lnTo>
                    <a:pt x="3361" y="7989"/>
                  </a:lnTo>
                  <a:lnTo>
                    <a:pt x="3459" y="7965"/>
                  </a:lnTo>
                  <a:lnTo>
                    <a:pt x="3459" y="7965"/>
                  </a:lnTo>
                  <a:lnTo>
                    <a:pt x="3556" y="7989"/>
                  </a:lnTo>
                  <a:lnTo>
                    <a:pt x="3629" y="8062"/>
                  </a:lnTo>
                  <a:lnTo>
                    <a:pt x="3678" y="8159"/>
                  </a:lnTo>
                  <a:lnTo>
                    <a:pt x="3726" y="8257"/>
                  </a:lnTo>
                  <a:lnTo>
                    <a:pt x="3775" y="8427"/>
                  </a:lnTo>
                  <a:lnTo>
                    <a:pt x="3775" y="8525"/>
                  </a:lnTo>
                  <a:lnTo>
                    <a:pt x="4457" y="15344"/>
                  </a:lnTo>
                  <a:lnTo>
                    <a:pt x="4457" y="15344"/>
                  </a:lnTo>
                  <a:lnTo>
                    <a:pt x="4506" y="15490"/>
                  </a:lnTo>
                  <a:lnTo>
                    <a:pt x="4530" y="15636"/>
                  </a:lnTo>
                  <a:lnTo>
                    <a:pt x="4603" y="15758"/>
                  </a:lnTo>
                  <a:lnTo>
                    <a:pt x="4676" y="15831"/>
                  </a:lnTo>
                  <a:lnTo>
                    <a:pt x="4749" y="15904"/>
                  </a:lnTo>
                  <a:lnTo>
                    <a:pt x="4847" y="15953"/>
                  </a:lnTo>
                  <a:lnTo>
                    <a:pt x="4969" y="16002"/>
                  </a:lnTo>
                  <a:lnTo>
                    <a:pt x="5090" y="16002"/>
                  </a:lnTo>
                  <a:lnTo>
                    <a:pt x="5090" y="16002"/>
                  </a:lnTo>
                  <a:lnTo>
                    <a:pt x="5188" y="15977"/>
                  </a:lnTo>
                  <a:lnTo>
                    <a:pt x="5261" y="15953"/>
                  </a:lnTo>
                  <a:lnTo>
                    <a:pt x="5334" y="15880"/>
                  </a:lnTo>
                  <a:lnTo>
                    <a:pt x="5431" y="15782"/>
                  </a:lnTo>
                  <a:lnTo>
                    <a:pt x="5504" y="15661"/>
                  </a:lnTo>
                  <a:lnTo>
                    <a:pt x="5553" y="15490"/>
                  </a:lnTo>
                  <a:lnTo>
                    <a:pt x="5577" y="15271"/>
                  </a:lnTo>
                  <a:lnTo>
                    <a:pt x="5577" y="15271"/>
                  </a:lnTo>
                  <a:lnTo>
                    <a:pt x="5577" y="14686"/>
                  </a:lnTo>
                  <a:lnTo>
                    <a:pt x="5602" y="13201"/>
                  </a:lnTo>
                  <a:lnTo>
                    <a:pt x="5626" y="11131"/>
                  </a:lnTo>
                  <a:lnTo>
                    <a:pt x="5675" y="9962"/>
                  </a:lnTo>
                  <a:lnTo>
                    <a:pt x="5724" y="8793"/>
                  </a:lnTo>
                  <a:lnTo>
                    <a:pt x="5724" y="8793"/>
                  </a:lnTo>
                  <a:lnTo>
                    <a:pt x="5748" y="7989"/>
                  </a:lnTo>
                  <a:lnTo>
                    <a:pt x="5748" y="7599"/>
                  </a:lnTo>
                  <a:lnTo>
                    <a:pt x="5699" y="7210"/>
                  </a:lnTo>
                  <a:lnTo>
                    <a:pt x="5650" y="6820"/>
                  </a:lnTo>
                  <a:lnTo>
                    <a:pt x="5553" y="6381"/>
                  </a:lnTo>
                  <a:lnTo>
                    <a:pt x="5407" y="5894"/>
                  </a:lnTo>
                  <a:lnTo>
                    <a:pt x="5212" y="5383"/>
                  </a:lnTo>
                  <a:lnTo>
                    <a:pt x="5212" y="5383"/>
                  </a:lnTo>
                  <a:lnTo>
                    <a:pt x="5090" y="5018"/>
                  </a:lnTo>
                  <a:lnTo>
                    <a:pt x="5017" y="4725"/>
                  </a:lnTo>
                  <a:lnTo>
                    <a:pt x="4993" y="4433"/>
                  </a:lnTo>
                  <a:lnTo>
                    <a:pt x="4969" y="4190"/>
                  </a:lnTo>
                  <a:lnTo>
                    <a:pt x="4993" y="3970"/>
                  </a:lnTo>
                  <a:lnTo>
                    <a:pt x="5017" y="3775"/>
                  </a:lnTo>
                  <a:lnTo>
                    <a:pt x="5066" y="3410"/>
                  </a:lnTo>
                  <a:lnTo>
                    <a:pt x="5066" y="3410"/>
                  </a:lnTo>
                  <a:lnTo>
                    <a:pt x="5163" y="3337"/>
                  </a:lnTo>
                  <a:lnTo>
                    <a:pt x="5236" y="3264"/>
                  </a:lnTo>
                  <a:lnTo>
                    <a:pt x="5310" y="3167"/>
                  </a:lnTo>
                  <a:lnTo>
                    <a:pt x="5358" y="3069"/>
                  </a:lnTo>
                  <a:lnTo>
                    <a:pt x="5407" y="2874"/>
                  </a:lnTo>
                  <a:lnTo>
                    <a:pt x="5431" y="2680"/>
                  </a:lnTo>
                  <a:lnTo>
                    <a:pt x="5431" y="2485"/>
                  </a:lnTo>
                  <a:lnTo>
                    <a:pt x="5383" y="2290"/>
                  </a:lnTo>
                  <a:lnTo>
                    <a:pt x="5334" y="2144"/>
                  </a:lnTo>
                  <a:lnTo>
                    <a:pt x="5261" y="2046"/>
                  </a:lnTo>
                  <a:lnTo>
                    <a:pt x="5261" y="2046"/>
                  </a:lnTo>
                  <a:lnTo>
                    <a:pt x="5334" y="2119"/>
                  </a:lnTo>
                  <a:lnTo>
                    <a:pt x="5407" y="2241"/>
                  </a:lnTo>
                  <a:lnTo>
                    <a:pt x="5480" y="2387"/>
                  </a:lnTo>
                  <a:lnTo>
                    <a:pt x="5504" y="2533"/>
                  </a:lnTo>
                  <a:lnTo>
                    <a:pt x="5529" y="2704"/>
                  </a:lnTo>
                  <a:lnTo>
                    <a:pt x="5529" y="2899"/>
                  </a:lnTo>
                  <a:lnTo>
                    <a:pt x="5504" y="3094"/>
                  </a:lnTo>
                  <a:lnTo>
                    <a:pt x="5456" y="3288"/>
                  </a:lnTo>
                  <a:lnTo>
                    <a:pt x="5456" y="3288"/>
                  </a:lnTo>
                  <a:lnTo>
                    <a:pt x="5553" y="3654"/>
                  </a:lnTo>
                  <a:lnTo>
                    <a:pt x="5626" y="4092"/>
                  </a:lnTo>
                  <a:lnTo>
                    <a:pt x="5772" y="5091"/>
                  </a:lnTo>
                  <a:lnTo>
                    <a:pt x="5894" y="6089"/>
                  </a:lnTo>
                  <a:lnTo>
                    <a:pt x="5918" y="6503"/>
                  </a:lnTo>
                  <a:lnTo>
                    <a:pt x="5943" y="6869"/>
                  </a:lnTo>
                  <a:lnTo>
                    <a:pt x="5943" y="6869"/>
                  </a:lnTo>
                  <a:lnTo>
                    <a:pt x="5967" y="7161"/>
                  </a:lnTo>
                  <a:lnTo>
                    <a:pt x="5991" y="7307"/>
                  </a:lnTo>
                  <a:lnTo>
                    <a:pt x="6040" y="7404"/>
                  </a:lnTo>
                  <a:lnTo>
                    <a:pt x="6113" y="7502"/>
                  </a:lnTo>
                  <a:lnTo>
                    <a:pt x="6186" y="7575"/>
                  </a:lnTo>
                  <a:lnTo>
                    <a:pt x="6284" y="7624"/>
                  </a:lnTo>
                  <a:lnTo>
                    <a:pt x="6430" y="7624"/>
                  </a:lnTo>
                  <a:lnTo>
                    <a:pt x="6430" y="7624"/>
                  </a:lnTo>
                  <a:lnTo>
                    <a:pt x="6503" y="7624"/>
                  </a:lnTo>
                  <a:lnTo>
                    <a:pt x="6600" y="7575"/>
                  </a:lnTo>
                  <a:lnTo>
                    <a:pt x="6673" y="7502"/>
                  </a:lnTo>
                  <a:lnTo>
                    <a:pt x="6746" y="7404"/>
                  </a:lnTo>
                  <a:lnTo>
                    <a:pt x="6820" y="7307"/>
                  </a:lnTo>
                  <a:lnTo>
                    <a:pt x="6868" y="7161"/>
                  </a:lnTo>
                  <a:lnTo>
                    <a:pt x="6893" y="7015"/>
                  </a:lnTo>
                  <a:lnTo>
                    <a:pt x="6917" y="6869"/>
                  </a:lnTo>
                  <a:lnTo>
                    <a:pt x="6917" y="6869"/>
                  </a:lnTo>
                  <a:lnTo>
                    <a:pt x="6917" y="6187"/>
                  </a:lnTo>
                  <a:lnTo>
                    <a:pt x="6893" y="5529"/>
                  </a:lnTo>
                  <a:lnTo>
                    <a:pt x="6844" y="4896"/>
                  </a:lnTo>
                  <a:lnTo>
                    <a:pt x="6771" y="4311"/>
                  </a:lnTo>
                  <a:lnTo>
                    <a:pt x="6698" y="3727"/>
                  </a:lnTo>
                  <a:lnTo>
                    <a:pt x="6600" y="3191"/>
                  </a:lnTo>
                  <a:lnTo>
                    <a:pt x="6479" y="2704"/>
                  </a:lnTo>
                  <a:lnTo>
                    <a:pt x="6332" y="2217"/>
                  </a:lnTo>
                  <a:lnTo>
                    <a:pt x="6162" y="1803"/>
                  </a:lnTo>
                  <a:lnTo>
                    <a:pt x="5967" y="1413"/>
                  </a:lnTo>
                  <a:lnTo>
                    <a:pt x="5748" y="1072"/>
                  </a:lnTo>
                  <a:lnTo>
                    <a:pt x="5480" y="755"/>
                  </a:lnTo>
                  <a:lnTo>
                    <a:pt x="5212" y="488"/>
                  </a:lnTo>
                  <a:lnTo>
                    <a:pt x="4895" y="293"/>
                  </a:lnTo>
                  <a:lnTo>
                    <a:pt x="4749" y="195"/>
                  </a:lnTo>
                  <a:lnTo>
                    <a:pt x="4579" y="122"/>
                  </a:lnTo>
                  <a:lnTo>
                    <a:pt x="4384" y="49"/>
                  </a:lnTo>
                  <a:lnTo>
                    <a:pt x="4189" y="0"/>
                  </a:lnTo>
                  <a:lnTo>
                    <a:pt x="4189" y="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78" name="Google Shape;678;p37"/>
          <p:cNvSpPr/>
          <p:nvPr/>
        </p:nvSpPr>
        <p:spPr>
          <a:xfrm>
            <a:off x="4160229" y="2493953"/>
            <a:ext cx="288740" cy="30442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9" name="Google Shape;679;p37"/>
          <p:cNvGrpSpPr/>
          <p:nvPr/>
        </p:nvGrpSpPr>
        <p:grpSpPr>
          <a:xfrm>
            <a:off x="4660563" y="2499449"/>
            <a:ext cx="311806" cy="293361"/>
            <a:chOff x="5972700" y="2330200"/>
            <a:chExt cx="411625" cy="387275"/>
          </a:xfrm>
        </p:grpSpPr>
        <p:sp>
          <p:nvSpPr>
            <p:cNvPr id="680" name="Google Shape;680;p37"/>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37"/>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2" name="Google Shape;682;p37"/>
          <p:cNvGrpSpPr/>
          <p:nvPr/>
        </p:nvGrpSpPr>
        <p:grpSpPr>
          <a:xfrm>
            <a:off x="690828" y="2975424"/>
            <a:ext cx="98721" cy="359775"/>
            <a:chOff x="732125" y="2958550"/>
            <a:chExt cx="130325" cy="474950"/>
          </a:xfrm>
        </p:grpSpPr>
        <p:sp>
          <p:nvSpPr>
            <p:cNvPr id="683" name="Google Shape;683;p37"/>
            <p:cNvSpPr/>
            <p:nvPr/>
          </p:nvSpPr>
          <p:spPr>
            <a:xfrm>
              <a:off x="732125" y="2958550"/>
              <a:ext cx="130325" cy="474950"/>
            </a:xfrm>
            <a:custGeom>
              <a:avLst/>
              <a:gdLst/>
              <a:ahLst/>
              <a:cxnLst/>
              <a:rect l="l" t="t" r="r" b="b"/>
              <a:pathLst>
                <a:path w="5213" h="18998" fill="none" extrusionOk="0">
                  <a:moveTo>
                    <a:pt x="4336" y="14443"/>
                  </a:moveTo>
                  <a:lnTo>
                    <a:pt x="4336" y="1754"/>
                  </a:lnTo>
                  <a:lnTo>
                    <a:pt x="4336" y="1754"/>
                  </a:lnTo>
                  <a:lnTo>
                    <a:pt x="4336" y="1584"/>
                  </a:lnTo>
                  <a:lnTo>
                    <a:pt x="4311" y="1389"/>
                  </a:lnTo>
                  <a:lnTo>
                    <a:pt x="4262" y="1243"/>
                  </a:lnTo>
                  <a:lnTo>
                    <a:pt x="4214" y="1073"/>
                  </a:lnTo>
                  <a:lnTo>
                    <a:pt x="4141" y="926"/>
                  </a:lnTo>
                  <a:lnTo>
                    <a:pt x="4043" y="780"/>
                  </a:lnTo>
                  <a:lnTo>
                    <a:pt x="3946" y="634"/>
                  </a:lnTo>
                  <a:lnTo>
                    <a:pt x="3824" y="512"/>
                  </a:lnTo>
                  <a:lnTo>
                    <a:pt x="3702" y="415"/>
                  </a:lnTo>
                  <a:lnTo>
                    <a:pt x="3580" y="318"/>
                  </a:lnTo>
                  <a:lnTo>
                    <a:pt x="3434" y="220"/>
                  </a:lnTo>
                  <a:lnTo>
                    <a:pt x="3288" y="147"/>
                  </a:lnTo>
                  <a:lnTo>
                    <a:pt x="3118" y="98"/>
                  </a:lnTo>
                  <a:lnTo>
                    <a:pt x="2947" y="50"/>
                  </a:lnTo>
                  <a:lnTo>
                    <a:pt x="2777" y="25"/>
                  </a:lnTo>
                  <a:lnTo>
                    <a:pt x="2606" y="1"/>
                  </a:lnTo>
                  <a:lnTo>
                    <a:pt x="2606" y="1"/>
                  </a:lnTo>
                  <a:lnTo>
                    <a:pt x="2436" y="25"/>
                  </a:lnTo>
                  <a:lnTo>
                    <a:pt x="2265" y="50"/>
                  </a:lnTo>
                  <a:lnTo>
                    <a:pt x="2095" y="98"/>
                  </a:lnTo>
                  <a:lnTo>
                    <a:pt x="1924" y="147"/>
                  </a:lnTo>
                  <a:lnTo>
                    <a:pt x="1778" y="220"/>
                  </a:lnTo>
                  <a:lnTo>
                    <a:pt x="1632" y="318"/>
                  </a:lnTo>
                  <a:lnTo>
                    <a:pt x="1510" y="415"/>
                  </a:lnTo>
                  <a:lnTo>
                    <a:pt x="1389" y="512"/>
                  </a:lnTo>
                  <a:lnTo>
                    <a:pt x="1267" y="634"/>
                  </a:lnTo>
                  <a:lnTo>
                    <a:pt x="1169" y="780"/>
                  </a:lnTo>
                  <a:lnTo>
                    <a:pt x="1072" y="926"/>
                  </a:lnTo>
                  <a:lnTo>
                    <a:pt x="999" y="1073"/>
                  </a:lnTo>
                  <a:lnTo>
                    <a:pt x="950" y="1243"/>
                  </a:lnTo>
                  <a:lnTo>
                    <a:pt x="901" y="1389"/>
                  </a:lnTo>
                  <a:lnTo>
                    <a:pt x="877" y="1584"/>
                  </a:lnTo>
                  <a:lnTo>
                    <a:pt x="877" y="1754"/>
                  </a:lnTo>
                  <a:lnTo>
                    <a:pt x="877" y="14443"/>
                  </a:lnTo>
                  <a:lnTo>
                    <a:pt x="877" y="14443"/>
                  </a:lnTo>
                  <a:lnTo>
                    <a:pt x="682" y="14638"/>
                  </a:lnTo>
                  <a:lnTo>
                    <a:pt x="512" y="14833"/>
                  </a:lnTo>
                  <a:lnTo>
                    <a:pt x="366" y="15052"/>
                  </a:lnTo>
                  <a:lnTo>
                    <a:pt x="244" y="15296"/>
                  </a:lnTo>
                  <a:lnTo>
                    <a:pt x="146" y="15564"/>
                  </a:lnTo>
                  <a:lnTo>
                    <a:pt x="73" y="15832"/>
                  </a:lnTo>
                  <a:lnTo>
                    <a:pt x="25" y="16100"/>
                  </a:lnTo>
                  <a:lnTo>
                    <a:pt x="0" y="16392"/>
                  </a:lnTo>
                  <a:lnTo>
                    <a:pt x="0" y="16392"/>
                  </a:lnTo>
                  <a:lnTo>
                    <a:pt x="25" y="16635"/>
                  </a:lnTo>
                  <a:lnTo>
                    <a:pt x="49" y="16903"/>
                  </a:lnTo>
                  <a:lnTo>
                    <a:pt x="122" y="17147"/>
                  </a:lnTo>
                  <a:lnTo>
                    <a:pt x="195" y="17390"/>
                  </a:lnTo>
                  <a:lnTo>
                    <a:pt x="317" y="17634"/>
                  </a:lnTo>
                  <a:lnTo>
                    <a:pt x="439" y="17829"/>
                  </a:lnTo>
                  <a:lnTo>
                    <a:pt x="609" y="18048"/>
                  </a:lnTo>
                  <a:lnTo>
                    <a:pt x="755" y="18218"/>
                  </a:lnTo>
                  <a:lnTo>
                    <a:pt x="950" y="18389"/>
                  </a:lnTo>
                  <a:lnTo>
                    <a:pt x="1145" y="18535"/>
                  </a:lnTo>
                  <a:lnTo>
                    <a:pt x="1364" y="18681"/>
                  </a:lnTo>
                  <a:lnTo>
                    <a:pt x="1583" y="18779"/>
                  </a:lnTo>
                  <a:lnTo>
                    <a:pt x="1827" y="18876"/>
                  </a:lnTo>
                  <a:lnTo>
                    <a:pt x="2070" y="18925"/>
                  </a:lnTo>
                  <a:lnTo>
                    <a:pt x="2338" y="18973"/>
                  </a:lnTo>
                  <a:lnTo>
                    <a:pt x="2606" y="18998"/>
                  </a:lnTo>
                  <a:lnTo>
                    <a:pt x="2606" y="18998"/>
                  </a:lnTo>
                  <a:lnTo>
                    <a:pt x="2874" y="18973"/>
                  </a:lnTo>
                  <a:lnTo>
                    <a:pt x="3142" y="18925"/>
                  </a:lnTo>
                  <a:lnTo>
                    <a:pt x="3386" y="18876"/>
                  </a:lnTo>
                  <a:lnTo>
                    <a:pt x="3629" y="18779"/>
                  </a:lnTo>
                  <a:lnTo>
                    <a:pt x="3848" y="18681"/>
                  </a:lnTo>
                  <a:lnTo>
                    <a:pt x="4068" y="18535"/>
                  </a:lnTo>
                  <a:lnTo>
                    <a:pt x="4262" y="18389"/>
                  </a:lnTo>
                  <a:lnTo>
                    <a:pt x="4457" y="18218"/>
                  </a:lnTo>
                  <a:lnTo>
                    <a:pt x="4603" y="18048"/>
                  </a:lnTo>
                  <a:lnTo>
                    <a:pt x="4774" y="17829"/>
                  </a:lnTo>
                  <a:lnTo>
                    <a:pt x="4896" y="17634"/>
                  </a:lnTo>
                  <a:lnTo>
                    <a:pt x="5017" y="17390"/>
                  </a:lnTo>
                  <a:lnTo>
                    <a:pt x="5091" y="17147"/>
                  </a:lnTo>
                  <a:lnTo>
                    <a:pt x="5164" y="16903"/>
                  </a:lnTo>
                  <a:lnTo>
                    <a:pt x="5188" y="16635"/>
                  </a:lnTo>
                  <a:lnTo>
                    <a:pt x="5212" y="16392"/>
                  </a:lnTo>
                  <a:lnTo>
                    <a:pt x="5212" y="16392"/>
                  </a:lnTo>
                  <a:lnTo>
                    <a:pt x="5188" y="16100"/>
                  </a:lnTo>
                  <a:lnTo>
                    <a:pt x="5139" y="15832"/>
                  </a:lnTo>
                  <a:lnTo>
                    <a:pt x="5066" y="15564"/>
                  </a:lnTo>
                  <a:lnTo>
                    <a:pt x="4969" y="15296"/>
                  </a:lnTo>
                  <a:lnTo>
                    <a:pt x="4847" y="15052"/>
                  </a:lnTo>
                  <a:lnTo>
                    <a:pt x="4701" y="14833"/>
                  </a:lnTo>
                  <a:lnTo>
                    <a:pt x="4530" y="14638"/>
                  </a:lnTo>
                  <a:lnTo>
                    <a:pt x="4336" y="14443"/>
                  </a:lnTo>
                  <a:lnTo>
                    <a:pt x="4336" y="14443"/>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7"/>
            <p:cNvSpPr/>
            <p:nvPr/>
          </p:nvSpPr>
          <p:spPr>
            <a:xfrm>
              <a:off x="756475" y="3090675"/>
              <a:ext cx="81625" cy="318475"/>
            </a:xfrm>
            <a:custGeom>
              <a:avLst/>
              <a:gdLst/>
              <a:ahLst/>
              <a:cxnLst/>
              <a:rect l="l" t="t" r="r" b="b"/>
              <a:pathLst>
                <a:path w="3265" h="12739" fill="none" extrusionOk="0">
                  <a:moveTo>
                    <a:pt x="2387" y="1"/>
                  </a:moveTo>
                  <a:lnTo>
                    <a:pt x="877" y="1"/>
                  </a:lnTo>
                  <a:lnTo>
                    <a:pt x="877" y="9158"/>
                  </a:lnTo>
                  <a:lnTo>
                    <a:pt x="877" y="9158"/>
                  </a:lnTo>
                  <a:lnTo>
                    <a:pt x="853" y="9353"/>
                  </a:lnTo>
                  <a:lnTo>
                    <a:pt x="780" y="9548"/>
                  </a:lnTo>
                  <a:lnTo>
                    <a:pt x="682" y="9719"/>
                  </a:lnTo>
                  <a:lnTo>
                    <a:pt x="536" y="9889"/>
                  </a:lnTo>
                  <a:lnTo>
                    <a:pt x="536" y="9889"/>
                  </a:lnTo>
                  <a:lnTo>
                    <a:pt x="415" y="10011"/>
                  </a:lnTo>
                  <a:lnTo>
                    <a:pt x="317" y="10133"/>
                  </a:lnTo>
                  <a:lnTo>
                    <a:pt x="220" y="10279"/>
                  </a:lnTo>
                  <a:lnTo>
                    <a:pt x="147" y="10425"/>
                  </a:lnTo>
                  <a:lnTo>
                    <a:pt x="74" y="10595"/>
                  </a:lnTo>
                  <a:lnTo>
                    <a:pt x="49" y="10766"/>
                  </a:lnTo>
                  <a:lnTo>
                    <a:pt x="1" y="10936"/>
                  </a:lnTo>
                  <a:lnTo>
                    <a:pt x="1" y="11107"/>
                  </a:lnTo>
                  <a:lnTo>
                    <a:pt x="1" y="11107"/>
                  </a:lnTo>
                  <a:lnTo>
                    <a:pt x="1" y="11253"/>
                  </a:lnTo>
                  <a:lnTo>
                    <a:pt x="25" y="11423"/>
                  </a:lnTo>
                  <a:lnTo>
                    <a:pt x="74" y="11570"/>
                  </a:lnTo>
                  <a:lnTo>
                    <a:pt x="122" y="11740"/>
                  </a:lnTo>
                  <a:lnTo>
                    <a:pt x="195" y="11862"/>
                  </a:lnTo>
                  <a:lnTo>
                    <a:pt x="293" y="12008"/>
                  </a:lnTo>
                  <a:lnTo>
                    <a:pt x="366" y="12130"/>
                  </a:lnTo>
                  <a:lnTo>
                    <a:pt x="488" y="12251"/>
                  </a:lnTo>
                  <a:lnTo>
                    <a:pt x="585" y="12349"/>
                  </a:lnTo>
                  <a:lnTo>
                    <a:pt x="731" y="12446"/>
                  </a:lnTo>
                  <a:lnTo>
                    <a:pt x="853" y="12519"/>
                  </a:lnTo>
                  <a:lnTo>
                    <a:pt x="999" y="12592"/>
                  </a:lnTo>
                  <a:lnTo>
                    <a:pt x="1145" y="12666"/>
                  </a:lnTo>
                  <a:lnTo>
                    <a:pt x="1316" y="12690"/>
                  </a:lnTo>
                  <a:lnTo>
                    <a:pt x="1462" y="12714"/>
                  </a:lnTo>
                  <a:lnTo>
                    <a:pt x="1632" y="12739"/>
                  </a:lnTo>
                  <a:lnTo>
                    <a:pt x="1632" y="12739"/>
                  </a:lnTo>
                  <a:lnTo>
                    <a:pt x="1803" y="12714"/>
                  </a:lnTo>
                  <a:lnTo>
                    <a:pt x="1949" y="12690"/>
                  </a:lnTo>
                  <a:lnTo>
                    <a:pt x="2119" y="12666"/>
                  </a:lnTo>
                  <a:lnTo>
                    <a:pt x="2266" y="12592"/>
                  </a:lnTo>
                  <a:lnTo>
                    <a:pt x="2412" y="12519"/>
                  </a:lnTo>
                  <a:lnTo>
                    <a:pt x="2533" y="12446"/>
                  </a:lnTo>
                  <a:lnTo>
                    <a:pt x="2680" y="12349"/>
                  </a:lnTo>
                  <a:lnTo>
                    <a:pt x="2777" y="12251"/>
                  </a:lnTo>
                  <a:lnTo>
                    <a:pt x="2899" y="12130"/>
                  </a:lnTo>
                  <a:lnTo>
                    <a:pt x="2972" y="12008"/>
                  </a:lnTo>
                  <a:lnTo>
                    <a:pt x="3069" y="11862"/>
                  </a:lnTo>
                  <a:lnTo>
                    <a:pt x="3142" y="11740"/>
                  </a:lnTo>
                  <a:lnTo>
                    <a:pt x="3191" y="11570"/>
                  </a:lnTo>
                  <a:lnTo>
                    <a:pt x="3240" y="11423"/>
                  </a:lnTo>
                  <a:lnTo>
                    <a:pt x="3264" y="11253"/>
                  </a:lnTo>
                  <a:lnTo>
                    <a:pt x="3264" y="11107"/>
                  </a:lnTo>
                  <a:lnTo>
                    <a:pt x="3264" y="11107"/>
                  </a:lnTo>
                  <a:lnTo>
                    <a:pt x="3264" y="10936"/>
                  </a:lnTo>
                  <a:lnTo>
                    <a:pt x="3215" y="10766"/>
                  </a:lnTo>
                  <a:lnTo>
                    <a:pt x="3191" y="10595"/>
                  </a:lnTo>
                  <a:lnTo>
                    <a:pt x="3118" y="10425"/>
                  </a:lnTo>
                  <a:lnTo>
                    <a:pt x="3045" y="10279"/>
                  </a:lnTo>
                  <a:lnTo>
                    <a:pt x="2947" y="10133"/>
                  </a:lnTo>
                  <a:lnTo>
                    <a:pt x="2850" y="10011"/>
                  </a:lnTo>
                  <a:lnTo>
                    <a:pt x="2728" y="9889"/>
                  </a:lnTo>
                  <a:lnTo>
                    <a:pt x="2728" y="9889"/>
                  </a:lnTo>
                  <a:lnTo>
                    <a:pt x="2582" y="9719"/>
                  </a:lnTo>
                  <a:lnTo>
                    <a:pt x="2485" y="9548"/>
                  </a:lnTo>
                  <a:lnTo>
                    <a:pt x="2412" y="9353"/>
                  </a:lnTo>
                  <a:lnTo>
                    <a:pt x="2387" y="9158"/>
                  </a:lnTo>
                  <a:lnTo>
                    <a:pt x="2387"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37"/>
            <p:cNvSpPr/>
            <p:nvPr/>
          </p:nvSpPr>
          <p:spPr>
            <a:xfrm>
              <a:off x="802750" y="3129050"/>
              <a:ext cx="13425" cy="25"/>
            </a:xfrm>
            <a:custGeom>
              <a:avLst/>
              <a:gdLst/>
              <a:ahLst/>
              <a:cxnLst/>
              <a:rect l="l" t="t" r="r" b="b"/>
              <a:pathLst>
                <a:path w="537" h="1" fill="none" extrusionOk="0">
                  <a:moveTo>
                    <a:pt x="536" y="0"/>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37"/>
            <p:cNvSpPr/>
            <p:nvPr/>
          </p:nvSpPr>
          <p:spPr>
            <a:xfrm>
              <a:off x="802750" y="3162525"/>
              <a:ext cx="13425" cy="25"/>
            </a:xfrm>
            <a:custGeom>
              <a:avLst/>
              <a:gdLst/>
              <a:ahLst/>
              <a:cxnLst/>
              <a:rect l="l" t="t" r="r" b="b"/>
              <a:pathLst>
                <a:path w="537" h="1" fill="none" extrusionOk="0">
                  <a:moveTo>
                    <a:pt x="536" y="1"/>
                  </a:move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37"/>
            <p:cNvSpPr/>
            <p:nvPr/>
          </p:nvSpPr>
          <p:spPr>
            <a:xfrm>
              <a:off x="802750" y="3196025"/>
              <a:ext cx="13425" cy="25"/>
            </a:xfrm>
            <a:custGeom>
              <a:avLst/>
              <a:gdLst/>
              <a:ahLst/>
              <a:cxnLst/>
              <a:rect l="l" t="t" r="r" b="b"/>
              <a:pathLst>
                <a:path w="537" h="1" fill="none" extrusionOk="0">
                  <a:moveTo>
                    <a:pt x="536" y="0"/>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37"/>
            <p:cNvSpPr/>
            <p:nvPr/>
          </p:nvSpPr>
          <p:spPr>
            <a:xfrm>
              <a:off x="802750" y="3229500"/>
              <a:ext cx="13425" cy="25"/>
            </a:xfrm>
            <a:custGeom>
              <a:avLst/>
              <a:gdLst/>
              <a:ahLst/>
              <a:cxnLst/>
              <a:rect l="l" t="t" r="r" b="b"/>
              <a:pathLst>
                <a:path w="537" h="1" fill="none" extrusionOk="0">
                  <a:moveTo>
                    <a:pt x="536" y="1"/>
                  </a:move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37"/>
            <p:cNvSpPr/>
            <p:nvPr/>
          </p:nvSpPr>
          <p:spPr>
            <a:xfrm>
              <a:off x="802750" y="3263000"/>
              <a:ext cx="13425" cy="25"/>
            </a:xfrm>
            <a:custGeom>
              <a:avLst/>
              <a:gdLst/>
              <a:ahLst/>
              <a:cxnLst/>
              <a:rect l="l" t="t" r="r" b="b"/>
              <a:pathLst>
                <a:path w="537" h="1" fill="none" extrusionOk="0">
                  <a:moveTo>
                    <a:pt x="536" y="0"/>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37"/>
            <p:cNvSpPr/>
            <p:nvPr/>
          </p:nvSpPr>
          <p:spPr>
            <a:xfrm>
              <a:off x="802750" y="3296475"/>
              <a:ext cx="13425" cy="25"/>
            </a:xfrm>
            <a:custGeom>
              <a:avLst/>
              <a:gdLst/>
              <a:ahLst/>
              <a:cxnLst/>
              <a:rect l="l" t="t" r="r" b="b"/>
              <a:pathLst>
                <a:path w="537" h="1" fill="none" extrusionOk="0">
                  <a:moveTo>
                    <a:pt x="536" y="1"/>
                  </a:move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1" name="Google Shape;691;p37"/>
          <p:cNvSpPr/>
          <p:nvPr/>
        </p:nvSpPr>
        <p:spPr>
          <a:xfrm>
            <a:off x="1607303" y="2961169"/>
            <a:ext cx="302583" cy="388370"/>
          </a:xfrm>
          <a:custGeom>
            <a:avLst/>
            <a:gdLst/>
            <a:ahLst/>
            <a:cxnLst/>
            <a:rect l="l" t="t" r="r" b="b"/>
            <a:pathLst>
              <a:path w="15978" h="20508" fill="none" extrusionOk="0">
                <a:moveTo>
                  <a:pt x="15977" y="1292"/>
                </a:moveTo>
                <a:lnTo>
                  <a:pt x="15977" y="19217"/>
                </a:lnTo>
                <a:lnTo>
                  <a:pt x="15977" y="19217"/>
                </a:lnTo>
                <a:lnTo>
                  <a:pt x="15953" y="19485"/>
                </a:lnTo>
                <a:lnTo>
                  <a:pt x="15880" y="19728"/>
                </a:lnTo>
                <a:lnTo>
                  <a:pt x="15758" y="19948"/>
                </a:lnTo>
                <a:lnTo>
                  <a:pt x="15612" y="20142"/>
                </a:lnTo>
                <a:lnTo>
                  <a:pt x="15417" y="20289"/>
                </a:lnTo>
                <a:lnTo>
                  <a:pt x="15198" y="20410"/>
                </a:lnTo>
                <a:lnTo>
                  <a:pt x="14955" y="20483"/>
                </a:lnTo>
                <a:lnTo>
                  <a:pt x="14711" y="20508"/>
                </a:lnTo>
                <a:lnTo>
                  <a:pt x="1267" y="20508"/>
                </a:lnTo>
                <a:lnTo>
                  <a:pt x="1267" y="20508"/>
                </a:lnTo>
                <a:lnTo>
                  <a:pt x="1023" y="20483"/>
                </a:lnTo>
                <a:lnTo>
                  <a:pt x="780" y="20410"/>
                </a:lnTo>
                <a:lnTo>
                  <a:pt x="561" y="20289"/>
                </a:lnTo>
                <a:lnTo>
                  <a:pt x="366" y="20142"/>
                </a:lnTo>
                <a:lnTo>
                  <a:pt x="220" y="19948"/>
                </a:lnTo>
                <a:lnTo>
                  <a:pt x="98" y="19728"/>
                </a:lnTo>
                <a:lnTo>
                  <a:pt x="25" y="19485"/>
                </a:lnTo>
                <a:lnTo>
                  <a:pt x="1" y="19217"/>
                </a:lnTo>
                <a:lnTo>
                  <a:pt x="1" y="1292"/>
                </a:lnTo>
                <a:lnTo>
                  <a:pt x="1" y="1292"/>
                </a:lnTo>
                <a:lnTo>
                  <a:pt x="25" y="1024"/>
                </a:lnTo>
                <a:lnTo>
                  <a:pt x="98" y="780"/>
                </a:lnTo>
                <a:lnTo>
                  <a:pt x="220" y="561"/>
                </a:lnTo>
                <a:lnTo>
                  <a:pt x="366" y="366"/>
                </a:lnTo>
                <a:lnTo>
                  <a:pt x="561" y="220"/>
                </a:lnTo>
                <a:lnTo>
                  <a:pt x="780" y="98"/>
                </a:lnTo>
                <a:lnTo>
                  <a:pt x="1023" y="25"/>
                </a:lnTo>
                <a:lnTo>
                  <a:pt x="1267" y="1"/>
                </a:lnTo>
                <a:lnTo>
                  <a:pt x="14711" y="1"/>
                </a:lnTo>
                <a:lnTo>
                  <a:pt x="14711" y="1"/>
                </a:lnTo>
                <a:lnTo>
                  <a:pt x="14955" y="25"/>
                </a:lnTo>
                <a:lnTo>
                  <a:pt x="15198" y="98"/>
                </a:lnTo>
                <a:lnTo>
                  <a:pt x="15417" y="220"/>
                </a:lnTo>
                <a:lnTo>
                  <a:pt x="15612" y="366"/>
                </a:lnTo>
                <a:lnTo>
                  <a:pt x="15758" y="561"/>
                </a:lnTo>
                <a:lnTo>
                  <a:pt x="15880" y="780"/>
                </a:lnTo>
                <a:lnTo>
                  <a:pt x="15953" y="1024"/>
                </a:lnTo>
                <a:lnTo>
                  <a:pt x="15977" y="1292"/>
                </a:lnTo>
                <a:lnTo>
                  <a:pt x="15977" y="1292"/>
                </a:lnTo>
                <a:close/>
                <a:moveTo>
                  <a:pt x="7989" y="19899"/>
                </a:moveTo>
                <a:lnTo>
                  <a:pt x="7989" y="19899"/>
                </a:lnTo>
                <a:lnTo>
                  <a:pt x="8159" y="19875"/>
                </a:lnTo>
                <a:lnTo>
                  <a:pt x="8306" y="19826"/>
                </a:lnTo>
                <a:lnTo>
                  <a:pt x="8452" y="19753"/>
                </a:lnTo>
                <a:lnTo>
                  <a:pt x="8574" y="19655"/>
                </a:lnTo>
                <a:lnTo>
                  <a:pt x="8671" y="19534"/>
                </a:lnTo>
                <a:lnTo>
                  <a:pt x="8744" y="19387"/>
                </a:lnTo>
                <a:lnTo>
                  <a:pt x="8793" y="19241"/>
                </a:lnTo>
                <a:lnTo>
                  <a:pt x="8817" y="19071"/>
                </a:lnTo>
                <a:lnTo>
                  <a:pt x="8817" y="19071"/>
                </a:lnTo>
                <a:lnTo>
                  <a:pt x="8793" y="18900"/>
                </a:lnTo>
                <a:lnTo>
                  <a:pt x="8744" y="18754"/>
                </a:lnTo>
                <a:lnTo>
                  <a:pt x="8671" y="18608"/>
                </a:lnTo>
                <a:lnTo>
                  <a:pt x="8574" y="18486"/>
                </a:lnTo>
                <a:lnTo>
                  <a:pt x="8452" y="18389"/>
                </a:lnTo>
                <a:lnTo>
                  <a:pt x="8306" y="18316"/>
                </a:lnTo>
                <a:lnTo>
                  <a:pt x="8159" y="18267"/>
                </a:lnTo>
                <a:lnTo>
                  <a:pt x="7989" y="18243"/>
                </a:lnTo>
                <a:lnTo>
                  <a:pt x="7989" y="18243"/>
                </a:lnTo>
                <a:lnTo>
                  <a:pt x="7819" y="18267"/>
                </a:lnTo>
                <a:lnTo>
                  <a:pt x="7672" y="18316"/>
                </a:lnTo>
                <a:lnTo>
                  <a:pt x="7526" y="18389"/>
                </a:lnTo>
                <a:lnTo>
                  <a:pt x="7404" y="18486"/>
                </a:lnTo>
                <a:lnTo>
                  <a:pt x="7307" y="18608"/>
                </a:lnTo>
                <a:lnTo>
                  <a:pt x="7234" y="18754"/>
                </a:lnTo>
                <a:lnTo>
                  <a:pt x="7185" y="18900"/>
                </a:lnTo>
                <a:lnTo>
                  <a:pt x="7161" y="19071"/>
                </a:lnTo>
                <a:lnTo>
                  <a:pt x="7161" y="19071"/>
                </a:lnTo>
                <a:lnTo>
                  <a:pt x="7185" y="19241"/>
                </a:lnTo>
                <a:lnTo>
                  <a:pt x="7234" y="19387"/>
                </a:lnTo>
                <a:lnTo>
                  <a:pt x="7307" y="19534"/>
                </a:lnTo>
                <a:lnTo>
                  <a:pt x="7404" y="19655"/>
                </a:lnTo>
                <a:lnTo>
                  <a:pt x="7526" y="19753"/>
                </a:lnTo>
                <a:lnTo>
                  <a:pt x="7672" y="19826"/>
                </a:lnTo>
                <a:lnTo>
                  <a:pt x="7819" y="19875"/>
                </a:lnTo>
                <a:lnTo>
                  <a:pt x="7989" y="19899"/>
                </a:lnTo>
                <a:lnTo>
                  <a:pt x="7989" y="19899"/>
                </a:lnTo>
                <a:close/>
                <a:moveTo>
                  <a:pt x="14394" y="1584"/>
                </a:moveTo>
                <a:lnTo>
                  <a:pt x="1584" y="1584"/>
                </a:lnTo>
                <a:lnTo>
                  <a:pt x="1584" y="17634"/>
                </a:lnTo>
                <a:lnTo>
                  <a:pt x="14394" y="17634"/>
                </a:lnTo>
                <a:lnTo>
                  <a:pt x="14394" y="1584"/>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37"/>
          <p:cNvSpPr/>
          <p:nvPr/>
        </p:nvSpPr>
        <p:spPr>
          <a:xfrm>
            <a:off x="1137302" y="2961169"/>
            <a:ext cx="224182" cy="388370"/>
          </a:xfrm>
          <a:custGeom>
            <a:avLst/>
            <a:gdLst/>
            <a:ahLst/>
            <a:cxnLst/>
            <a:rect l="l" t="t" r="r" b="b"/>
            <a:pathLst>
              <a:path w="11838" h="20508" fill="none" extrusionOk="0">
                <a:moveTo>
                  <a:pt x="10547" y="1"/>
                </a:moveTo>
                <a:lnTo>
                  <a:pt x="1292" y="1"/>
                </a:lnTo>
                <a:lnTo>
                  <a:pt x="1292" y="1"/>
                </a:lnTo>
                <a:lnTo>
                  <a:pt x="1024" y="25"/>
                </a:lnTo>
                <a:lnTo>
                  <a:pt x="780" y="98"/>
                </a:lnTo>
                <a:lnTo>
                  <a:pt x="561" y="220"/>
                </a:lnTo>
                <a:lnTo>
                  <a:pt x="366" y="366"/>
                </a:lnTo>
                <a:lnTo>
                  <a:pt x="220" y="561"/>
                </a:lnTo>
                <a:lnTo>
                  <a:pt x="98" y="780"/>
                </a:lnTo>
                <a:lnTo>
                  <a:pt x="25" y="1024"/>
                </a:lnTo>
                <a:lnTo>
                  <a:pt x="1" y="1292"/>
                </a:lnTo>
                <a:lnTo>
                  <a:pt x="1" y="19217"/>
                </a:lnTo>
                <a:lnTo>
                  <a:pt x="1" y="19217"/>
                </a:lnTo>
                <a:lnTo>
                  <a:pt x="25" y="19485"/>
                </a:lnTo>
                <a:lnTo>
                  <a:pt x="98" y="19728"/>
                </a:lnTo>
                <a:lnTo>
                  <a:pt x="220" y="19948"/>
                </a:lnTo>
                <a:lnTo>
                  <a:pt x="366" y="20142"/>
                </a:lnTo>
                <a:lnTo>
                  <a:pt x="561" y="20289"/>
                </a:lnTo>
                <a:lnTo>
                  <a:pt x="780" y="20410"/>
                </a:lnTo>
                <a:lnTo>
                  <a:pt x="1024" y="20483"/>
                </a:lnTo>
                <a:lnTo>
                  <a:pt x="1292" y="20508"/>
                </a:lnTo>
                <a:lnTo>
                  <a:pt x="10547" y="20508"/>
                </a:lnTo>
                <a:lnTo>
                  <a:pt x="10547" y="20508"/>
                </a:lnTo>
                <a:lnTo>
                  <a:pt x="10814" y="20483"/>
                </a:lnTo>
                <a:lnTo>
                  <a:pt x="11058" y="20410"/>
                </a:lnTo>
                <a:lnTo>
                  <a:pt x="11277" y="20289"/>
                </a:lnTo>
                <a:lnTo>
                  <a:pt x="11472" y="20142"/>
                </a:lnTo>
                <a:lnTo>
                  <a:pt x="11618" y="19948"/>
                </a:lnTo>
                <a:lnTo>
                  <a:pt x="11740" y="19728"/>
                </a:lnTo>
                <a:lnTo>
                  <a:pt x="11813" y="19485"/>
                </a:lnTo>
                <a:lnTo>
                  <a:pt x="11837" y="19217"/>
                </a:lnTo>
                <a:lnTo>
                  <a:pt x="11837" y="1292"/>
                </a:lnTo>
                <a:lnTo>
                  <a:pt x="11837" y="1292"/>
                </a:lnTo>
                <a:lnTo>
                  <a:pt x="11813" y="1024"/>
                </a:lnTo>
                <a:lnTo>
                  <a:pt x="11740" y="780"/>
                </a:lnTo>
                <a:lnTo>
                  <a:pt x="11618" y="561"/>
                </a:lnTo>
                <a:lnTo>
                  <a:pt x="11472" y="366"/>
                </a:lnTo>
                <a:lnTo>
                  <a:pt x="11277" y="220"/>
                </a:lnTo>
                <a:lnTo>
                  <a:pt x="11058" y="98"/>
                </a:lnTo>
                <a:lnTo>
                  <a:pt x="10814" y="25"/>
                </a:lnTo>
                <a:lnTo>
                  <a:pt x="10547" y="1"/>
                </a:lnTo>
                <a:lnTo>
                  <a:pt x="10547" y="1"/>
                </a:lnTo>
                <a:close/>
                <a:moveTo>
                  <a:pt x="5554" y="975"/>
                </a:moveTo>
                <a:lnTo>
                  <a:pt x="6284" y="975"/>
                </a:lnTo>
                <a:lnTo>
                  <a:pt x="6284" y="975"/>
                </a:lnTo>
                <a:lnTo>
                  <a:pt x="6406" y="999"/>
                </a:lnTo>
                <a:lnTo>
                  <a:pt x="6479" y="1073"/>
                </a:lnTo>
                <a:lnTo>
                  <a:pt x="6552" y="1146"/>
                </a:lnTo>
                <a:lnTo>
                  <a:pt x="6577" y="1267"/>
                </a:lnTo>
                <a:lnTo>
                  <a:pt x="6577" y="1267"/>
                </a:lnTo>
                <a:lnTo>
                  <a:pt x="6552" y="1365"/>
                </a:lnTo>
                <a:lnTo>
                  <a:pt x="6479" y="1462"/>
                </a:lnTo>
                <a:lnTo>
                  <a:pt x="6406" y="1511"/>
                </a:lnTo>
                <a:lnTo>
                  <a:pt x="6284" y="1535"/>
                </a:lnTo>
                <a:lnTo>
                  <a:pt x="5554" y="1535"/>
                </a:lnTo>
                <a:lnTo>
                  <a:pt x="5554" y="1535"/>
                </a:lnTo>
                <a:lnTo>
                  <a:pt x="5432" y="1511"/>
                </a:lnTo>
                <a:lnTo>
                  <a:pt x="5359" y="1462"/>
                </a:lnTo>
                <a:lnTo>
                  <a:pt x="5286" y="1365"/>
                </a:lnTo>
                <a:lnTo>
                  <a:pt x="5262" y="1267"/>
                </a:lnTo>
                <a:lnTo>
                  <a:pt x="5262" y="1267"/>
                </a:lnTo>
                <a:lnTo>
                  <a:pt x="5286" y="1146"/>
                </a:lnTo>
                <a:lnTo>
                  <a:pt x="5359" y="1073"/>
                </a:lnTo>
                <a:lnTo>
                  <a:pt x="5432" y="999"/>
                </a:lnTo>
                <a:lnTo>
                  <a:pt x="5554" y="975"/>
                </a:lnTo>
                <a:lnTo>
                  <a:pt x="5554" y="975"/>
                </a:lnTo>
                <a:close/>
                <a:moveTo>
                  <a:pt x="5919" y="19436"/>
                </a:moveTo>
                <a:lnTo>
                  <a:pt x="5919" y="19436"/>
                </a:lnTo>
                <a:lnTo>
                  <a:pt x="5749" y="19412"/>
                </a:lnTo>
                <a:lnTo>
                  <a:pt x="5578" y="19363"/>
                </a:lnTo>
                <a:lnTo>
                  <a:pt x="5432" y="19290"/>
                </a:lnTo>
                <a:lnTo>
                  <a:pt x="5310" y="19193"/>
                </a:lnTo>
                <a:lnTo>
                  <a:pt x="5213" y="19071"/>
                </a:lnTo>
                <a:lnTo>
                  <a:pt x="5140" y="18925"/>
                </a:lnTo>
                <a:lnTo>
                  <a:pt x="5091" y="18754"/>
                </a:lnTo>
                <a:lnTo>
                  <a:pt x="5067" y="18584"/>
                </a:lnTo>
                <a:lnTo>
                  <a:pt x="5067" y="18584"/>
                </a:lnTo>
                <a:lnTo>
                  <a:pt x="5091" y="18413"/>
                </a:lnTo>
                <a:lnTo>
                  <a:pt x="5140" y="18243"/>
                </a:lnTo>
                <a:lnTo>
                  <a:pt x="5213" y="18097"/>
                </a:lnTo>
                <a:lnTo>
                  <a:pt x="5310" y="17975"/>
                </a:lnTo>
                <a:lnTo>
                  <a:pt x="5432" y="17877"/>
                </a:lnTo>
                <a:lnTo>
                  <a:pt x="5578" y="17804"/>
                </a:lnTo>
                <a:lnTo>
                  <a:pt x="5749" y="17756"/>
                </a:lnTo>
                <a:lnTo>
                  <a:pt x="5919" y="17731"/>
                </a:lnTo>
                <a:lnTo>
                  <a:pt x="5919" y="17731"/>
                </a:lnTo>
                <a:lnTo>
                  <a:pt x="6090" y="17756"/>
                </a:lnTo>
                <a:lnTo>
                  <a:pt x="6260" y="17804"/>
                </a:lnTo>
                <a:lnTo>
                  <a:pt x="6406" y="17877"/>
                </a:lnTo>
                <a:lnTo>
                  <a:pt x="6528" y="17975"/>
                </a:lnTo>
                <a:lnTo>
                  <a:pt x="6625" y="18097"/>
                </a:lnTo>
                <a:lnTo>
                  <a:pt x="6699" y="18243"/>
                </a:lnTo>
                <a:lnTo>
                  <a:pt x="6747" y="18413"/>
                </a:lnTo>
                <a:lnTo>
                  <a:pt x="6772" y="18584"/>
                </a:lnTo>
                <a:lnTo>
                  <a:pt x="6772" y="18584"/>
                </a:lnTo>
                <a:lnTo>
                  <a:pt x="6747" y="18754"/>
                </a:lnTo>
                <a:lnTo>
                  <a:pt x="6699" y="18925"/>
                </a:lnTo>
                <a:lnTo>
                  <a:pt x="6625" y="19071"/>
                </a:lnTo>
                <a:lnTo>
                  <a:pt x="6528" y="19193"/>
                </a:lnTo>
                <a:lnTo>
                  <a:pt x="6406" y="19290"/>
                </a:lnTo>
                <a:lnTo>
                  <a:pt x="6260" y="19363"/>
                </a:lnTo>
                <a:lnTo>
                  <a:pt x="6090" y="19412"/>
                </a:lnTo>
                <a:lnTo>
                  <a:pt x="5919" y="19436"/>
                </a:lnTo>
                <a:lnTo>
                  <a:pt x="5919" y="19436"/>
                </a:lnTo>
                <a:close/>
                <a:moveTo>
                  <a:pt x="10547" y="16660"/>
                </a:moveTo>
                <a:lnTo>
                  <a:pt x="1292" y="16660"/>
                </a:lnTo>
                <a:lnTo>
                  <a:pt x="1292" y="2558"/>
                </a:lnTo>
                <a:lnTo>
                  <a:pt x="10547" y="2558"/>
                </a:lnTo>
                <a:lnTo>
                  <a:pt x="10547" y="1666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93" name="Google Shape;693;p37"/>
          <p:cNvGrpSpPr/>
          <p:nvPr/>
        </p:nvGrpSpPr>
        <p:grpSpPr>
          <a:xfrm>
            <a:off x="2092941" y="2986957"/>
            <a:ext cx="349624" cy="331179"/>
            <a:chOff x="2583100" y="2973775"/>
            <a:chExt cx="461550" cy="437200"/>
          </a:xfrm>
        </p:grpSpPr>
        <p:sp>
          <p:nvSpPr>
            <p:cNvPr id="694" name="Google Shape;694;p37"/>
            <p:cNvSpPr/>
            <p:nvPr/>
          </p:nvSpPr>
          <p:spPr>
            <a:xfrm>
              <a:off x="2701225" y="3315975"/>
              <a:ext cx="225300" cy="95000"/>
            </a:xfrm>
            <a:custGeom>
              <a:avLst/>
              <a:gdLst/>
              <a:ahLst/>
              <a:cxnLst/>
              <a:rect l="l" t="t" r="r" b="b"/>
              <a:pathLst>
                <a:path w="9012" h="3800" fill="none" extrusionOk="0">
                  <a:moveTo>
                    <a:pt x="2947" y="0"/>
                  </a:moveTo>
                  <a:lnTo>
                    <a:pt x="2947" y="2947"/>
                  </a:lnTo>
                  <a:lnTo>
                    <a:pt x="853" y="2947"/>
                  </a:lnTo>
                  <a:lnTo>
                    <a:pt x="853" y="2947"/>
                  </a:lnTo>
                  <a:lnTo>
                    <a:pt x="682" y="2947"/>
                  </a:lnTo>
                  <a:lnTo>
                    <a:pt x="512" y="2996"/>
                  </a:lnTo>
                  <a:lnTo>
                    <a:pt x="365" y="3093"/>
                  </a:lnTo>
                  <a:lnTo>
                    <a:pt x="244" y="3191"/>
                  </a:lnTo>
                  <a:lnTo>
                    <a:pt x="146" y="3313"/>
                  </a:lnTo>
                  <a:lnTo>
                    <a:pt x="49" y="3459"/>
                  </a:lnTo>
                  <a:lnTo>
                    <a:pt x="0" y="3629"/>
                  </a:lnTo>
                  <a:lnTo>
                    <a:pt x="0" y="3800"/>
                  </a:lnTo>
                  <a:lnTo>
                    <a:pt x="9011" y="3800"/>
                  </a:lnTo>
                  <a:lnTo>
                    <a:pt x="9011" y="3800"/>
                  </a:lnTo>
                  <a:lnTo>
                    <a:pt x="9011" y="3629"/>
                  </a:lnTo>
                  <a:lnTo>
                    <a:pt x="8963" y="3459"/>
                  </a:lnTo>
                  <a:lnTo>
                    <a:pt x="8865" y="3313"/>
                  </a:lnTo>
                  <a:lnTo>
                    <a:pt x="8768" y="3191"/>
                  </a:lnTo>
                  <a:lnTo>
                    <a:pt x="8646" y="3093"/>
                  </a:lnTo>
                  <a:lnTo>
                    <a:pt x="8500" y="2996"/>
                  </a:lnTo>
                  <a:lnTo>
                    <a:pt x="8330" y="2947"/>
                  </a:lnTo>
                  <a:lnTo>
                    <a:pt x="8159" y="2947"/>
                  </a:lnTo>
                  <a:lnTo>
                    <a:pt x="6065" y="2947"/>
                  </a:lnTo>
                  <a:lnTo>
                    <a:pt x="6065"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37"/>
            <p:cNvSpPr/>
            <p:nvPr/>
          </p:nvSpPr>
          <p:spPr>
            <a:xfrm>
              <a:off x="2583100" y="2973775"/>
              <a:ext cx="461550" cy="336125"/>
            </a:xfrm>
            <a:custGeom>
              <a:avLst/>
              <a:gdLst/>
              <a:ahLst/>
              <a:cxnLst/>
              <a:rect l="l" t="t" r="r" b="b"/>
              <a:pathLst>
                <a:path w="18462" h="13445" fill="none" extrusionOk="0">
                  <a:moveTo>
                    <a:pt x="17974" y="1"/>
                  </a:moveTo>
                  <a:lnTo>
                    <a:pt x="487" y="1"/>
                  </a:lnTo>
                  <a:lnTo>
                    <a:pt x="487" y="1"/>
                  </a:lnTo>
                  <a:lnTo>
                    <a:pt x="390" y="1"/>
                  </a:lnTo>
                  <a:lnTo>
                    <a:pt x="317" y="50"/>
                  </a:lnTo>
                  <a:lnTo>
                    <a:pt x="220" y="74"/>
                  </a:lnTo>
                  <a:lnTo>
                    <a:pt x="146" y="147"/>
                  </a:lnTo>
                  <a:lnTo>
                    <a:pt x="98" y="220"/>
                  </a:lnTo>
                  <a:lnTo>
                    <a:pt x="49" y="293"/>
                  </a:lnTo>
                  <a:lnTo>
                    <a:pt x="25" y="390"/>
                  </a:lnTo>
                  <a:lnTo>
                    <a:pt x="0" y="488"/>
                  </a:lnTo>
                  <a:lnTo>
                    <a:pt x="0" y="12958"/>
                  </a:lnTo>
                  <a:lnTo>
                    <a:pt x="0" y="12958"/>
                  </a:lnTo>
                  <a:lnTo>
                    <a:pt x="25" y="13055"/>
                  </a:lnTo>
                  <a:lnTo>
                    <a:pt x="49" y="13152"/>
                  </a:lnTo>
                  <a:lnTo>
                    <a:pt x="98" y="13226"/>
                  </a:lnTo>
                  <a:lnTo>
                    <a:pt x="146" y="13299"/>
                  </a:lnTo>
                  <a:lnTo>
                    <a:pt x="220" y="13372"/>
                  </a:lnTo>
                  <a:lnTo>
                    <a:pt x="317" y="13396"/>
                  </a:lnTo>
                  <a:lnTo>
                    <a:pt x="390" y="13445"/>
                  </a:lnTo>
                  <a:lnTo>
                    <a:pt x="487" y="13445"/>
                  </a:lnTo>
                  <a:lnTo>
                    <a:pt x="17974" y="13445"/>
                  </a:lnTo>
                  <a:lnTo>
                    <a:pt x="17974" y="13445"/>
                  </a:lnTo>
                  <a:lnTo>
                    <a:pt x="18072" y="13445"/>
                  </a:lnTo>
                  <a:lnTo>
                    <a:pt x="18145" y="13396"/>
                  </a:lnTo>
                  <a:lnTo>
                    <a:pt x="18242" y="13372"/>
                  </a:lnTo>
                  <a:lnTo>
                    <a:pt x="18315" y="13299"/>
                  </a:lnTo>
                  <a:lnTo>
                    <a:pt x="18364" y="13226"/>
                  </a:lnTo>
                  <a:lnTo>
                    <a:pt x="18413" y="13152"/>
                  </a:lnTo>
                  <a:lnTo>
                    <a:pt x="18437" y="13055"/>
                  </a:lnTo>
                  <a:lnTo>
                    <a:pt x="18461" y="12958"/>
                  </a:lnTo>
                  <a:lnTo>
                    <a:pt x="18461" y="488"/>
                  </a:lnTo>
                  <a:lnTo>
                    <a:pt x="18461" y="488"/>
                  </a:lnTo>
                  <a:lnTo>
                    <a:pt x="18437" y="390"/>
                  </a:lnTo>
                  <a:lnTo>
                    <a:pt x="18413" y="293"/>
                  </a:lnTo>
                  <a:lnTo>
                    <a:pt x="18364" y="220"/>
                  </a:lnTo>
                  <a:lnTo>
                    <a:pt x="18315" y="147"/>
                  </a:lnTo>
                  <a:lnTo>
                    <a:pt x="18242" y="74"/>
                  </a:lnTo>
                  <a:lnTo>
                    <a:pt x="18145" y="50"/>
                  </a:lnTo>
                  <a:lnTo>
                    <a:pt x="18072" y="1"/>
                  </a:lnTo>
                  <a:lnTo>
                    <a:pt x="17974" y="1"/>
                  </a:lnTo>
                  <a:lnTo>
                    <a:pt x="17974" y="1"/>
                  </a:lnTo>
                  <a:close/>
                  <a:moveTo>
                    <a:pt x="17000" y="11983"/>
                  </a:moveTo>
                  <a:lnTo>
                    <a:pt x="1462" y="11983"/>
                  </a:lnTo>
                  <a:lnTo>
                    <a:pt x="1462" y="1462"/>
                  </a:lnTo>
                  <a:lnTo>
                    <a:pt x="17000" y="1462"/>
                  </a:lnTo>
                  <a:lnTo>
                    <a:pt x="17000" y="11983"/>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6" name="Google Shape;696;p37"/>
          <p:cNvSpPr/>
          <p:nvPr/>
        </p:nvSpPr>
        <p:spPr>
          <a:xfrm>
            <a:off x="3634873" y="2994840"/>
            <a:ext cx="321028" cy="321028"/>
          </a:xfrm>
          <a:custGeom>
            <a:avLst/>
            <a:gdLst/>
            <a:ahLst/>
            <a:cxnLst/>
            <a:rect l="l" t="t" r="r" b="b"/>
            <a:pathLst>
              <a:path w="16952" h="16952" fill="none" extrusionOk="0">
                <a:moveTo>
                  <a:pt x="16173" y="7015"/>
                </a:moveTo>
                <a:lnTo>
                  <a:pt x="14419" y="6820"/>
                </a:lnTo>
                <a:lnTo>
                  <a:pt x="14419" y="6820"/>
                </a:lnTo>
                <a:lnTo>
                  <a:pt x="14322" y="6479"/>
                </a:lnTo>
                <a:lnTo>
                  <a:pt x="14175" y="6114"/>
                </a:lnTo>
                <a:lnTo>
                  <a:pt x="14029" y="5773"/>
                </a:lnTo>
                <a:lnTo>
                  <a:pt x="13859" y="5432"/>
                </a:lnTo>
                <a:lnTo>
                  <a:pt x="14955" y="4068"/>
                </a:lnTo>
                <a:lnTo>
                  <a:pt x="14955" y="4068"/>
                </a:lnTo>
                <a:lnTo>
                  <a:pt x="15028" y="3922"/>
                </a:lnTo>
                <a:lnTo>
                  <a:pt x="15077" y="3776"/>
                </a:lnTo>
                <a:lnTo>
                  <a:pt x="15125" y="3630"/>
                </a:lnTo>
                <a:lnTo>
                  <a:pt x="15125" y="3484"/>
                </a:lnTo>
                <a:lnTo>
                  <a:pt x="15101" y="3313"/>
                </a:lnTo>
                <a:lnTo>
                  <a:pt x="15052" y="3167"/>
                </a:lnTo>
                <a:lnTo>
                  <a:pt x="14979" y="3021"/>
                </a:lnTo>
                <a:lnTo>
                  <a:pt x="14882" y="2899"/>
                </a:lnTo>
                <a:lnTo>
                  <a:pt x="14054" y="2071"/>
                </a:lnTo>
                <a:lnTo>
                  <a:pt x="14054" y="2071"/>
                </a:lnTo>
                <a:lnTo>
                  <a:pt x="13932" y="1974"/>
                </a:lnTo>
                <a:lnTo>
                  <a:pt x="13786" y="1901"/>
                </a:lnTo>
                <a:lnTo>
                  <a:pt x="13640" y="1852"/>
                </a:lnTo>
                <a:lnTo>
                  <a:pt x="13469" y="1827"/>
                </a:lnTo>
                <a:lnTo>
                  <a:pt x="13323" y="1827"/>
                </a:lnTo>
                <a:lnTo>
                  <a:pt x="13177" y="1876"/>
                </a:lnTo>
                <a:lnTo>
                  <a:pt x="13031" y="1925"/>
                </a:lnTo>
                <a:lnTo>
                  <a:pt x="12885" y="2022"/>
                </a:lnTo>
                <a:lnTo>
                  <a:pt x="11521" y="3094"/>
                </a:lnTo>
                <a:lnTo>
                  <a:pt x="11521" y="3094"/>
                </a:lnTo>
                <a:lnTo>
                  <a:pt x="11180" y="2923"/>
                </a:lnTo>
                <a:lnTo>
                  <a:pt x="10839" y="2777"/>
                </a:lnTo>
                <a:lnTo>
                  <a:pt x="10473" y="2631"/>
                </a:lnTo>
                <a:lnTo>
                  <a:pt x="10133" y="2534"/>
                </a:lnTo>
                <a:lnTo>
                  <a:pt x="9938" y="780"/>
                </a:lnTo>
                <a:lnTo>
                  <a:pt x="9938" y="780"/>
                </a:lnTo>
                <a:lnTo>
                  <a:pt x="9889" y="634"/>
                </a:lnTo>
                <a:lnTo>
                  <a:pt x="9840" y="488"/>
                </a:lnTo>
                <a:lnTo>
                  <a:pt x="9743" y="342"/>
                </a:lnTo>
                <a:lnTo>
                  <a:pt x="9645" y="244"/>
                </a:lnTo>
                <a:lnTo>
                  <a:pt x="9499" y="147"/>
                </a:lnTo>
                <a:lnTo>
                  <a:pt x="9378" y="74"/>
                </a:lnTo>
                <a:lnTo>
                  <a:pt x="9231" y="25"/>
                </a:lnTo>
                <a:lnTo>
                  <a:pt x="9061" y="1"/>
                </a:lnTo>
                <a:lnTo>
                  <a:pt x="7892" y="1"/>
                </a:lnTo>
                <a:lnTo>
                  <a:pt x="7892" y="1"/>
                </a:lnTo>
                <a:lnTo>
                  <a:pt x="7721" y="25"/>
                </a:lnTo>
                <a:lnTo>
                  <a:pt x="7575" y="74"/>
                </a:lnTo>
                <a:lnTo>
                  <a:pt x="7453" y="147"/>
                </a:lnTo>
                <a:lnTo>
                  <a:pt x="7307" y="244"/>
                </a:lnTo>
                <a:lnTo>
                  <a:pt x="7210" y="342"/>
                </a:lnTo>
                <a:lnTo>
                  <a:pt x="7112" y="488"/>
                </a:lnTo>
                <a:lnTo>
                  <a:pt x="7064" y="634"/>
                </a:lnTo>
                <a:lnTo>
                  <a:pt x="7015" y="780"/>
                </a:lnTo>
                <a:lnTo>
                  <a:pt x="6820" y="2534"/>
                </a:lnTo>
                <a:lnTo>
                  <a:pt x="6820" y="2534"/>
                </a:lnTo>
                <a:lnTo>
                  <a:pt x="6479" y="2631"/>
                </a:lnTo>
                <a:lnTo>
                  <a:pt x="6114" y="2777"/>
                </a:lnTo>
                <a:lnTo>
                  <a:pt x="5773" y="2923"/>
                </a:lnTo>
                <a:lnTo>
                  <a:pt x="5432" y="3094"/>
                </a:lnTo>
                <a:lnTo>
                  <a:pt x="4068" y="2022"/>
                </a:lnTo>
                <a:lnTo>
                  <a:pt x="4068" y="2022"/>
                </a:lnTo>
                <a:lnTo>
                  <a:pt x="3922" y="1925"/>
                </a:lnTo>
                <a:lnTo>
                  <a:pt x="3776" y="1876"/>
                </a:lnTo>
                <a:lnTo>
                  <a:pt x="3630" y="1827"/>
                </a:lnTo>
                <a:lnTo>
                  <a:pt x="3484" y="1827"/>
                </a:lnTo>
                <a:lnTo>
                  <a:pt x="3313" y="1852"/>
                </a:lnTo>
                <a:lnTo>
                  <a:pt x="3167" y="1901"/>
                </a:lnTo>
                <a:lnTo>
                  <a:pt x="3021" y="1974"/>
                </a:lnTo>
                <a:lnTo>
                  <a:pt x="2899" y="2071"/>
                </a:lnTo>
                <a:lnTo>
                  <a:pt x="2071" y="2899"/>
                </a:lnTo>
                <a:lnTo>
                  <a:pt x="2071" y="2899"/>
                </a:lnTo>
                <a:lnTo>
                  <a:pt x="1974" y="3021"/>
                </a:lnTo>
                <a:lnTo>
                  <a:pt x="1901" y="3167"/>
                </a:lnTo>
                <a:lnTo>
                  <a:pt x="1852" y="3313"/>
                </a:lnTo>
                <a:lnTo>
                  <a:pt x="1827" y="3484"/>
                </a:lnTo>
                <a:lnTo>
                  <a:pt x="1827" y="3630"/>
                </a:lnTo>
                <a:lnTo>
                  <a:pt x="1876" y="3776"/>
                </a:lnTo>
                <a:lnTo>
                  <a:pt x="1925" y="3922"/>
                </a:lnTo>
                <a:lnTo>
                  <a:pt x="2022" y="4068"/>
                </a:lnTo>
                <a:lnTo>
                  <a:pt x="3094" y="5432"/>
                </a:lnTo>
                <a:lnTo>
                  <a:pt x="3094" y="5432"/>
                </a:lnTo>
                <a:lnTo>
                  <a:pt x="2923" y="5773"/>
                </a:lnTo>
                <a:lnTo>
                  <a:pt x="2777" y="6114"/>
                </a:lnTo>
                <a:lnTo>
                  <a:pt x="2631" y="6479"/>
                </a:lnTo>
                <a:lnTo>
                  <a:pt x="2534" y="6820"/>
                </a:lnTo>
                <a:lnTo>
                  <a:pt x="780" y="7015"/>
                </a:lnTo>
                <a:lnTo>
                  <a:pt x="780" y="7015"/>
                </a:lnTo>
                <a:lnTo>
                  <a:pt x="634" y="7064"/>
                </a:lnTo>
                <a:lnTo>
                  <a:pt x="488" y="7112"/>
                </a:lnTo>
                <a:lnTo>
                  <a:pt x="342" y="7210"/>
                </a:lnTo>
                <a:lnTo>
                  <a:pt x="244" y="7307"/>
                </a:lnTo>
                <a:lnTo>
                  <a:pt x="147" y="7453"/>
                </a:lnTo>
                <a:lnTo>
                  <a:pt x="74" y="7575"/>
                </a:lnTo>
                <a:lnTo>
                  <a:pt x="25" y="7721"/>
                </a:lnTo>
                <a:lnTo>
                  <a:pt x="1" y="7892"/>
                </a:lnTo>
                <a:lnTo>
                  <a:pt x="1" y="9061"/>
                </a:lnTo>
                <a:lnTo>
                  <a:pt x="1" y="9061"/>
                </a:lnTo>
                <a:lnTo>
                  <a:pt x="25" y="9231"/>
                </a:lnTo>
                <a:lnTo>
                  <a:pt x="74" y="9377"/>
                </a:lnTo>
                <a:lnTo>
                  <a:pt x="147" y="9499"/>
                </a:lnTo>
                <a:lnTo>
                  <a:pt x="244" y="9645"/>
                </a:lnTo>
                <a:lnTo>
                  <a:pt x="342" y="9743"/>
                </a:lnTo>
                <a:lnTo>
                  <a:pt x="488" y="9840"/>
                </a:lnTo>
                <a:lnTo>
                  <a:pt x="634" y="9889"/>
                </a:lnTo>
                <a:lnTo>
                  <a:pt x="780" y="9938"/>
                </a:lnTo>
                <a:lnTo>
                  <a:pt x="2534" y="10132"/>
                </a:lnTo>
                <a:lnTo>
                  <a:pt x="2534" y="10132"/>
                </a:lnTo>
                <a:lnTo>
                  <a:pt x="2631" y="10473"/>
                </a:lnTo>
                <a:lnTo>
                  <a:pt x="2777" y="10839"/>
                </a:lnTo>
                <a:lnTo>
                  <a:pt x="2923" y="11180"/>
                </a:lnTo>
                <a:lnTo>
                  <a:pt x="3094" y="11521"/>
                </a:lnTo>
                <a:lnTo>
                  <a:pt x="2022" y="12885"/>
                </a:lnTo>
                <a:lnTo>
                  <a:pt x="2022" y="12885"/>
                </a:lnTo>
                <a:lnTo>
                  <a:pt x="1925" y="13031"/>
                </a:lnTo>
                <a:lnTo>
                  <a:pt x="1876" y="13177"/>
                </a:lnTo>
                <a:lnTo>
                  <a:pt x="1827" y="13323"/>
                </a:lnTo>
                <a:lnTo>
                  <a:pt x="1827" y="13469"/>
                </a:lnTo>
                <a:lnTo>
                  <a:pt x="1852" y="13640"/>
                </a:lnTo>
                <a:lnTo>
                  <a:pt x="1901" y="13786"/>
                </a:lnTo>
                <a:lnTo>
                  <a:pt x="1974" y="13932"/>
                </a:lnTo>
                <a:lnTo>
                  <a:pt x="2071" y="14054"/>
                </a:lnTo>
                <a:lnTo>
                  <a:pt x="2899" y="14882"/>
                </a:lnTo>
                <a:lnTo>
                  <a:pt x="2899" y="14882"/>
                </a:lnTo>
                <a:lnTo>
                  <a:pt x="3021" y="14979"/>
                </a:lnTo>
                <a:lnTo>
                  <a:pt x="3167" y="15052"/>
                </a:lnTo>
                <a:lnTo>
                  <a:pt x="3313" y="15101"/>
                </a:lnTo>
                <a:lnTo>
                  <a:pt x="3484" y="15125"/>
                </a:lnTo>
                <a:lnTo>
                  <a:pt x="3630" y="15125"/>
                </a:lnTo>
                <a:lnTo>
                  <a:pt x="3776" y="15077"/>
                </a:lnTo>
                <a:lnTo>
                  <a:pt x="3922" y="15028"/>
                </a:lnTo>
                <a:lnTo>
                  <a:pt x="4068" y="14955"/>
                </a:lnTo>
                <a:lnTo>
                  <a:pt x="5432" y="13859"/>
                </a:lnTo>
                <a:lnTo>
                  <a:pt x="5432" y="13859"/>
                </a:lnTo>
                <a:lnTo>
                  <a:pt x="5773" y="14029"/>
                </a:lnTo>
                <a:lnTo>
                  <a:pt x="6114" y="14175"/>
                </a:lnTo>
                <a:lnTo>
                  <a:pt x="6479" y="14322"/>
                </a:lnTo>
                <a:lnTo>
                  <a:pt x="6820" y="14419"/>
                </a:lnTo>
                <a:lnTo>
                  <a:pt x="7015" y="16173"/>
                </a:lnTo>
                <a:lnTo>
                  <a:pt x="7015" y="16173"/>
                </a:lnTo>
                <a:lnTo>
                  <a:pt x="7064" y="16319"/>
                </a:lnTo>
                <a:lnTo>
                  <a:pt x="7112" y="16465"/>
                </a:lnTo>
                <a:lnTo>
                  <a:pt x="7210" y="16611"/>
                </a:lnTo>
                <a:lnTo>
                  <a:pt x="7307" y="16708"/>
                </a:lnTo>
                <a:lnTo>
                  <a:pt x="7453" y="16806"/>
                </a:lnTo>
                <a:lnTo>
                  <a:pt x="7575" y="16879"/>
                </a:lnTo>
                <a:lnTo>
                  <a:pt x="7721" y="16928"/>
                </a:lnTo>
                <a:lnTo>
                  <a:pt x="7892" y="16952"/>
                </a:lnTo>
                <a:lnTo>
                  <a:pt x="9061" y="16952"/>
                </a:lnTo>
                <a:lnTo>
                  <a:pt x="9061" y="16952"/>
                </a:lnTo>
                <a:lnTo>
                  <a:pt x="9231" y="16928"/>
                </a:lnTo>
                <a:lnTo>
                  <a:pt x="9378" y="16879"/>
                </a:lnTo>
                <a:lnTo>
                  <a:pt x="9499" y="16806"/>
                </a:lnTo>
                <a:lnTo>
                  <a:pt x="9645" y="16708"/>
                </a:lnTo>
                <a:lnTo>
                  <a:pt x="9743" y="16611"/>
                </a:lnTo>
                <a:lnTo>
                  <a:pt x="9840" y="16465"/>
                </a:lnTo>
                <a:lnTo>
                  <a:pt x="9889" y="16319"/>
                </a:lnTo>
                <a:lnTo>
                  <a:pt x="9938" y="16173"/>
                </a:lnTo>
                <a:lnTo>
                  <a:pt x="10133" y="14419"/>
                </a:lnTo>
                <a:lnTo>
                  <a:pt x="10133" y="14419"/>
                </a:lnTo>
                <a:lnTo>
                  <a:pt x="10473" y="14322"/>
                </a:lnTo>
                <a:lnTo>
                  <a:pt x="10839" y="14175"/>
                </a:lnTo>
                <a:lnTo>
                  <a:pt x="11180" y="14029"/>
                </a:lnTo>
                <a:lnTo>
                  <a:pt x="11521" y="13859"/>
                </a:lnTo>
                <a:lnTo>
                  <a:pt x="12885" y="14955"/>
                </a:lnTo>
                <a:lnTo>
                  <a:pt x="12885" y="14955"/>
                </a:lnTo>
                <a:lnTo>
                  <a:pt x="13031" y="15028"/>
                </a:lnTo>
                <a:lnTo>
                  <a:pt x="13177" y="15077"/>
                </a:lnTo>
                <a:lnTo>
                  <a:pt x="13323" y="15125"/>
                </a:lnTo>
                <a:lnTo>
                  <a:pt x="13469" y="15125"/>
                </a:lnTo>
                <a:lnTo>
                  <a:pt x="13640" y="15101"/>
                </a:lnTo>
                <a:lnTo>
                  <a:pt x="13786" y="15052"/>
                </a:lnTo>
                <a:lnTo>
                  <a:pt x="13932" y="14979"/>
                </a:lnTo>
                <a:lnTo>
                  <a:pt x="14054" y="14882"/>
                </a:lnTo>
                <a:lnTo>
                  <a:pt x="14882" y="14054"/>
                </a:lnTo>
                <a:lnTo>
                  <a:pt x="14882" y="14054"/>
                </a:lnTo>
                <a:lnTo>
                  <a:pt x="14979" y="13932"/>
                </a:lnTo>
                <a:lnTo>
                  <a:pt x="15052" y="13786"/>
                </a:lnTo>
                <a:lnTo>
                  <a:pt x="15101" y="13640"/>
                </a:lnTo>
                <a:lnTo>
                  <a:pt x="15125" y="13469"/>
                </a:lnTo>
                <a:lnTo>
                  <a:pt x="15125" y="13323"/>
                </a:lnTo>
                <a:lnTo>
                  <a:pt x="15077" y="13177"/>
                </a:lnTo>
                <a:lnTo>
                  <a:pt x="15028" y="13031"/>
                </a:lnTo>
                <a:lnTo>
                  <a:pt x="14955" y="12885"/>
                </a:lnTo>
                <a:lnTo>
                  <a:pt x="13859" y="11521"/>
                </a:lnTo>
                <a:lnTo>
                  <a:pt x="13859" y="11521"/>
                </a:lnTo>
                <a:lnTo>
                  <a:pt x="14029" y="11180"/>
                </a:lnTo>
                <a:lnTo>
                  <a:pt x="14175" y="10839"/>
                </a:lnTo>
                <a:lnTo>
                  <a:pt x="14322" y="10473"/>
                </a:lnTo>
                <a:lnTo>
                  <a:pt x="14419" y="10132"/>
                </a:lnTo>
                <a:lnTo>
                  <a:pt x="16173" y="9938"/>
                </a:lnTo>
                <a:lnTo>
                  <a:pt x="16173" y="9938"/>
                </a:lnTo>
                <a:lnTo>
                  <a:pt x="16319" y="9889"/>
                </a:lnTo>
                <a:lnTo>
                  <a:pt x="16465" y="9840"/>
                </a:lnTo>
                <a:lnTo>
                  <a:pt x="16611" y="9743"/>
                </a:lnTo>
                <a:lnTo>
                  <a:pt x="16708" y="9645"/>
                </a:lnTo>
                <a:lnTo>
                  <a:pt x="16806" y="9499"/>
                </a:lnTo>
                <a:lnTo>
                  <a:pt x="16879" y="9377"/>
                </a:lnTo>
                <a:lnTo>
                  <a:pt x="16928" y="9231"/>
                </a:lnTo>
                <a:lnTo>
                  <a:pt x="16952" y="9061"/>
                </a:lnTo>
                <a:lnTo>
                  <a:pt x="16952" y="7892"/>
                </a:lnTo>
                <a:lnTo>
                  <a:pt x="16952" y="7892"/>
                </a:lnTo>
                <a:lnTo>
                  <a:pt x="16928" y="7721"/>
                </a:lnTo>
                <a:lnTo>
                  <a:pt x="16879" y="7575"/>
                </a:lnTo>
                <a:lnTo>
                  <a:pt x="16806" y="7453"/>
                </a:lnTo>
                <a:lnTo>
                  <a:pt x="16708" y="7307"/>
                </a:lnTo>
                <a:lnTo>
                  <a:pt x="16611" y="7210"/>
                </a:lnTo>
                <a:lnTo>
                  <a:pt x="16465" y="7112"/>
                </a:lnTo>
                <a:lnTo>
                  <a:pt x="16319" y="7064"/>
                </a:lnTo>
                <a:lnTo>
                  <a:pt x="16173" y="7015"/>
                </a:lnTo>
                <a:lnTo>
                  <a:pt x="16173" y="7015"/>
                </a:lnTo>
                <a:close/>
                <a:moveTo>
                  <a:pt x="10425" y="10425"/>
                </a:moveTo>
                <a:lnTo>
                  <a:pt x="10425" y="10425"/>
                </a:lnTo>
                <a:lnTo>
                  <a:pt x="10206" y="10620"/>
                </a:lnTo>
                <a:lnTo>
                  <a:pt x="9986" y="10766"/>
                </a:lnTo>
                <a:lnTo>
                  <a:pt x="9767" y="10912"/>
                </a:lnTo>
                <a:lnTo>
                  <a:pt x="9524" y="11034"/>
                </a:lnTo>
                <a:lnTo>
                  <a:pt x="9256" y="11107"/>
                </a:lnTo>
                <a:lnTo>
                  <a:pt x="9012" y="11180"/>
                </a:lnTo>
                <a:lnTo>
                  <a:pt x="8744" y="11228"/>
                </a:lnTo>
                <a:lnTo>
                  <a:pt x="8476" y="11228"/>
                </a:lnTo>
                <a:lnTo>
                  <a:pt x="8208" y="11228"/>
                </a:lnTo>
                <a:lnTo>
                  <a:pt x="7941" y="11180"/>
                </a:lnTo>
                <a:lnTo>
                  <a:pt x="7697" y="11107"/>
                </a:lnTo>
                <a:lnTo>
                  <a:pt x="7429" y="11034"/>
                </a:lnTo>
                <a:lnTo>
                  <a:pt x="7186" y="10912"/>
                </a:lnTo>
                <a:lnTo>
                  <a:pt x="6966" y="10766"/>
                </a:lnTo>
                <a:lnTo>
                  <a:pt x="6747" y="10620"/>
                </a:lnTo>
                <a:lnTo>
                  <a:pt x="6528" y="10425"/>
                </a:lnTo>
                <a:lnTo>
                  <a:pt x="6528" y="10425"/>
                </a:lnTo>
                <a:lnTo>
                  <a:pt x="6333" y="10206"/>
                </a:lnTo>
                <a:lnTo>
                  <a:pt x="6187" y="9986"/>
                </a:lnTo>
                <a:lnTo>
                  <a:pt x="6041" y="9767"/>
                </a:lnTo>
                <a:lnTo>
                  <a:pt x="5919" y="9524"/>
                </a:lnTo>
                <a:lnTo>
                  <a:pt x="5846" y="9256"/>
                </a:lnTo>
                <a:lnTo>
                  <a:pt x="5773" y="9012"/>
                </a:lnTo>
                <a:lnTo>
                  <a:pt x="5724" y="8744"/>
                </a:lnTo>
                <a:lnTo>
                  <a:pt x="5724" y="8476"/>
                </a:lnTo>
                <a:lnTo>
                  <a:pt x="5724" y="8208"/>
                </a:lnTo>
                <a:lnTo>
                  <a:pt x="5773" y="7941"/>
                </a:lnTo>
                <a:lnTo>
                  <a:pt x="5846" y="7697"/>
                </a:lnTo>
                <a:lnTo>
                  <a:pt x="5919" y="7429"/>
                </a:lnTo>
                <a:lnTo>
                  <a:pt x="6041" y="7186"/>
                </a:lnTo>
                <a:lnTo>
                  <a:pt x="6187" y="6966"/>
                </a:lnTo>
                <a:lnTo>
                  <a:pt x="6333" y="6747"/>
                </a:lnTo>
                <a:lnTo>
                  <a:pt x="6528" y="6528"/>
                </a:lnTo>
                <a:lnTo>
                  <a:pt x="6528" y="6528"/>
                </a:lnTo>
                <a:lnTo>
                  <a:pt x="6747" y="6333"/>
                </a:lnTo>
                <a:lnTo>
                  <a:pt x="6966" y="6187"/>
                </a:lnTo>
                <a:lnTo>
                  <a:pt x="7186" y="6041"/>
                </a:lnTo>
                <a:lnTo>
                  <a:pt x="7429" y="5919"/>
                </a:lnTo>
                <a:lnTo>
                  <a:pt x="7697" y="5846"/>
                </a:lnTo>
                <a:lnTo>
                  <a:pt x="7941" y="5773"/>
                </a:lnTo>
                <a:lnTo>
                  <a:pt x="8208" y="5724"/>
                </a:lnTo>
                <a:lnTo>
                  <a:pt x="8476" y="5724"/>
                </a:lnTo>
                <a:lnTo>
                  <a:pt x="8744" y="5724"/>
                </a:lnTo>
                <a:lnTo>
                  <a:pt x="9012" y="5773"/>
                </a:lnTo>
                <a:lnTo>
                  <a:pt x="9256" y="5846"/>
                </a:lnTo>
                <a:lnTo>
                  <a:pt x="9524" y="5919"/>
                </a:lnTo>
                <a:lnTo>
                  <a:pt x="9767" y="6041"/>
                </a:lnTo>
                <a:lnTo>
                  <a:pt x="9986" y="6187"/>
                </a:lnTo>
                <a:lnTo>
                  <a:pt x="10206" y="6333"/>
                </a:lnTo>
                <a:lnTo>
                  <a:pt x="10425" y="6528"/>
                </a:lnTo>
                <a:lnTo>
                  <a:pt x="10425" y="6528"/>
                </a:lnTo>
                <a:lnTo>
                  <a:pt x="10620" y="6747"/>
                </a:lnTo>
                <a:lnTo>
                  <a:pt x="10766" y="6966"/>
                </a:lnTo>
                <a:lnTo>
                  <a:pt x="10912" y="7186"/>
                </a:lnTo>
                <a:lnTo>
                  <a:pt x="11034" y="7429"/>
                </a:lnTo>
                <a:lnTo>
                  <a:pt x="11107" y="7697"/>
                </a:lnTo>
                <a:lnTo>
                  <a:pt x="11180" y="7941"/>
                </a:lnTo>
                <a:lnTo>
                  <a:pt x="11228" y="8208"/>
                </a:lnTo>
                <a:lnTo>
                  <a:pt x="11228" y="8476"/>
                </a:lnTo>
                <a:lnTo>
                  <a:pt x="11228" y="8744"/>
                </a:lnTo>
                <a:lnTo>
                  <a:pt x="11180" y="9012"/>
                </a:lnTo>
                <a:lnTo>
                  <a:pt x="11107" y="9256"/>
                </a:lnTo>
                <a:lnTo>
                  <a:pt x="11034" y="9524"/>
                </a:lnTo>
                <a:lnTo>
                  <a:pt x="10912" y="9767"/>
                </a:lnTo>
                <a:lnTo>
                  <a:pt x="10766" y="9986"/>
                </a:lnTo>
                <a:lnTo>
                  <a:pt x="10620" y="10206"/>
                </a:lnTo>
                <a:lnTo>
                  <a:pt x="10425" y="10425"/>
                </a:lnTo>
                <a:lnTo>
                  <a:pt x="10425" y="1042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97" name="Google Shape;697;p37"/>
          <p:cNvGrpSpPr/>
          <p:nvPr/>
        </p:nvGrpSpPr>
        <p:grpSpPr>
          <a:xfrm>
            <a:off x="4111243" y="3012333"/>
            <a:ext cx="392063" cy="291505"/>
            <a:chOff x="5247525" y="3007275"/>
            <a:chExt cx="517575" cy="384825"/>
          </a:xfrm>
        </p:grpSpPr>
        <p:sp>
          <p:nvSpPr>
            <p:cNvPr id="698" name="Google Shape;698;p37"/>
            <p:cNvSpPr/>
            <p:nvPr/>
          </p:nvSpPr>
          <p:spPr>
            <a:xfrm>
              <a:off x="5247525" y="3007275"/>
              <a:ext cx="348900" cy="348900"/>
            </a:xfrm>
            <a:custGeom>
              <a:avLst/>
              <a:gdLst/>
              <a:ahLst/>
              <a:cxnLst/>
              <a:rect l="l" t="t" r="r" b="b"/>
              <a:pathLst>
                <a:path w="13956" h="13956" fill="none" extrusionOk="0">
                  <a:moveTo>
                    <a:pt x="13323" y="5772"/>
                  </a:moveTo>
                  <a:lnTo>
                    <a:pt x="11861" y="5626"/>
                  </a:lnTo>
                  <a:lnTo>
                    <a:pt x="11861" y="5626"/>
                  </a:lnTo>
                  <a:lnTo>
                    <a:pt x="11788" y="5334"/>
                  </a:lnTo>
                  <a:lnTo>
                    <a:pt x="11667" y="5042"/>
                  </a:lnTo>
                  <a:lnTo>
                    <a:pt x="11545" y="4750"/>
                  </a:lnTo>
                  <a:lnTo>
                    <a:pt x="11399" y="4482"/>
                  </a:lnTo>
                  <a:lnTo>
                    <a:pt x="12300" y="3337"/>
                  </a:lnTo>
                  <a:lnTo>
                    <a:pt x="12300" y="3337"/>
                  </a:lnTo>
                  <a:lnTo>
                    <a:pt x="12373" y="3240"/>
                  </a:lnTo>
                  <a:lnTo>
                    <a:pt x="12422" y="3118"/>
                  </a:lnTo>
                  <a:lnTo>
                    <a:pt x="12446" y="2996"/>
                  </a:lnTo>
                  <a:lnTo>
                    <a:pt x="12446" y="2850"/>
                  </a:lnTo>
                  <a:lnTo>
                    <a:pt x="12422" y="2728"/>
                  </a:lnTo>
                  <a:lnTo>
                    <a:pt x="12397" y="2606"/>
                  </a:lnTo>
                  <a:lnTo>
                    <a:pt x="12324" y="2485"/>
                  </a:lnTo>
                  <a:lnTo>
                    <a:pt x="12251" y="2387"/>
                  </a:lnTo>
                  <a:lnTo>
                    <a:pt x="11569" y="1705"/>
                  </a:lnTo>
                  <a:lnTo>
                    <a:pt x="11569" y="1705"/>
                  </a:lnTo>
                  <a:lnTo>
                    <a:pt x="11472" y="1632"/>
                  </a:lnTo>
                  <a:lnTo>
                    <a:pt x="11350" y="1559"/>
                  </a:lnTo>
                  <a:lnTo>
                    <a:pt x="11228" y="1510"/>
                  </a:lnTo>
                  <a:lnTo>
                    <a:pt x="11106" y="1510"/>
                  </a:lnTo>
                  <a:lnTo>
                    <a:pt x="10960" y="1510"/>
                  </a:lnTo>
                  <a:lnTo>
                    <a:pt x="10838" y="1535"/>
                  </a:lnTo>
                  <a:lnTo>
                    <a:pt x="10717" y="1583"/>
                  </a:lnTo>
                  <a:lnTo>
                    <a:pt x="10619" y="1656"/>
                  </a:lnTo>
                  <a:lnTo>
                    <a:pt x="9475" y="2558"/>
                  </a:lnTo>
                  <a:lnTo>
                    <a:pt x="9475" y="2558"/>
                  </a:lnTo>
                  <a:lnTo>
                    <a:pt x="9207" y="2411"/>
                  </a:lnTo>
                  <a:lnTo>
                    <a:pt x="8914" y="2290"/>
                  </a:lnTo>
                  <a:lnTo>
                    <a:pt x="8622" y="2168"/>
                  </a:lnTo>
                  <a:lnTo>
                    <a:pt x="8330" y="2070"/>
                  </a:lnTo>
                  <a:lnTo>
                    <a:pt x="8159" y="634"/>
                  </a:lnTo>
                  <a:lnTo>
                    <a:pt x="8159" y="634"/>
                  </a:lnTo>
                  <a:lnTo>
                    <a:pt x="8135" y="512"/>
                  </a:lnTo>
                  <a:lnTo>
                    <a:pt x="8086" y="390"/>
                  </a:lnTo>
                  <a:lnTo>
                    <a:pt x="8013" y="293"/>
                  </a:lnTo>
                  <a:lnTo>
                    <a:pt x="7940" y="195"/>
                  </a:lnTo>
                  <a:lnTo>
                    <a:pt x="7818" y="122"/>
                  </a:lnTo>
                  <a:lnTo>
                    <a:pt x="7721" y="49"/>
                  </a:lnTo>
                  <a:lnTo>
                    <a:pt x="7575" y="25"/>
                  </a:lnTo>
                  <a:lnTo>
                    <a:pt x="7453" y="0"/>
                  </a:lnTo>
                  <a:lnTo>
                    <a:pt x="6479" y="0"/>
                  </a:lnTo>
                  <a:lnTo>
                    <a:pt x="6479" y="0"/>
                  </a:lnTo>
                  <a:lnTo>
                    <a:pt x="6357" y="25"/>
                  </a:lnTo>
                  <a:lnTo>
                    <a:pt x="6235" y="49"/>
                  </a:lnTo>
                  <a:lnTo>
                    <a:pt x="6114" y="122"/>
                  </a:lnTo>
                  <a:lnTo>
                    <a:pt x="6016" y="195"/>
                  </a:lnTo>
                  <a:lnTo>
                    <a:pt x="5919" y="293"/>
                  </a:lnTo>
                  <a:lnTo>
                    <a:pt x="5846" y="390"/>
                  </a:lnTo>
                  <a:lnTo>
                    <a:pt x="5797" y="512"/>
                  </a:lnTo>
                  <a:lnTo>
                    <a:pt x="5773" y="634"/>
                  </a:lnTo>
                  <a:lnTo>
                    <a:pt x="5602" y="2070"/>
                  </a:lnTo>
                  <a:lnTo>
                    <a:pt x="5602" y="2070"/>
                  </a:lnTo>
                  <a:lnTo>
                    <a:pt x="5310" y="2168"/>
                  </a:lnTo>
                  <a:lnTo>
                    <a:pt x="5018" y="2290"/>
                  </a:lnTo>
                  <a:lnTo>
                    <a:pt x="4750" y="2411"/>
                  </a:lnTo>
                  <a:lnTo>
                    <a:pt x="4482" y="2558"/>
                  </a:lnTo>
                  <a:lnTo>
                    <a:pt x="3337" y="1656"/>
                  </a:lnTo>
                  <a:lnTo>
                    <a:pt x="3337" y="1656"/>
                  </a:lnTo>
                  <a:lnTo>
                    <a:pt x="3215" y="1583"/>
                  </a:lnTo>
                  <a:lnTo>
                    <a:pt x="3094" y="1535"/>
                  </a:lnTo>
                  <a:lnTo>
                    <a:pt x="2972" y="1510"/>
                  </a:lnTo>
                  <a:lnTo>
                    <a:pt x="2850" y="1510"/>
                  </a:lnTo>
                  <a:lnTo>
                    <a:pt x="2728" y="1510"/>
                  </a:lnTo>
                  <a:lnTo>
                    <a:pt x="2582" y="1559"/>
                  </a:lnTo>
                  <a:lnTo>
                    <a:pt x="2485" y="1632"/>
                  </a:lnTo>
                  <a:lnTo>
                    <a:pt x="2387" y="1705"/>
                  </a:lnTo>
                  <a:lnTo>
                    <a:pt x="1705" y="2387"/>
                  </a:lnTo>
                  <a:lnTo>
                    <a:pt x="1705" y="2387"/>
                  </a:lnTo>
                  <a:lnTo>
                    <a:pt x="1608" y="2485"/>
                  </a:lnTo>
                  <a:lnTo>
                    <a:pt x="1559" y="2606"/>
                  </a:lnTo>
                  <a:lnTo>
                    <a:pt x="1511" y="2728"/>
                  </a:lnTo>
                  <a:lnTo>
                    <a:pt x="1486" y="2850"/>
                  </a:lnTo>
                  <a:lnTo>
                    <a:pt x="1486" y="2996"/>
                  </a:lnTo>
                  <a:lnTo>
                    <a:pt x="1511" y="3118"/>
                  </a:lnTo>
                  <a:lnTo>
                    <a:pt x="1559" y="3240"/>
                  </a:lnTo>
                  <a:lnTo>
                    <a:pt x="1632" y="3337"/>
                  </a:lnTo>
                  <a:lnTo>
                    <a:pt x="2533" y="4482"/>
                  </a:lnTo>
                  <a:lnTo>
                    <a:pt x="2533" y="4482"/>
                  </a:lnTo>
                  <a:lnTo>
                    <a:pt x="2387" y="4750"/>
                  </a:lnTo>
                  <a:lnTo>
                    <a:pt x="2266" y="5042"/>
                  </a:lnTo>
                  <a:lnTo>
                    <a:pt x="2168" y="5334"/>
                  </a:lnTo>
                  <a:lnTo>
                    <a:pt x="2071" y="5626"/>
                  </a:lnTo>
                  <a:lnTo>
                    <a:pt x="634" y="5772"/>
                  </a:lnTo>
                  <a:lnTo>
                    <a:pt x="634" y="5772"/>
                  </a:lnTo>
                  <a:lnTo>
                    <a:pt x="512" y="5821"/>
                  </a:lnTo>
                  <a:lnTo>
                    <a:pt x="390" y="5870"/>
                  </a:lnTo>
                  <a:lnTo>
                    <a:pt x="268" y="5943"/>
                  </a:lnTo>
                  <a:lnTo>
                    <a:pt x="171" y="6016"/>
                  </a:lnTo>
                  <a:lnTo>
                    <a:pt x="98" y="6138"/>
                  </a:lnTo>
                  <a:lnTo>
                    <a:pt x="49" y="6235"/>
                  </a:lnTo>
                  <a:lnTo>
                    <a:pt x="1" y="6381"/>
                  </a:lnTo>
                  <a:lnTo>
                    <a:pt x="1" y="6503"/>
                  </a:lnTo>
                  <a:lnTo>
                    <a:pt x="1" y="7453"/>
                  </a:lnTo>
                  <a:lnTo>
                    <a:pt x="1" y="7453"/>
                  </a:lnTo>
                  <a:lnTo>
                    <a:pt x="1" y="7599"/>
                  </a:lnTo>
                  <a:lnTo>
                    <a:pt x="49" y="7721"/>
                  </a:lnTo>
                  <a:lnTo>
                    <a:pt x="98" y="7843"/>
                  </a:lnTo>
                  <a:lnTo>
                    <a:pt x="171" y="7940"/>
                  </a:lnTo>
                  <a:lnTo>
                    <a:pt x="268" y="8037"/>
                  </a:lnTo>
                  <a:lnTo>
                    <a:pt x="390" y="8111"/>
                  </a:lnTo>
                  <a:lnTo>
                    <a:pt x="512" y="8159"/>
                  </a:lnTo>
                  <a:lnTo>
                    <a:pt x="634" y="8184"/>
                  </a:lnTo>
                  <a:lnTo>
                    <a:pt x="2071" y="8354"/>
                  </a:lnTo>
                  <a:lnTo>
                    <a:pt x="2071" y="8354"/>
                  </a:lnTo>
                  <a:lnTo>
                    <a:pt x="2168" y="8646"/>
                  </a:lnTo>
                  <a:lnTo>
                    <a:pt x="2266" y="8914"/>
                  </a:lnTo>
                  <a:lnTo>
                    <a:pt x="2387" y="9206"/>
                  </a:lnTo>
                  <a:lnTo>
                    <a:pt x="2533" y="9474"/>
                  </a:lnTo>
                  <a:lnTo>
                    <a:pt x="1632" y="10619"/>
                  </a:lnTo>
                  <a:lnTo>
                    <a:pt x="1632" y="10619"/>
                  </a:lnTo>
                  <a:lnTo>
                    <a:pt x="1559" y="10741"/>
                  </a:lnTo>
                  <a:lnTo>
                    <a:pt x="1511" y="10863"/>
                  </a:lnTo>
                  <a:lnTo>
                    <a:pt x="1486" y="10984"/>
                  </a:lnTo>
                  <a:lnTo>
                    <a:pt x="1486" y="11106"/>
                  </a:lnTo>
                  <a:lnTo>
                    <a:pt x="1511" y="11228"/>
                  </a:lnTo>
                  <a:lnTo>
                    <a:pt x="1559" y="11350"/>
                  </a:lnTo>
                  <a:lnTo>
                    <a:pt x="1608" y="11472"/>
                  </a:lnTo>
                  <a:lnTo>
                    <a:pt x="1705" y="11569"/>
                  </a:lnTo>
                  <a:lnTo>
                    <a:pt x="2387" y="12251"/>
                  </a:lnTo>
                  <a:lnTo>
                    <a:pt x="2387" y="12251"/>
                  </a:lnTo>
                  <a:lnTo>
                    <a:pt x="2485" y="12348"/>
                  </a:lnTo>
                  <a:lnTo>
                    <a:pt x="2582" y="12397"/>
                  </a:lnTo>
                  <a:lnTo>
                    <a:pt x="2728" y="12446"/>
                  </a:lnTo>
                  <a:lnTo>
                    <a:pt x="2850" y="12470"/>
                  </a:lnTo>
                  <a:lnTo>
                    <a:pt x="2972" y="12470"/>
                  </a:lnTo>
                  <a:lnTo>
                    <a:pt x="3094" y="12421"/>
                  </a:lnTo>
                  <a:lnTo>
                    <a:pt x="3215" y="12373"/>
                  </a:lnTo>
                  <a:lnTo>
                    <a:pt x="3337" y="12324"/>
                  </a:lnTo>
                  <a:lnTo>
                    <a:pt x="4482" y="11423"/>
                  </a:lnTo>
                  <a:lnTo>
                    <a:pt x="4482" y="11423"/>
                  </a:lnTo>
                  <a:lnTo>
                    <a:pt x="4750" y="11545"/>
                  </a:lnTo>
                  <a:lnTo>
                    <a:pt x="5018" y="11691"/>
                  </a:lnTo>
                  <a:lnTo>
                    <a:pt x="5310" y="11788"/>
                  </a:lnTo>
                  <a:lnTo>
                    <a:pt x="5602" y="11886"/>
                  </a:lnTo>
                  <a:lnTo>
                    <a:pt x="5773" y="13322"/>
                  </a:lnTo>
                  <a:lnTo>
                    <a:pt x="5773" y="13322"/>
                  </a:lnTo>
                  <a:lnTo>
                    <a:pt x="5797" y="13444"/>
                  </a:lnTo>
                  <a:lnTo>
                    <a:pt x="5846" y="13566"/>
                  </a:lnTo>
                  <a:lnTo>
                    <a:pt x="5919" y="13688"/>
                  </a:lnTo>
                  <a:lnTo>
                    <a:pt x="6016" y="13785"/>
                  </a:lnTo>
                  <a:lnTo>
                    <a:pt x="6114" y="13858"/>
                  </a:lnTo>
                  <a:lnTo>
                    <a:pt x="6235" y="13907"/>
                  </a:lnTo>
                  <a:lnTo>
                    <a:pt x="6357" y="13956"/>
                  </a:lnTo>
                  <a:lnTo>
                    <a:pt x="6479" y="13956"/>
                  </a:lnTo>
                  <a:lnTo>
                    <a:pt x="7453" y="13956"/>
                  </a:lnTo>
                  <a:lnTo>
                    <a:pt x="7453" y="13956"/>
                  </a:lnTo>
                  <a:lnTo>
                    <a:pt x="7575" y="13956"/>
                  </a:lnTo>
                  <a:lnTo>
                    <a:pt x="7721" y="13907"/>
                  </a:lnTo>
                  <a:lnTo>
                    <a:pt x="7818" y="13858"/>
                  </a:lnTo>
                  <a:lnTo>
                    <a:pt x="7940" y="13785"/>
                  </a:lnTo>
                  <a:lnTo>
                    <a:pt x="8013" y="13688"/>
                  </a:lnTo>
                  <a:lnTo>
                    <a:pt x="8086" y="13566"/>
                  </a:lnTo>
                  <a:lnTo>
                    <a:pt x="8135" y="13444"/>
                  </a:lnTo>
                  <a:lnTo>
                    <a:pt x="8159" y="13322"/>
                  </a:lnTo>
                  <a:lnTo>
                    <a:pt x="8330" y="11886"/>
                  </a:lnTo>
                  <a:lnTo>
                    <a:pt x="8330" y="11886"/>
                  </a:lnTo>
                  <a:lnTo>
                    <a:pt x="8622" y="11788"/>
                  </a:lnTo>
                  <a:lnTo>
                    <a:pt x="8914" y="11691"/>
                  </a:lnTo>
                  <a:lnTo>
                    <a:pt x="9207" y="11545"/>
                  </a:lnTo>
                  <a:lnTo>
                    <a:pt x="9475" y="11423"/>
                  </a:lnTo>
                  <a:lnTo>
                    <a:pt x="10619" y="12324"/>
                  </a:lnTo>
                  <a:lnTo>
                    <a:pt x="10619" y="12324"/>
                  </a:lnTo>
                  <a:lnTo>
                    <a:pt x="10717" y="12373"/>
                  </a:lnTo>
                  <a:lnTo>
                    <a:pt x="10838" y="12421"/>
                  </a:lnTo>
                  <a:lnTo>
                    <a:pt x="10960" y="12470"/>
                  </a:lnTo>
                  <a:lnTo>
                    <a:pt x="11106" y="12470"/>
                  </a:lnTo>
                  <a:lnTo>
                    <a:pt x="11228" y="12446"/>
                  </a:lnTo>
                  <a:lnTo>
                    <a:pt x="11350" y="12397"/>
                  </a:lnTo>
                  <a:lnTo>
                    <a:pt x="11472" y="12348"/>
                  </a:lnTo>
                  <a:lnTo>
                    <a:pt x="11569" y="12251"/>
                  </a:lnTo>
                  <a:lnTo>
                    <a:pt x="12251" y="11569"/>
                  </a:lnTo>
                  <a:lnTo>
                    <a:pt x="12251" y="11569"/>
                  </a:lnTo>
                  <a:lnTo>
                    <a:pt x="12324" y="11472"/>
                  </a:lnTo>
                  <a:lnTo>
                    <a:pt x="12397" y="11350"/>
                  </a:lnTo>
                  <a:lnTo>
                    <a:pt x="12422" y="11228"/>
                  </a:lnTo>
                  <a:lnTo>
                    <a:pt x="12446" y="11106"/>
                  </a:lnTo>
                  <a:lnTo>
                    <a:pt x="12446" y="10984"/>
                  </a:lnTo>
                  <a:lnTo>
                    <a:pt x="12422" y="10863"/>
                  </a:lnTo>
                  <a:lnTo>
                    <a:pt x="12373" y="10741"/>
                  </a:lnTo>
                  <a:lnTo>
                    <a:pt x="12300" y="10619"/>
                  </a:lnTo>
                  <a:lnTo>
                    <a:pt x="11399" y="9474"/>
                  </a:lnTo>
                  <a:lnTo>
                    <a:pt x="11399" y="9474"/>
                  </a:lnTo>
                  <a:lnTo>
                    <a:pt x="11545" y="9206"/>
                  </a:lnTo>
                  <a:lnTo>
                    <a:pt x="11667" y="8914"/>
                  </a:lnTo>
                  <a:lnTo>
                    <a:pt x="11788" y="8646"/>
                  </a:lnTo>
                  <a:lnTo>
                    <a:pt x="11861" y="8354"/>
                  </a:lnTo>
                  <a:lnTo>
                    <a:pt x="13323" y="8184"/>
                  </a:lnTo>
                  <a:lnTo>
                    <a:pt x="13323" y="8184"/>
                  </a:lnTo>
                  <a:lnTo>
                    <a:pt x="13444" y="8159"/>
                  </a:lnTo>
                  <a:lnTo>
                    <a:pt x="13566" y="8111"/>
                  </a:lnTo>
                  <a:lnTo>
                    <a:pt x="13664" y="8037"/>
                  </a:lnTo>
                  <a:lnTo>
                    <a:pt x="13761" y="7940"/>
                  </a:lnTo>
                  <a:lnTo>
                    <a:pt x="13834" y="7843"/>
                  </a:lnTo>
                  <a:lnTo>
                    <a:pt x="13907" y="7721"/>
                  </a:lnTo>
                  <a:lnTo>
                    <a:pt x="13932" y="7599"/>
                  </a:lnTo>
                  <a:lnTo>
                    <a:pt x="13956" y="7453"/>
                  </a:lnTo>
                  <a:lnTo>
                    <a:pt x="13956" y="6503"/>
                  </a:lnTo>
                  <a:lnTo>
                    <a:pt x="13956" y="6503"/>
                  </a:lnTo>
                  <a:lnTo>
                    <a:pt x="13932" y="6381"/>
                  </a:lnTo>
                  <a:lnTo>
                    <a:pt x="13907" y="6235"/>
                  </a:lnTo>
                  <a:lnTo>
                    <a:pt x="13834" y="6138"/>
                  </a:lnTo>
                  <a:lnTo>
                    <a:pt x="13761" y="6016"/>
                  </a:lnTo>
                  <a:lnTo>
                    <a:pt x="13664" y="5943"/>
                  </a:lnTo>
                  <a:lnTo>
                    <a:pt x="13566" y="5870"/>
                  </a:lnTo>
                  <a:lnTo>
                    <a:pt x="13444" y="5821"/>
                  </a:lnTo>
                  <a:lnTo>
                    <a:pt x="13323" y="5772"/>
                  </a:lnTo>
                  <a:lnTo>
                    <a:pt x="13323" y="5772"/>
                  </a:lnTo>
                  <a:close/>
                  <a:moveTo>
                    <a:pt x="8573" y="8598"/>
                  </a:moveTo>
                  <a:lnTo>
                    <a:pt x="8573" y="8598"/>
                  </a:lnTo>
                  <a:lnTo>
                    <a:pt x="8403" y="8744"/>
                  </a:lnTo>
                  <a:lnTo>
                    <a:pt x="8232" y="8890"/>
                  </a:lnTo>
                  <a:lnTo>
                    <a:pt x="8038" y="8987"/>
                  </a:lnTo>
                  <a:lnTo>
                    <a:pt x="7818" y="9085"/>
                  </a:lnTo>
                  <a:lnTo>
                    <a:pt x="7624" y="9158"/>
                  </a:lnTo>
                  <a:lnTo>
                    <a:pt x="7404" y="9206"/>
                  </a:lnTo>
                  <a:lnTo>
                    <a:pt x="7185" y="9231"/>
                  </a:lnTo>
                  <a:lnTo>
                    <a:pt x="6966" y="9255"/>
                  </a:lnTo>
                  <a:lnTo>
                    <a:pt x="6747" y="9231"/>
                  </a:lnTo>
                  <a:lnTo>
                    <a:pt x="6528" y="9206"/>
                  </a:lnTo>
                  <a:lnTo>
                    <a:pt x="6333" y="9158"/>
                  </a:lnTo>
                  <a:lnTo>
                    <a:pt x="6114" y="9085"/>
                  </a:lnTo>
                  <a:lnTo>
                    <a:pt x="5919" y="8987"/>
                  </a:lnTo>
                  <a:lnTo>
                    <a:pt x="5724" y="8890"/>
                  </a:lnTo>
                  <a:lnTo>
                    <a:pt x="5529" y="8744"/>
                  </a:lnTo>
                  <a:lnTo>
                    <a:pt x="5359" y="8598"/>
                  </a:lnTo>
                  <a:lnTo>
                    <a:pt x="5359" y="8598"/>
                  </a:lnTo>
                  <a:lnTo>
                    <a:pt x="5212" y="8427"/>
                  </a:lnTo>
                  <a:lnTo>
                    <a:pt x="5066" y="8232"/>
                  </a:lnTo>
                  <a:lnTo>
                    <a:pt x="4969" y="8037"/>
                  </a:lnTo>
                  <a:lnTo>
                    <a:pt x="4871" y="7843"/>
                  </a:lnTo>
                  <a:lnTo>
                    <a:pt x="4798" y="7623"/>
                  </a:lnTo>
                  <a:lnTo>
                    <a:pt x="4750" y="7404"/>
                  </a:lnTo>
                  <a:lnTo>
                    <a:pt x="4701" y="7209"/>
                  </a:lnTo>
                  <a:lnTo>
                    <a:pt x="4701" y="6990"/>
                  </a:lnTo>
                  <a:lnTo>
                    <a:pt x="4701" y="6771"/>
                  </a:lnTo>
                  <a:lnTo>
                    <a:pt x="4750" y="6552"/>
                  </a:lnTo>
                  <a:lnTo>
                    <a:pt x="4798" y="6333"/>
                  </a:lnTo>
                  <a:lnTo>
                    <a:pt x="4871" y="6138"/>
                  </a:lnTo>
                  <a:lnTo>
                    <a:pt x="4969" y="5919"/>
                  </a:lnTo>
                  <a:lnTo>
                    <a:pt x="5066" y="5724"/>
                  </a:lnTo>
                  <a:lnTo>
                    <a:pt x="5212" y="5553"/>
                  </a:lnTo>
                  <a:lnTo>
                    <a:pt x="5359" y="5383"/>
                  </a:lnTo>
                  <a:lnTo>
                    <a:pt x="5359" y="5383"/>
                  </a:lnTo>
                  <a:lnTo>
                    <a:pt x="5529" y="5212"/>
                  </a:lnTo>
                  <a:lnTo>
                    <a:pt x="5724" y="5091"/>
                  </a:lnTo>
                  <a:lnTo>
                    <a:pt x="5919" y="4969"/>
                  </a:lnTo>
                  <a:lnTo>
                    <a:pt x="6114" y="4871"/>
                  </a:lnTo>
                  <a:lnTo>
                    <a:pt x="6333" y="4798"/>
                  </a:lnTo>
                  <a:lnTo>
                    <a:pt x="6528" y="4750"/>
                  </a:lnTo>
                  <a:lnTo>
                    <a:pt x="6747" y="4725"/>
                  </a:lnTo>
                  <a:lnTo>
                    <a:pt x="6966" y="4701"/>
                  </a:lnTo>
                  <a:lnTo>
                    <a:pt x="7185" y="4725"/>
                  </a:lnTo>
                  <a:lnTo>
                    <a:pt x="7404" y="4750"/>
                  </a:lnTo>
                  <a:lnTo>
                    <a:pt x="7624" y="4798"/>
                  </a:lnTo>
                  <a:lnTo>
                    <a:pt x="7818" y="4871"/>
                  </a:lnTo>
                  <a:lnTo>
                    <a:pt x="8038" y="4969"/>
                  </a:lnTo>
                  <a:lnTo>
                    <a:pt x="8232" y="5091"/>
                  </a:lnTo>
                  <a:lnTo>
                    <a:pt x="8403" y="5212"/>
                  </a:lnTo>
                  <a:lnTo>
                    <a:pt x="8573" y="5383"/>
                  </a:lnTo>
                  <a:lnTo>
                    <a:pt x="8573" y="5383"/>
                  </a:lnTo>
                  <a:lnTo>
                    <a:pt x="8744" y="5553"/>
                  </a:lnTo>
                  <a:lnTo>
                    <a:pt x="8866" y="5724"/>
                  </a:lnTo>
                  <a:lnTo>
                    <a:pt x="8987" y="5919"/>
                  </a:lnTo>
                  <a:lnTo>
                    <a:pt x="9085" y="6138"/>
                  </a:lnTo>
                  <a:lnTo>
                    <a:pt x="9158" y="6333"/>
                  </a:lnTo>
                  <a:lnTo>
                    <a:pt x="9207" y="6552"/>
                  </a:lnTo>
                  <a:lnTo>
                    <a:pt x="9231" y="6771"/>
                  </a:lnTo>
                  <a:lnTo>
                    <a:pt x="9231" y="6990"/>
                  </a:lnTo>
                  <a:lnTo>
                    <a:pt x="9231" y="7209"/>
                  </a:lnTo>
                  <a:lnTo>
                    <a:pt x="9207" y="7404"/>
                  </a:lnTo>
                  <a:lnTo>
                    <a:pt x="9158" y="7623"/>
                  </a:lnTo>
                  <a:lnTo>
                    <a:pt x="9085" y="7843"/>
                  </a:lnTo>
                  <a:lnTo>
                    <a:pt x="8987" y="8037"/>
                  </a:lnTo>
                  <a:lnTo>
                    <a:pt x="8866" y="8232"/>
                  </a:lnTo>
                  <a:lnTo>
                    <a:pt x="8744" y="8427"/>
                  </a:lnTo>
                  <a:lnTo>
                    <a:pt x="8573" y="8598"/>
                  </a:lnTo>
                  <a:lnTo>
                    <a:pt x="8573" y="8598"/>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37"/>
            <p:cNvSpPr/>
            <p:nvPr/>
          </p:nvSpPr>
          <p:spPr>
            <a:xfrm>
              <a:off x="5566575" y="3193575"/>
              <a:ext cx="198525" cy="198525"/>
            </a:xfrm>
            <a:custGeom>
              <a:avLst/>
              <a:gdLst/>
              <a:ahLst/>
              <a:cxnLst/>
              <a:rect l="l" t="t" r="r" b="b"/>
              <a:pathLst>
                <a:path w="7941" h="7941" fill="none" extrusionOk="0">
                  <a:moveTo>
                    <a:pt x="7258" y="2144"/>
                  </a:moveTo>
                  <a:lnTo>
                    <a:pt x="6138" y="2388"/>
                  </a:lnTo>
                  <a:lnTo>
                    <a:pt x="6138" y="2388"/>
                  </a:lnTo>
                  <a:lnTo>
                    <a:pt x="6016" y="2217"/>
                  </a:lnTo>
                  <a:lnTo>
                    <a:pt x="5870" y="2071"/>
                  </a:lnTo>
                  <a:lnTo>
                    <a:pt x="6260" y="975"/>
                  </a:lnTo>
                  <a:lnTo>
                    <a:pt x="6260" y="975"/>
                  </a:lnTo>
                  <a:lnTo>
                    <a:pt x="6284" y="902"/>
                  </a:lnTo>
                  <a:lnTo>
                    <a:pt x="6284" y="829"/>
                  </a:lnTo>
                  <a:lnTo>
                    <a:pt x="6260" y="683"/>
                  </a:lnTo>
                  <a:lnTo>
                    <a:pt x="6162" y="561"/>
                  </a:lnTo>
                  <a:lnTo>
                    <a:pt x="6114" y="488"/>
                  </a:lnTo>
                  <a:lnTo>
                    <a:pt x="6065" y="464"/>
                  </a:lnTo>
                  <a:lnTo>
                    <a:pt x="5553" y="196"/>
                  </a:lnTo>
                  <a:lnTo>
                    <a:pt x="5553" y="196"/>
                  </a:lnTo>
                  <a:lnTo>
                    <a:pt x="5480" y="171"/>
                  </a:lnTo>
                  <a:lnTo>
                    <a:pt x="5407" y="171"/>
                  </a:lnTo>
                  <a:lnTo>
                    <a:pt x="5261" y="171"/>
                  </a:lnTo>
                  <a:lnTo>
                    <a:pt x="5115" y="244"/>
                  </a:lnTo>
                  <a:lnTo>
                    <a:pt x="5066" y="293"/>
                  </a:lnTo>
                  <a:lnTo>
                    <a:pt x="5018" y="342"/>
                  </a:lnTo>
                  <a:lnTo>
                    <a:pt x="4384" y="1316"/>
                  </a:lnTo>
                  <a:lnTo>
                    <a:pt x="4384" y="1316"/>
                  </a:lnTo>
                  <a:lnTo>
                    <a:pt x="4165" y="1292"/>
                  </a:lnTo>
                  <a:lnTo>
                    <a:pt x="3970" y="1292"/>
                  </a:lnTo>
                  <a:lnTo>
                    <a:pt x="3483" y="244"/>
                  </a:lnTo>
                  <a:lnTo>
                    <a:pt x="3483" y="244"/>
                  </a:lnTo>
                  <a:lnTo>
                    <a:pt x="3435" y="171"/>
                  </a:lnTo>
                  <a:lnTo>
                    <a:pt x="3386" y="123"/>
                  </a:lnTo>
                  <a:lnTo>
                    <a:pt x="3264" y="50"/>
                  </a:lnTo>
                  <a:lnTo>
                    <a:pt x="3118" y="1"/>
                  </a:lnTo>
                  <a:lnTo>
                    <a:pt x="3045" y="1"/>
                  </a:lnTo>
                  <a:lnTo>
                    <a:pt x="2972" y="25"/>
                  </a:lnTo>
                  <a:lnTo>
                    <a:pt x="2436" y="196"/>
                  </a:lnTo>
                  <a:lnTo>
                    <a:pt x="2436" y="196"/>
                  </a:lnTo>
                  <a:lnTo>
                    <a:pt x="2363" y="220"/>
                  </a:lnTo>
                  <a:lnTo>
                    <a:pt x="2290" y="269"/>
                  </a:lnTo>
                  <a:lnTo>
                    <a:pt x="2192" y="391"/>
                  </a:lnTo>
                  <a:lnTo>
                    <a:pt x="2144" y="537"/>
                  </a:lnTo>
                  <a:lnTo>
                    <a:pt x="2144" y="610"/>
                  </a:lnTo>
                  <a:lnTo>
                    <a:pt x="2144" y="683"/>
                  </a:lnTo>
                  <a:lnTo>
                    <a:pt x="2387" y="1828"/>
                  </a:lnTo>
                  <a:lnTo>
                    <a:pt x="2387" y="1828"/>
                  </a:lnTo>
                  <a:lnTo>
                    <a:pt x="2217" y="1949"/>
                  </a:lnTo>
                  <a:lnTo>
                    <a:pt x="2071" y="2095"/>
                  </a:lnTo>
                  <a:lnTo>
                    <a:pt x="999" y="1681"/>
                  </a:lnTo>
                  <a:lnTo>
                    <a:pt x="999" y="1681"/>
                  </a:lnTo>
                  <a:lnTo>
                    <a:pt x="926" y="1681"/>
                  </a:lnTo>
                  <a:lnTo>
                    <a:pt x="829" y="1657"/>
                  </a:lnTo>
                  <a:lnTo>
                    <a:pt x="682" y="1706"/>
                  </a:lnTo>
                  <a:lnTo>
                    <a:pt x="561" y="1779"/>
                  </a:lnTo>
                  <a:lnTo>
                    <a:pt x="512" y="1828"/>
                  </a:lnTo>
                  <a:lnTo>
                    <a:pt x="463" y="1901"/>
                  </a:lnTo>
                  <a:lnTo>
                    <a:pt x="220" y="2388"/>
                  </a:lnTo>
                  <a:lnTo>
                    <a:pt x="220" y="2388"/>
                  </a:lnTo>
                  <a:lnTo>
                    <a:pt x="195" y="2461"/>
                  </a:lnTo>
                  <a:lnTo>
                    <a:pt x="171" y="2534"/>
                  </a:lnTo>
                  <a:lnTo>
                    <a:pt x="195" y="2704"/>
                  </a:lnTo>
                  <a:lnTo>
                    <a:pt x="244" y="2826"/>
                  </a:lnTo>
                  <a:lnTo>
                    <a:pt x="293" y="2899"/>
                  </a:lnTo>
                  <a:lnTo>
                    <a:pt x="366" y="2948"/>
                  </a:lnTo>
                  <a:lnTo>
                    <a:pt x="1340" y="3581"/>
                  </a:lnTo>
                  <a:lnTo>
                    <a:pt x="1340" y="3581"/>
                  </a:lnTo>
                  <a:lnTo>
                    <a:pt x="1316" y="3776"/>
                  </a:lnTo>
                  <a:lnTo>
                    <a:pt x="1291" y="3995"/>
                  </a:lnTo>
                  <a:lnTo>
                    <a:pt x="244" y="4482"/>
                  </a:lnTo>
                  <a:lnTo>
                    <a:pt x="244" y="4482"/>
                  </a:lnTo>
                  <a:lnTo>
                    <a:pt x="195" y="4507"/>
                  </a:lnTo>
                  <a:lnTo>
                    <a:pt x="122" y="4555"/>
                  </a:lnTo>
                  <a:lnTo>
                    <a:pt x="49" y="4701"/>
                  </a:lnTo>
                  <a:lnTo>
                    <a:pt x="0" y="4848"/>
                  </a:lnTo>
                  <a:lnTo>
                    <a:pt x="25" y="4921"/>
                  </a:lnTo>
                  <a:lnTo>
                    <a:pt x="25" y="4994"/>
                  </a:lnTo>
                  <a:lnTo>
                    <a:pt x="220" y="5530"/>
                  </a:lnTo>
                  <a:lnTo>
                    <a:pt x="220" y="5530"/>
                  </a:lnTo>
                  <a:lnTo>
                    <a:pt x="244" y="5578"/>
                  </a:lnTo>
                  <a:lnTo>
                    <a:pt x="293" y="5651"/>
                  </a:lnTo>
                  <a:lnTo>
                    <a:pt x="390" y="5749"/>
                  </a:lnTo>
                  <a:lnTo>
                    <a:pt x="536" y="5797"/>
                  </a:lnTo>
                  <a:lnTo>
                    <a:pt x="609" y="5797"/>
                  </a:lnTo>
                  <a:lnTo>
                    <a:pt x="682" y="5797"/>
                  </a:lnTo>
                  <a:lnTo>
                    <a:pt x="1827" y="5554"/>
                  </a:lnTo>
                  <a:lnTo>
                    <a:pt x="1827" y="5554"/>
                  </a:lnTo>
                  <a:lnTo>
                    <a:pt x="1949" y="5724"/>
                  </a:lnTo>
                  <a:lnTo>
                    <a:pt x="2095" y="5870"/>
                  </a:lnTo>
                  <a:lnTo>
                    <a:pt x="1705" y="6966"/>
                  </a:lnTo>
                  <a:lnTo>
                    <a:pt x="1705" y="6966"/>
                  </a:lnTo>
                  <a:lnTo>
                    <a:pt x="1681" y="7040"/>
                  </a:lnTo>
                  <a:lnTo>
                    <a:pt x="1681" y="7113"/>
                  </a:lnTo>
                  <a:lnTo>
                    <a:pt x="1705" y="7259"/>
                  </a:lnTo>
                  <a:lnTo>
                    <a:pt x="1778" y="7380"/>
                  </a:lnTo>
                  <a:lnTo>
                    <a:pt x="1851" y="7429"/>
                  </a:lnTo>
                  <a:lnTo>
                    <a:pt x="1900" y="7478"/>
                  </a:lnTo>
                  <a:lnTo>
                    <a:pt x="2412" y="7721"/>
                  </a:lnTo>
                  <a:lnTo>
                    <a:pt x="2412" y="7721"/>
                  </a:lnTo>
                  <a:lnTo>
                    <a:pt x="2485" y="7770"/>
                  </a:lnTo>
                  <a:lnTo>
                    <a:pt x="2558" y="7770"/>
                  </a:lnTo>
                  <a:lnTo>
                    <a:pt x="2704" y="7770"/>
                  </a:lnTo>
                  <a:lnTo>
                    <a:pt x="2850" y="7697"/>
                  </a:lnTo>
                  <a:lnTo>
                    <a:pt x="2899" y="7648"/>
                  </a:lnTo>
                  <a:lnTo>
                    <a:pt x="2947" y="7600"/>
                  </a:lnTo>
                  <a:lnTo>
                    <a:pt x="3581" y="6625"/>
                  </a:lnTo>
                  <a:lnTo>
                    <a:pt x="3581" y="6625"/>
                  </a:lnTo>
                  <a:lnTo>
                    <a:pt x="3800" y="6650"/>
                  </a:lnTo>
                  <a:lnTo>
                    <a:pt x="3995" y="6650"/>
                  </a:lnTo>
                  <a:lnTo>
                    <a:pt x="4482" y="7697"/>
                  </a:lnTo>
                  <a:lnTo>
                    <a:pt x="4482" y="7697"/>
                  </a:lnTo>
                  <a:lnTo>
                    <a:pt x="4531" y="7770"/>
                  </a:lnTo>
                  <a:lnTo>
                    <a:pt x="4579" y="7819"/>
                  </a:lnTo>
                  <a:lnTo>
                    <a:pt x="4701" y="7892"/>
                  </a:lnTo>
                  <a:lnTo>
                    <a:pt x="4847" y="7941"/>
                  </a:lnTo>
                  <a:lnTo>
                    <a:pt x="4920" y="7941"/>
                  </a:lnTo>
                  <a:lnTo>
                    <a:pt x="4993" y="7916"/>
                  </a:lnTo>
                  <a:lnTo>
                    <a:pt x="5529" y="7746"/>
                  </a:lnTo>
                  <a:lnTo>
                    <a:pt x="5529" y="7746"/>
                  </a:lnTo>
                  <a:lnTo>
                    <a:pt x="5602" y="7721"/>
                  </a:lnTo>
                  <a:lnTo>
                    <a:pt x="5651" y="7673"/>
                  </a:lnTo>
                  <a:lnTo>
                    <a:pt x="5748" y="7551"/>
                  </a:lnTo>
                  <a:lnTo>
                    <a:pt x="5821" y="7405"/>
                  </a:lnTo>
                  <a:lnTo>
                    <a:pt x="5821" y="7332"/>
                  </a:lnTo>
                  <a:lnTo>
                    <a:pt x="5821" y="7259"/>
                  </a:lnTo>
                  <a:lnTo>
                    <a:pt x="5578" y="6114"/>
                  </a:lnTo>
                  <a:lnTo>
                    <a:pt x="5578" y="6114"/>
                  </a:lnTo>
                  <a:lnTo>
                    <a:pt x="5724" y="5992"/>
                  </a:lnTo>
                  <a:lnTo>
                    <a:pt x="5894" y="5846"/>
                  </a:lnTo>
                  <a:lnTo>
                    <a:pt x="6966" y="6260"/>
                  </a:lnTo>
                  <a:lnTo>
                    <a:pt x="6966" y="6260"/>
                  </a:lnTo>
                  <a:lnTo>
                    <a:pt x="7039" y="6260"/>
                  </a:lnTo>
                  <a:lnTo>
                    <a:pt x="7112" y="6285"/>
                  </a:lnTo>
                  <a:lnTo>
                    <a:pt x="7258" y="6236"/>
                  </a:lnTo>
                  <a:lnTo>
                    <a:pt x="7404" y="6163"/>
                  </a:lnTo>
                  <a:lnTo>
                    <a:pt x="7453" y="6114"/>
                  </a:lnTo>
                  <a:lnTo>
                    <a:pt x="7502" y="6041"/>
                  </a:lnTo>
                  <a:lnTo>
                    <a:pt x="7745" y="5530"/>
                  </a:lnTo>
                  <a:lnTo>
                    <a:pt x="7745" y="5530"/>
                  </a:lnTo>
                  <a:lnTo>
                    <a:pt x="7770" y="5481"/>
                  </a:lnTo>
                  <a:lnTo>
                    <a:pt x="7794" y="5383"/>
                  </a:lnTo>
                  <a:lnTo>
                    <a:pt x="7770" y="5237"/>
                  </a:lnTo>
                  <a:lnTo>
                    <a:pt x="7697" y="5115"/>
                  </a:lnTo>
                  <a:lnTo>
                    <a:pt x="7648" y="5042"/>
                  </a:lnTo>
                  <a:lnTo>
                    <a:pt x="7599" y="4994"/>
                  </a:lnTo>
                  <a:lnTo>
                    <a:pt x="6625" y="4360"/>
                  </a:lnTo>
                  <a:lnTo>
                    <a:pt x="6625" y="4360"/>
                  </a:lnTo>
                  <a:lnTo>
                    <a:pt x="6649" y="4166"/>
                  </a:lnTo>
                  <a:lnTo>
                    <a:pt x="6649" y="3946"/>
                  </a:lnTo>
                  <a:lnTo>
                    <a:pt x="7697" y="3459"/>
                  </a:lnTo>
                  <a:lnTo>
                    <a:pt x="7697" y="3459"/>
                  </a:lnTo>
                  <a:lnTo>
                    <a:pt x="7770" y="3435"/>
                  </a:lnTo>
                  <a:lnTo>
                    <a:pt x="7843" y="3386"/>
                  </a:lnTo>
                  <a:lnTo>
                    <a:pt x="7916" y="3240"/>
                  </a:lnTo>
                  <a:lnTo>
                    <a:pt x="7940" y="3094"/>
                  </a:lnTo>
                  <a:lnTo>
                    <a:pt x="7940" y="3021"/>
                  </a:lnTo>
                  <a:lnTo>
                    <a:pt x="7940" y="2948"/>
                  </a:lnTo>
                  <a:lnTo>
                    <a:pt x="7745" y="2412"/>
                  </a:lnTo>
                  <a:lnTo>
                    <a:pt x="7745" y="2412"/>
                  </a:lnTo>
                  <a:lnTo>
                    <a:pt x="7721" y="2339"/>
                  </a:lnTo>
                  <a:lnTo>
                    <a:pt x="7672" y="2290"/>
                  </a:lnTo>
                  <a:lnTo>
                    <a:pt x="7551" y="2193"/>
                  </a:lnTo>
                  <a:lnTo>
                    <a:pt x="7429" y="2144"/>
                  </a:lnTo>
                  <a:lnTo>
                    <a:pt x="7356" y="2144"/>
                  </a:lnTo>
                  <a:lnTo>
                    <a:pt x="7258" y="2144"/>
                  </a:lnTo>
                  <a:lnTo>
                    <a:pt x="7258" y="2144"/>
                  </a:lnTo>
                  <a:close/>
                  <a:moveTo>
                    <a:pt x="5480" y="4726"/>
                  </a:moveTo>
                  <a:lnTo>
                    <a:pt x="5480" y="4726"/>
                  </a:lnTo>
                  <a:lnTo>
                    <a:pt x="5383" y="4872"/>
                  </a:lnTo>
                  <a:lnTo>
                    <a:pt x="5286" y="4994"/>
                  </a:lnTo>
                  <a:lnTo>
                    <a:pt x="5188" y="5140"/>
                  </a:lnTo>
                  <a:lnTo>
                    <a:pt x="5066" y="5237"/>
                  </a:lnTo>
                  <a:lnTo>
                    <a:pt x="4945" y="5335"/>
                  </a:lnTo>
                  <a:lnTo>
                    <a:pt x="4798" y="5432"/>
                  </a:lnTo>
                  <a:lnTo>
                    <a:pt x="4652" y="5505"/>
                  </a:lnTo>
                  <a:lnTo>
                    <a:pt x="4506" y="5554"/>
                  </a:lnTo>
                  <a:lnTo>
                    <a:pt x="4360" y="5603"/>
                  </a:lnTo>
                  <a:lnTo>
                    <a:pt x="4190" y="5627"/>
                  </a:lnTo>
                  <a:lnTo>
                    <a:pt x="4043" y="5651"/>
                  </a:lnTo>
                  <a:lnTo>
                    <a:pt x="3873" y="5627"/>
                  </a:lnTo>
                  <a:lnTo>
                    <a:pt x="3702" y="5627"/>
                  </a:lnTo>
                  <a:lnTo>
                    <a:pt x="3556" y="5578"/>
                  </a:lnTo>
                  <a:lnTo>
                    <a:pt x="3386" y="5530"/>
                  </a:lnTo>
                  <a:lnTo>
                    <a:pt x="3240" y="5456"/>
                  </a:lnTo>
                  <a:lnTo>
                    <a:pt x="3240" y="5456"/>
                  </a:lnTo>
                  <a:lnTo>
                    <a:pt x="3094" y="5383"/>
                  </a:lnTo>
                  <a:lnTo>
                    <a:pt x="2947" y="5286"/>
                  </a:lnTo>
                  <a:lnTo>
                    <a:pt x="2826" y="5164"/>
                  </a:lnTo>
                  <a:lnTo>
                    <a:pt x="2704" y="5067"/>
                  </a:lnTo>
                  <a:lnTo>
                    <a:pt x="2606" y="4921"/>
                  </a:lnTo>
                  <a:lnTo>
                    <a:pt x="2533" y="4799"/>
                  </a:lnTo>
                  <a:lnTo>
                    <a:pt x="2460" y="4653"/>
                  </a:lnTo>
                  <a:lnTo>
                    <a:pt x="2387" y="4507"/>
                  </a:lnTo>
                  <a:lnTo>
                    <a:pt x="2363" y="4336"/>
                  </a:lnTo>
                  <a:lnTo>
                    <a:pt x="2314" y="4190"/>
                  </a:lnTo>
                  <a:lnTo>
                    <a:pt x="2314" y="4020"/>
                  </a:lnTo>
                  <a:lnTo>
                    <a:pt x="2314" y="3873"/>
                  </a:lnTo>
                  <a:lnTo>
                    <a:pt x="2339" y="3703"/>
                  </a:lnTo>
                  <a:lnTo>
                    <a:pt x="2363" y="3532"/>
                  </a:lnTo>
                  <a:lnTo>
                    <a:pt x="2412" y="3386"/>
                  </a:lnTo>
                  <a:lnTo>
                    <a:pt x="2485" y="3216"/>
                  </a:lnTo>
                  <a:lnTo>
                    <a:pt x="2485" y="3216"/>
                  </a:lnTo>
                  <a:lnTo>
                    <a:pt x="2582" y="3070"/>
                  </a:lnTo>
                  <a:lnTo>
                    <a:pt x="2680" y="2948"/>
                  </a:lnTo>
                  <a:lnTo>
                    <a:pt x="2777" y="2802"/>
                  </a:lnTo>
                  <a:lnTo>
                    <a:pt x="2899" y="2704"/>
                  </a:lnTo>
                  <a:lnTo>
                    <a:pt x="3020" y="2607"/>
                  </a:lnTo>
                  <a:lnTo>
                    <a:pt x="3167" y="2509"/>
                  </a:lnTo>
                  <a:lnTo>
                    <a:pt x="3313" y="2436"/>
                  </a:lnTo>
                  <a:lnTo>
                    <a:pt x="3459" y="2388"/>
                  </a:lnTo>
                  <a:lnTo>
                    <a:pt x="3605" y="2339"/>
                  </a:lnTo>
                  <a:lnTo>
                    <a:pt x="3775" y="2315"/>
                  </a:lnTo>
                  <a:lnTo>
                    <a:pt x="3922" y="2290"/>
                  </a:lnTo>
                  <a:lnTo>
                    <a:pt x="4092" y="2315"/>
                  </a:lnTo>
                  <a:lnTo>
                    <a:pt x="4263" y="2315"/>
                  </a:lnTo>
                  <a:lnTo>
                    <a:pt x="4409" y="2363"/>
                  </a:lnTo>
                  <a:lnTo>
                    <a:pt x="4579" y="2412"/>
                  </a:lnTo>
                  <a:lnTo>
                    <a:pt x="4725" y="2485"/>
                  </a:lnTo>
                  <a:lnTo>
                    <a:pt x="4725" y="2485"/>
                  </a:lnTo>
                  <a:lnTo>
                    <a:pt x="4871" y="2558"/>
                  </a:lnTo>
                  <a:lnTo>
                    <a:pt x="5018" y="2656"/>
                  </a:lnTo>
                  <a:lnTo>
                    <a:pt x="5139" y="2777"/>
                  </a:lnTo>
                  <a:lnTo>
                    <a:pt x="5261" y="2875"/>
                  </a:lnTo>
                  <a:lnTo>
                    <a:pt x="5359" y="3021"/>
                  </a:lnTo>
                  <a:lnTo>
                    <a:pt x="5432" y="3143"/>
                  </a:lnTo>
                  <a:lnTo>
                    <a:pt x="5505" y="3289"/>
                  </a:lnTo>
                  <a:lnTo>
                    <a:pt x="5578" y="3435"/>
                  </a:lnTo>
                  <a:lnTo>
                    <a:pt x="5602" y="3605"/>
                  </a:lnTo>
                  <a:lnTo>
                    <a:pt x="5626" y="3752"/>
                  </a:lnTo>
                  <a:lnTo>
                    <a:pt x="5651" y="3922"/>
                  </a:lnTo>
                  <a:lnTo>
                    <a:pt x="5651" y="4068"/>
                  </a:lnTo>
                  <a:lnTo>
                    <a:pt x="5626" y="4239"/>
                  </a:lnTo>
                  <a:lnTo>
                    <a:pt x="5602" y="4409"/>
                  </a:lnTo>
                  <a:lnTo>
                    <a:pt x="5553" y="4555"/>
                  </a:lnTo>
                  <a:lnTo>
                    <a:pt x="5480" y="4726"/>
                  </a:lnTo>
                  <a:lnTo>
                    <a:pt x="5480" y="4726"/>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0" name="Google Shape;700;p37"/>
          <p:cNvGrpSpPr/>
          <p:nvPr/>
        </p:nvGrpSpPr>
        <p:grpSpPr>
          <a:xfrm>
            <a:off x="3129770" y="2995725"/>
            <a:ext cx="309022" cy="315499"/>
            <a:chOff x="3951850" y="2985350"/>
            <a:chExt cx="407950" cy="416500"/>
          </a:xfrm>
        </p:grpSpPr>
        <p:sp>
          <p:nvSpPr>
            <p:cNvPr id="701" name="Google Shape;701;p37"/>
            <p:cNvSpPr/>
            <p:nvPr/>
          </p:nvSpPr>
          <p:spPr>
            <a:xfrm>
              <a:off x="3951850" y="2985350"/>
              <a:ext cx="314800" cy="314825"/>
            </a:xfrm>
            <a:custGeom>
              <a:avLst/>
              <a:gdLst/>
              <a:ahLst/>
              <a:cxnLst/>
              <a:rect l="l" t="t" r="r" b="b"/>
              <a:pathLst>
                <a:path w="12592" h="12593" fill="none" extrusionOk="0">
                  <a:moveTo>
                    <a:pt x="6284" y="1"/>
                  </a:moveTo>
                  <a:lnTo>
                    <a:pt x="6284" y="1"/>
                  </a:lnTo>
                  <a:lnTo>
                    <a:pt x="5967" y="25"/>
                  </a:lnTo>
                  <a:lnTo>
                    <a:pt x="5651" y="49"/>
                  </a:lnTo>
                  <a:lnTo>
                    <a:pt x="5334" y="74"/>
                  </a:lnTo>
                  <a:lnTo>
                    <a:pt x="5017" y="147"/>
                  </a:lnTo>
                  <a:lnTo>
                    <a:pt x="4725" y="220"/>
                  </a:lnTo>
                  <a:lnTo>
                    <a:pt x="4433" y="293"/>
                  </a:lnTo>
                  <a:lnTo>
                    <a:pt x="4141" y="390"/>
                  </a:lnTo>
                  <a:lnTo>
                    <a:pt x="3848" y="512"/>
                  </a:lnTo>
                  <a:lnTo>
                    <a:pt x="3556" y="634"/>
                  </a:lnTo>
                  <a:lnTo>
                    <a:pt x="3288" y="780"/>
                  </a:lnTo>
                  <a:lnTo>
                    <a:pt x="3020" y="926"/>
                  </a:lnTo>
                  <a:lnTo>
                    <a:pt x="2777" y="1072"/>
                  </a:lnTo>
                  <a:lnTo>
                    <a:pt x="2290" y="1437"/>
                  </a:lnTo>
                  <a:lnTo>
                    <a:pt x="1851" y="1852"/>
                  </a:lnTo>
                  <a:lnTo>
                    <a:pt x="1437" y="2290"/>
                  </a:lnTo>
                  <a:lnTo>
                    <a:pt x="1072" y="2777"/>
                  </a:lnTo>
                  <a:lnTo>
                    <a:pt x="901" y="3045"/>
                  </a:lnTo>
                  <a:lnTo>
                    <a:pt x="755" y="3313"/>
                  </a:lnTo>
                  <a:lnTo>
                    <a:pt x="609" y="3581"/>
                  </a:lnTo>
                  <a:lnTo>
                    <a:pt x="487" y="3849"/>
                  </a:lnTo>
                  <a:lnTo>
                    <a:pt x="390" y="4141"/>
                  </a:lnTo>
                  <a:lnTo>
                    <a:pt x="292" y="4433"/>
                  </a:lnTo>
                  <a:lnTo>
                    <a:pt x="195" y="4725"/>
                  </a:lnTo>
                  <a:lnTo>
                    <a:pt x="122" y="5042"/>
                  </a:lnTo>
                  <a:lnTo>
                    <a:pt x="73" y="5334"/>
                  </a:lnTo>
                  <a:lnTo>
                    <a:pt x="25" y="5651"/>
                  </a:lnTo>
                  <a:lnTo>
                    <a:pt x="0" y="5968"/>
                  </a:lnTo>
                  <a:lnTo>
                    <a:pt x="0" y="6308"/>
                  </a:lnTo>
                  <a:lnTo>
                    <a:pt x="0" y="6308"/>
                  </a:lnTo>
                  <a:lnTo>
                    <a:pt x="0" y="6625"/>
                  </a:lnTo>
                  <a:lnTo>
                    <a:pt x="25" y="6942"/>
                  </a:lnTo>
                  <a:lnTo>
                    <a:pt x="73" y="7258"/>
                  </a:lnTo>
                  <a:lnTo>
                    <a:pt x="122" y="7575"/>
                  </a:lnTo>
                  <a:lnTo>
                    <a:pt x="195" y="7867"/>
                  </a:lnTo>
                  <a:lnTo>
                    <a:pt x="292" y="8184"/>
                  </a:lnTo>
                  <a:lnTo>
                    <a:pt x="390" y="8476"/>
                  </a:lnTo>
                  <a:lnTo>
                    <a:pt x="487" y="8744"/>
                  </a:lnTo>
                  <a:lnTo>
                    <a:pt x="609" y="9036"/>
                  </a:lnTo>
                  <a:lnTo>
                    <a:pt x="755" y="9304"/>
                  </a:lnTo>
                  <a:lnTo>
                    <a:pt x="901" y="9572"/>
                  </a:lnTo>
                  <a:lnTo>
                    <a:pt x="1072" y="9816"/>
                  </a:lnTo>
                  <a:lnTo>
                    <a:pt x="1437" y="10303"/>
                  </a:lnTo>
                  <a:lnTo>
                    <a:pt x="1851" y="10741"/>
                  </a:lnTo>
                  <a:lnTo>
                    <a:pt x="2290" y="11155"/>
                  </a:lnTo>
                  <a:lnTo>
                    <a:pt x="2777" y="11520"/>
                  </a:lnTo>
                  <a:lnTo>
                    <a:pt x="3020" y="11691"/>
                  </a:lnTo>
                  <a:lnTo>
                    <a:pt x="3288" y="11837"/>
                  </a:lnTo>
                  <a:lnTo>
                    <a:pt x="3556" y="11983"/>
                  </a:lnTo>
                  <a:lnTo>
                    <a:pt x="3848" y="12105"/>
                  </a:lnTo>
                  <a:lnTo>
                    <a:pt x="4141" y="12202"/>
                  </a:lnTo>
                  <a:lnTo>
                    <a:pt x="4433" y="12300"/>
                  </a:lnTo>
                  <a:lnTo>
                    <a:pt x="4725" y="12397"/>
                  </a:lnTo>
                  <a:lnTo>
                    <a:pt x="5017" y="12470"/>
                  </a:lnTo>
                  <a:lnTo>
                    <a:pt x="5334" y="12519"/>
                  </a:lnTo>
                  <a:lnTo>
                    <a:pt x="5651" y="12568"/>
                  </a:lnTo>
                  <a:lnTo>
                    <a:pt x="5967" y="12592"/>
                  </a:lnTo>
                  <a:lnTo>
                    <a:pt x="6284" y="12592"/>
                  </a:lnTo>
                  <a:lnTo>
                    <a:pt x="6284" y="12592"/>
                  </a:lnTo>
                  <a:lnTo>
                    <a:pt x="6625" y="12592"/>
                  </a:lnTo>
                  <a:lnTo>
                    <a:pt x="6941" y="12568"/>
                  </a:lnTo>
                  <a:lnTo>
                    <a:pt x="7258" y="12519"/>
                  </a:lnTo>
                  <a:lnTo>
                    <a:pt x="7550" y="12470"/>
                  </a:lnTo>
                  <a:lnTo>
                    <a:pt x="7867" y="12397"/>
                  </a:lnTo>
                  <a:lnTo>
                    <a:pt x="8159" y="12300"/>
                  </a:lnTo>
                  <a:lnTo>
                    <a:pt x="8451" y="12202"/>
                  </a:lnTo>
                  <a:lnTo>
                    <a:pt x="8744" y="12105"/>
                  </a:lnTo>
                  <a:lnTo>
                    <a:pt x="9012" y="11983"/>
                  </a:lnTo>
                  <a:lnTo>
                    <a:pt x="9279" y="11837"/>
                  </a:lnTo>
                  <a:lnTo>
                    <a:pt x="9547" y="11691"/>
                  </a:lnTo>
                  <a:lnTo>
                    <a:pt x="9815" y="11520"/>
                  </a:lnTo>
                  <a:lnTo>
                    <a:pt x="10302" y="11155"/>
                  </a:lnTo>
                  <a:lnTo>
                    <a:pt x="10741" y="10741"/>
                  </a:lnTo>
                  <a:lnTo>
                    <a:pt x="11155" y="10303"/>
                  </a:lnTo>
                  <a:lnTo>
                    <a:pt x="11520" y="9816"/>
                  </a:lnTo>
                  <a:lnTo>
                    <a:pt x="11666" y="9572"/>
                  </a:lnTo>
                  <a:lnTo>
                    <a:pt x="11812" y="9304"/>
                  </a:lnTo>
                  <a:lnTo>
                    <a:pt x="11958" y="9036"/>
                  </a:lnTo>
                  <a:lnTo>
                    <a:pt x="12080" y="8744"/>
                  </a:lnTo>
                  <a:lnTo>
                    <a:pt x="12202" y="8476"/>
                  </a:lnTo>
                  <a:lnTo>
                    <a:pt x="12299" y="8184"/>
                  </a:lnTo>
                  <a:lnTo>
                    <a:pt x="12397" y="7867"/>
                  </a:lnTo>
                  <a:lnTo>
                    <a:pt x="12446" y="7575"/>
                  </a:lnTo>
                  <a:lnTo>
                    <a:pt x="12519" y="7258"/>
                  </a:lnTo>
                  <a:lnTo>
                    <a:pt x="12543" y="6942"/>
                  </a:lnTo>
                  <a:lnTo>
                    <a:pt x="12567" y="6625"/>
                  </a:lnTo>
                  <a:lnTo>
                    <a:pt x="12592" y="6308"/>
                  </a:lnTo>
                  <a:lnTo>
                    <a:pt x="12592" y="6308"/>
                  </a:lnTo>
                  <a:lnTo>
                    <a:pt x="12567" y="5968"/>
                  </a:lnTo>
                  <a:lnTo>
                    <a:pt x="12543" y="5651"/>
                  </a:lnTo>
                  <a:lnTo>
                    <a:pt x="12519" y="5334"/>
                  </a:lnTo>
                  <a:lnTo>
                    <a:pt x="12446" y="5042"/>
                  </a:lnTo>
                  <a:lnTo>
                    <a:pt x="12397" y="4725"/>
                  </a:lnTo>
                  <a:lnTo>
                    <a:pt x="12299" y="4433"/>
                  </a:lnTo>
                  <a:lnTo>
                    <a:pt x="12202" y="4141"/>
                  </a:lnTo>
                  <a:lnTo>
                    <a:pt x="12080" y="3849"/>
                  </a:lnTo>
                  <a:lnTo>
                    <a:pt x="11958" y="3581"/>
                  </a:lnTo>
                  <a:lnTo>
                    <a:pt x="11812" y="3313"/>
                  </a:lnTo>
                  <a:lnTo>
                    <a:pt x="11666" y="3045"/>
                  </a:lnTo>
                  <a:lnTo>
                    <a:pt x="11520" y="2777"/>
                  </a:lnTo>
                  <a:lnTo>
                    <a:pt x="11155" y="2290"/>
                  </a:lnTo>
                  <a:lnTo>
                    <a:pt x="10741" y="1852"/>
                  </a:lnTo>
                  <a:lnTo>
                    <a:pt x="10302" y="1437"/>
                  </a:lnTo>
                  <a:lnTo>
                    <a:pt x="9815" y="1072"/>
                  </a:lnTo>
                  <a:lnTo>
                    <a:pt x="9547" y="926"/>
                  </a:lnTo>
                  <a:lnTo>
                    <a:pt x="9279" y="780"/>
                  </a:lnTo>
                  <a:lnTo>
                    <a:pt x="9012" y="634"/>
                  </a:lnTo>
                  <a:lnTo>
                    <a:pt x="8744" y="512"/>
                  </a:lnTo>
                  <a:lnTo>
                    <a:pt x="8451" y="390"/>
                  </a:lnTo>
                  <a:lnTo>
                    <a:pt x="8159" y="293"/>
                  </a:lnTo>
                  <a:lnTo>
                    <a:pt x="7867" y="220"/>
                  </a:lnTo>
                  <a:lnTo>
                    <a:pt x="7550" y="147"/>
                  </a:lnTo>
                  <a:lnTo>
                    <a:pt x="7258" y="74"/>
                  </a:lnTo>
                  <a:lnTo>
                    <a:pt x="6941" y="49"/>
                  </a:lnTo>
                  <a:lnTo>
                    <a:pt x="6625" y="25"/>
                  </a:lnTo>
                  <a:lnTo>
                    <a:pt x="6284" y="1"/>
                  </a:lnTo>
                  <a:lnTo>
                    <a:pt x="6284"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37"/>
            <p:cNvSpPr/>
            <p:nvPr/>
          </p:nvSpPr>
          <p:spPr>
            <a:xfrm>
              <a:off x="3988375" y="3021875"/>
              <a:ext cx="241750" cy="241750"/>
            </a:xfrm>
            <a:custGeom>
              <a:avLst/>
              <a:gdLst/>
              <a:ahLst/>
              <a:cxnLst/>
              <a:rect l="l" t="t" r="r" b="b"/>
              <a:pathLst>
                <a:path w="9670" h="9670" fill="none" extrusionOk="0">
                  <a:moveTo>
                    <a:pt x="4823" y="1"/>
                  </a:moveTo>
                  <a:lnTo>
                    <a:pt x="4823" y="1"/>
                  </a:lnTo>
                  <a:lnTo>
                    <a:pt x="4336" y="25"/>
                  </a:lnTo>
                  <a:lnTo>
                    <a:pt x="3849" y="98"/>
                  </a:lnTo>
                  <a:lnTo>
                    <a:pt x="3386" y="220"/>
                  </a:lnTo>
                  <a:lnTo>
                    <a:pt x="2947" y="391"/>
                  </a:lnTo>
                  <a:lnTo>
                    <a:pt x="2533" y="585"/>
                  </a:lnTo>
                  <a:lnTo>
                    <a:pt x="2144" y="829"/>
                  </a:lnTo>
                  <a:lnTo>
                    <a:pt x="1754" y="1121"/>
                  </a:lnTo>
                  <a:lnTo>
                    <a:pt x="1413" y="1438"/>
                  </a:lnTo>
                  <a:lnTo>
                    <a:pt x="1096" y="1779"/>
                  </a:lnTo>
                  <a:lnTo>
                    <a:pt x="829" y="2144"/>
                  </a:lnTo>
                  <a:lnTo>
                    <a:pt x="585" y="2534"/>
                  </a:lnTo>
                  <a:lnTo>
                    <a:pt x="390" y="2972"/>
                  </a:lnTo>
                  <a:lnTo>
                    <a:pt x="220" y="3411"/>
                  </a:lnTo>
                  <a:lnTo>
                    <a:pt x="98" y="3873"/>
                  </a:lnTo>
                  <a:lnTo>
                    <a:pt x="25" y="4336"/>
                  </a:lnTo>
                  <a:lnTo>
                    <a:pt x="1" y="4847"/>
                  </a:lnTo>
                  <a:lnTo>
                    <a:pt x="1" y="4847"/>
                  </a:lnTo>
                  <a:lnTo>
                    <a:pt x="25" y="5335"/>
                  </a:lnTo>
                  <a:lnTo>
                    <a:pt x="98" y="5822"/>
                  </a:lnTo>
                  <a:lnTo>
                    <a:pt x="220" y="6284"/>
                  </a:lnTo>
                  <a:lnTo>
                    <a:pt x="390" y="6723"/>
                  </a:lnTo>
                  <a:lnTo>
                    <a:pt x="585" y="7137"/>
                  </a:lnTo>
                  <a:lnTo>
                    <a:pt x="829" y="7527"/>
                  </a:lnTo>
                  <a:lnTo>
                    <a:pt x="1096" y="7916"/>
                  </a:lnTo>
                  <a:lnTo>
                    <a:pt x="1413" y="8257"/>
                  </a:lnTo>
                  <a:lnTo>
                    <a:pt x="1754" y="8574"/>
                  </a:lnTo>
                  <a:lnTo>
                    <a:pt x="2144" y="8842"/>
                  </a:lnTo>
                  <a:lnTo>
                    <a:pt x="2533" y="9085"/>
                  </a:lnTo>
                  <a:lnTo>
                    <a:pt x="2947" y="9280"/>
                  </a:lnTo>
                  <a:lnTo>
                    <a:pt x="3386" y="9451"/>
                  </a:lnTo>
                  <a:lnTo>
                    <a:pt x="3849" y="9572"/>
                  </a:lnTo>
                  <a:lnTo>
                    <a:pt x="4336" y="9645"/>
                  </a:lnTo>
                  <a:lnTo>
                    <a:pt x="4823" y="9670"/>
                  </a:lnTo>
                  <a:lnTo>
                    <a:pt x="4823" y="9670"/>
                  </a:lnTo>
                  <a:lnTo>
                    <a:pt x="5334" y="9645"/>
                  </a:lnTo>
                  <a:lnTo>
                    <a:pt x="5797" y="9572"/>
                  </a:lnTo>
                  <a:lnTo>
                    <a:pt x="6260" y="9451"/>
                  </a:lnTo>
                  <a:lnTo>
                    <a:pt x="6698" y="9280"/>
                  </a:lnTo>
                  <a:lnTo>
                    <a:pt x="7136" y="9085"/>
                  </a:lnTo>
                  <a:lnTo>
                    <a:pt x="7526" y="8842"/>
                  </a:lnTo>
                  <a:lnTo>
                    <a:pt x="7892" y="8574"/>
                  </a:lnTo>
                  <a:lnTo>
                    <a:pt x="8232" y="8257"/>
                  </a:lnTo>
                  <a:lnTo>
                    <a:pt x="8549" y="7916"/>
                  </a:lnTo>
                  <a:lnTo>
                    <a:pt x="8841" y="7527"/>
                  </a:lnTo>
                  <a:lnTo>
                    <a:pt x="9085" y="7137"/>
                  </a:lnTo>
                  <a:lnTo>
                    <a:pt x="9280" y="6723"/>
                  </a:lnTo>
                  <a:lnTo>
                    <a:pt x="9450" y="6284"/>
                  </a:lnTo>
                  <a:lnTo>
                    <a:pt x="9572" y="5822"/>
                  </a:lnTo>
                  <a:lnTo>
                    <a:pt x="9645" y="5335"/>
                  </a:lnTo>
                  <a:lnTo>
                    <a:pt x="9669" y="4847"/>
                  </a:lnTo>
                  <a:lnTo>
                    <a:pt x="9669" y="4847"/>
                  </a:lnTo>
                  <a:lnTo>
                    <a:pt x="9645" y="4336"/>
                  </a:lnTo>
                  <a:lnTo>
                    <a:pt x="9572" y="3873"/>
                  </a:lnTo>
                  <a:lnTo>
                    <a:pt x="9450" y="3411"/>
                  </a:lnTo>
                  <a:lnTo>
                    <a:pt x="9280" y="2972"/>
                  </a:lnTo>
                  <a:lnTo>
                    <a:pt x="9085" y="2534"/>
                  </a:lnTo>
                  <a:lnTo>
                    <a:pt x="8841" y="2144"/>
                  </a:lnTo>
                  <a:lnTo>
                    <a:pt x="8549" y="1779"/>
                  </a:lnTo>
                  <a:lnTo>
                    <a:pt x="8232" y="1438"/>
                  </a:lnTo>
                  <a:lnTo>
                    <a:pt x="7892" y="1121"/>
                  </a:lnTo>
                  <a:lnTo>
                    <a:pt x="7526" y="829"/>
                  </a:lnTo>
                  <a:lnTo>
                    <a:pt x="7136" y="585"/>
                  </a:lnTo>
                  <a:lnTo>
                    <a:pt x="6698" y="391"/>
                  </a:lnTo>
                  <a:lnTo>
                    <a:pt x="6260" y="220"/>
                  </a:lnTo>
                  <a:lnTo>
                    <a:pt x="5797" y="98"/>
                  </a:lnTo>
                  <a:lnTo>
                    <a:pt x="5334" y="25"/>
                  </a:lnTo>
                  <a:lnTo>
                    <a:pt x="4823" y="1"/>
                  </a:lnTo>
                  <a:lnTo>
                    <a:pt x="4823"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37"/>
            <p:cNvSpPr/>
            <p:nvPr/>
          </p:nvSpPr>
          <p:spPr>
            <a:xfrm>
              <a:off x="4024300" y="3058425"/>
              <a:ext cx="84650" cy="84650"/>
            </a:xfrm>
            <a:custGeom>
              <a:avLst/>
              <a:gdLst/>
              <a:ahLst/>
              <a:cxnLst/>
              <a:rect l="l" t="t" r="r" b="b"/>
              <a:pathLst>
                <a:path w="3386" h="3386" fill="none" extrusionOk="0">
                  <a:moveTo>
                    <a:pt x="0" y="3385"/>
                  </a:moveTo>
                  <a:lnTo>
                    <a:pt x="0" y="3385"/>
                  </a:lnTo>
                  <a:lnTo>
                    <a:pt x="25" y="3020"/>
                  </a:lnTo>
                  <a:lnTo>
                    <a:pt x="74" y="2704"/>
                  </a:lnTo>
                  <a:lnTo>
                    <a:pt x="147" y="2363"/>
                  </a:lnTo>
                  <a:lnTo>
                    <a:pt x="268" y="2070"/>
                  </a:lnTo>
                  <a:lnTo>
                    <a:pt x="414" y="1754"/>
                  </a:lnTo>
                  <a:lnTo>
                    <a:pt x="585" y="1486"/>
                  </a:lnTo>
                  <a:lnTo>
                    <a:pt x="780" y="1218"/>
                  </a:lnTo>
                  <a:lnTo>
                    <a:pt x="999" y="974"/>
                  </a:lnTo>
                  <a:lnTo>
                    <a:pt x="1243" y="755"/>
                  </a:lnTo>
                  <a:lnTo>
                    <a:pt x="1510" y="560"/>
                  </a:lnTo>
                  <a:lnTo>
                    <a:pt x="1778" y="390"/>
                  </a:lnTo>
                  <a:lnTo>
                    <a:pt x="2071" y="244"/>
                  </a:lnTo>
                  <a:lnTo>
                    <a:pt x="2387" y="146"/>
                  </a:lnTo>
                  <a:lnTo>
                    <a:pt x="2704" y="49"/>
                  </a:lnTo>
                  <a:lnTo>
                    <a:pt x="3045" y="0"/>
                  </a:lnTo>
                  <a:lnTo>
                    <a:pt x="3386"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37"/>
            <p:cNvSpPr/>
            <p:nvPr/>
          </p:nvSpPr>
          <p:spPr>
            <a:xfrm>
              <a:off x="4205750" y="3248375"/>
              <a:ext cx="154050" cy="153475"/>
            </a:xfrm>
            <a:custGeom>
              <a:avLst/>
              <a:gdLst/>
              <a:ahLst/>
              <a:cxnLst/>
              <a:rect l="l" t="t" r="r" b="b"/>
              <a:pathLst>
                <a:path w="6162" h="6139" fill="none" extrusionOk="0">
                  <a:moveTo>
                    <a:pt x="0" y="1024"/>
                  </a:moveTo>
                  <a:lnTo>
                    <a:pt x="4969" y="5992"/>
                  </a:lnTo>
                  <a:lnTo>
                    <a:pt x="4969" y="5992"/>
                  </a:lnTo>
                  <a:lnTo>
                    <a:pt x="5042" y="6041"/>
                  </a:lnTo>
                  <a:lnTo>
                    <a:pt x="5115" y="6090"/>
                  </a:lnTo>
                  <a:lnTo>
                    <a:pt x="5212" y="6114"/>
                  </a:lnTo>
                  <a:lnTo>
                    <a:pt x="5310" y="6138"/>
                  </a:lnTo>
                  <a:lnTo>
                    <a:pt x="5407" y="6114"/>
                  </a:lnTo>
                  <a:lnTo>
                    <a:pt x="5480" y="6090"/>
                  </a:lnTo>
                  <a:lnTo>
                    <a:pt x="5577" y="6041"/>
                  </a:lnTo>
                  <a:lnTo>
                    <a:pt x="5651" y="5992"/>
                  </a:lnTo>
                  <a:lnTo>
                    <a:pt x="6016" y="5627"/>
                  </a:lnTo>
                  <a:lnTo>
                    <a:pt x="6016" y="5627"/>
                  </a:lnTo>
                  <a:lnTo>
                    <a:pt x="6089" y="5554"/>
                  </a:lnTo>
                  <a:lnTo>
                    <a:pt x="6138" y="5456"/>
                  </a:lnTo>
                  <a:lnTo>
                    <a:pt x="6162" y="5359"/>
                  </a:lnTo>
                  <a:lnTo>
                    <a:pt x="6162" y="5286"/>
                  </a:lnTo>
                  <a:lnTo>
                    <a:pt x="6162" y="5188"/>
                  </a:lnTo>
                  <a:lnTo>
                    <a:pt x="6138" y="5091"/>
                  </a:lnTo>
                  <a:lnTo>
                    <a:pt x="6089" y="5018"/>
                  </a:lnTo>
                  <a:lnTo>
                    <a:pt x="6016" y="4921"/>
                  </a:lnTo>
                  <a:lnTo>
                    <a:pt x="1072"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5" name="Google Shape;705;p37"/>
          <p:cNvGrpSpPr/>
          <p:nvPr/>
        </p:nvGrpSpPr>
        <p:grpSpPr>
          <a:xfrm>
            <a:off x="567223" y="3527054"/>
            <a:ext cx="357919" cy="274897"/>
            <a:chOff x="568950" y="3686775"/>
            <a:chExt cx="472500" cy="362900"/>
          </a:xfrm>
        </p:grpSpPr>
        <p:sp>
          <p:nvSpPr>
            <p:cNvPr id="706" name="Google Shape;706;p37"/>
            <p:cNvSpPr/>
            <p:nvPr/>
          </p:nvSpPr>
          <p:spPr>
            <a:xfrm>
              <a:off x="568950" y="3686775"/>
              <a:ext cx="472500" cy="362900"/>
            </a:xfrm>
            <a:custGeom>
              <a:avLst/>
              <a:gdLst/>
              <a:ahLst/>
              <a:cxnLst/>
              <a:rect l="l" t="t" r="r" b="b"/>
              <a:pathLst>
                <a:path w="18900" h="14516" fill="none" extrusionOk="0">
                  <a:moveTo>
                    <a:pt x="18900" y="7989"/>
                  </a:moveTo>
                  <a:lnTo>
                    <a:pt x="18900" y="7989"/>
                  </a:lnTo>
                  <a:lnTo>
                    <a:pt x="18705" y="8111"/>
                  </a:lnTo>
                  <a:lnTo>
                    <a:pt x="18510" y="8184"/>
                  </a:lnTo>
                  <a:lnTo>
                    <a:pt x="18291" y="8232"/>
                  </a:lnTo>
                  <a:lnTo>
                    <a:pt x="18072" y="8232"/>
                  </a:lnTo>
                  <a:lnTo>
                    <a:pt x="17852" y="8184"/>
                  </a:lnTo>
                  <a:lnTo>
                    <a:pt x="17658" y="8111"/>
                  </a:lnTo>
                  <a:lnTo>
                    <a:pt x="17487" y="8013"/>
                  </a:lnTo>
                  <a:lnTo>
                    <a:pt x="17341" y="7891"/>
                  </a:lnTo>
                  <a:lnTo>
                    <a:pt x="17341" y="7891"/>
                  </a:lnTo>
                  <a:lnTo>
                    <a:pt x="17243" y="7745"/>
                  </a:lnTo>
                  <a:lnTo>
                    <a:pt x="17170" y="7575"/>
                  </a:lnTo>
                  <a:lnTo>
                    <a:pt x="17170" y="7404"/>
                  </a:lnTo>
                  <a:lnTo>
                    <a:pt x="17195" y="7234"/>
                  </a:lnTo>
                  <a:lnTo>
                    <a:pt x="17243" y="7088"/>
                  </a:lnTo>
                  <a:lnTo>
                    <a:pt x="17341" y="6942"/>
                  </a:lnTo>
                  <a:lnTo>
                    <a:pt x="17487" y="6844"/>
                  </a:lnTo>
                  <a:lnTo>
                    <a:pt x="17658" y="6795"/>
                  </a:lnTo>
                  <a:lnTo>
                    <a:pt x="17658" y="6795"/>
                  </a:lnTo>
                  <a:lnTo>
                    <a:pt x="17755" y="6771"/>
                  </a:lnTo>
                  <a:lnTo>
                    <a:pt x="17828" y="6771"/>
                  </a:lnTo>
                  <a:lnTo>
                    <a:pt x="17901" y="6795"/>
                  </a:lnTo>
                  <a:lnTo>
                    <a:pt x="17974" y="6820"/>
                  </a:lnTo>
                  <a:lnTo>
                    <a:pt x="18023" y="6869"/>
                  </a:lnTo>
                  <a:lnTo>
                    <a:pt x="18047" y="6917"/>
                  </a:lnTo>
                  <a:lnTo>
                    <a:pt x="18096" y="7063"/>
                  </a:lnTo>
                  <a:lnTo>
                    <a:pt x="18072" y="7210"/>
                  </a:lnTo>
                  <a:lnTo>
                    <a:pt x="18023" y="7356"/>
                  </a:lnTo>
                  <a:lnTo>
                    <a:pt x="17950" y="7477"/>
                  </a:lnTo>
                  <a:lnTo>
                    <a:pt x="17828" y="7599"/>
                  </a:lnTo>
                  <a:lnTo>
                    <a:pt x="17828" y="7599"/>
                  </a:lnTo>
                  <a:lnTo>
                    <a:pt x="17633" y="7697"/>
                  </a:lnTo>
                  <a:lnTo>
                    <a:pt x="17438" y="7770"/>
                  </a:lnTo>
                  <a:lnTo>
                    <a:pt x="17219" y="7794"/>
                  </a:lnTo>
                  <a:lnTo>
                    <a:pt x="17000" y="7794"/>
                  </a:lnTo>
                  <a:lnTo>
                    <a:pt x="17000" y="7794"/>
                  </a:lnTo>
                  <a:lnTo>
                    <a:pt x="16878" y="7794"/>
                  </a:lnTo>
                  <a:lnTo>
                    <a:pt x="16781" y="7770"/>
                  </a:lnTo>
                  <a:lnTo>
                    <a:pt x="16708" y="7745"/>
                  </a:lnTo>
                  <a:lnTo>
                    <a:pt x="16635" y="7697"/>
                  </a:lnTo>
                  <a:lnTo>
                    <a:pt x="16586" y="7648"/>
                  </a:lnTo>
                  <a:lnTo>
                    <a:pt x="16562" y="7550"/>
                  </a:lnTo>
                  <a:lnTo>
                    <a:pt x="16537" y="7331"/>
                  </a:lnTo>
                  <a:lnTo>
                    <a:pt x="16537" y="7331"/>
                  </a:lnTo>
                  <a:lnTo>
                    <a:pt x="16513" y="7015"/>
                  </a:lnTo>
                  <a:lnTo>
                    <a:pt x="16488" y="6698"/>
                  </a:lnTo>
                  <a:lnTo>
                    <a:pt x="16440" y="6381"/>
                  </a:lnTo>
                  <a:lnTo>
                    <a:pt x="16367" y="6065"/>
                  </a:lnTo>
                  <a:lnTo>
                    <a:pt x="16269" y="5748"/>
                  </a:lnTo>
                  <a:lnTo>
                    <a:pt x="16172" y="5456"/>
                  </a:lnTo>
                  <a:lnTo>
                    <a:pt x="16050" y="5164"/>
                  </a:lnTo>
                  <a:lnTo>
                    <a:pt x="15904" y="4871"/>
                  </a:lnTo>
                  <a:lnTo>
                    <a:pt x="15758" y="4604"/>
                  </a:lnTo>
                  <a:lnTo>
                    <a:pt x="15587" y="4311"/>
                  </a:lnTo>
                  <a:lnTo>
                    <a:pt x="15393" y="4068"/>
                  </a:lnTo>
                  <a:lnTo>
                    <a:pt x="15198" y="3800"/>
                  </a:lnTo>
                  <a:lnTo>
                    <a:pt x="14978" y="3556"/>
                  </a:lnTo>
                  <a:lnTo>
                    <a:pt x="14759" y="3313"/>
                  </a:lnTo>
                  <a:lnTo>
                    <a:pt x="14516" y="3094"/>
                  </a:lnTo>
                  <a:lnTo>
                    <a:pt x="14272" y="2874"/>
                  </a:lnTo>
                  <a:lnTo>
                    <a:pt x="14004" y="2655"/>
                  </a:lnTo>
                  <a:lnTo>
                    <a:pt x="13712" y="2460"/>
                  </a:lnTo>
                  <a:lnTo>
                    <a:pt x="13420" y="2265"/>
                  </a:lnTo>
                  <a:lnTo>
                    <a:pt x="13128" y="2095"/>
                  </a:lnTo>
                  <a:lnTo>
                    <a:pt x="12811" y="1924"/>
                  </a:lnTo>
                  <a:lnTo>
                    <a:pt x="12494" y="1778"/>
                  </a:lnTo>
                  <a:lnTo>
                    <a:pt x="12178" y="1632"/>
                  </a:lnTo>
                  <a:lnTo>
                    <a:pt x="11837" y="1510"/>
                  </a:lnTo>
                  <a:lnTo>
                    <a:pt x="11496" y="1389"/>
                  </a:lnTo>
                  <a:lnTo>
                    <a:pt x="11130" y="1291"/>
                  </a:lnTo>
                  <a:lnTo>
                    <a:pt x="10765" y="1218"/>
                  </a:lnTo>
                  <a:lnTo>
                    <a:pt x="10400" y="1145"/>
                  </a:lnTo>
                  <a:lnTo>
                    <a:pt x="10034" y="1096"/>
                  </a:lnTo>
                  <a:lnTo>
                    <a:pt x="9645" y="1048"/>
                  </a:lnTo>
                  <a:lnTo>
                    <a:pt x="9255" y="1023"/>
                  </a:lnTo>
                  <a:lnTo>
                    <a:pt x="8865" y="1023"/>
                  </a:lnTo>
                  <a:lnTo>
                    <a:pt x="8865" y="1023"/>
                  </a:lnTo>
                  <a:lnTo>
                    <a:pt x="8330" y="1023"/>
                  </a:lnTo>
                  <a:lnTo>
                    <a:pt x="7794" y="1072"/>
                  </a:lnTo>
                  <a:lnTo>
                    <a:pt x="7258" y="1145"/>
                  </a:lnTo>
                  <a:lnTo>
                    <a:pt x="6747" y="1267"/>
                  </a:lnTo>
                  <a:lnTo>
                    <a:pt x="6747" y="1267"/>
                  </a:lnTo>
                  <a:lnTo>
                    <a:pt x="6600" y="1048"/>
                  </a:lnTo>
                  <a:lnTo>
                    <a:pt x="6454" y="877"/>
                  </a:lnTo>
                  <a:lnTo>
                    <a:pt x="6284" y="707"/>
                  </a:lnTo>
                  <a:lnTo>
                    <a:pt x="6138" y="561"/>
                  </a:lnTo>
                  <a:lnTo>
                    <a:pt x="5967" y="439"/>
                  </a:lnTo>
                  <a:lnTo>
                    <a:pt x="5821" y="341"/>
                  </a:lnTo>
                  <a:lnTo>
                    <a:pt x="5504" y="195"/>
                  </a:lnTo>
                  <a:lnTo>
                    <a:pt x="5237" y="98"/>
                  </a:lnTo>
                  <a:lnTo>
                    <a:pt x="5017" y="49"/>
                  </a:lnTo>
                  <a:lnTo>
                    <a:pt x="4822" y="0"/>
                  </a:lnTo>
                  <a:lnTo>
                    <a:pt x="4822" y="0"/>
                  </a:lnTo>
                  <a:lnTo>
                    <a:pt x="4725" y="195"/>
                  </a:lnTo>
                  <a:lnTo>
                    <a:pt x="4628" y="390"/>
                  </a:lnTo>
                  <a:lnTo>
                    <a:pt x="4530" y="682"/>
                  </a:lnTo>
                  <a:lnTo>
                    <a:pt x="4433" y="999"/>
                  </a:lnTo>
                  <a:lnTo>
                    <a:pt x="4384" y="1389"/>
                  </a:lnTo>
                  <a:lnTo>
                    <a:pt x="4360" y="1778"/>
                  </a:lnTo>
                  <a:lnTo>
                    <a:pt x="4360" y="1998"/>
                  </a:lnTo>
                  <a:lnTo>
                    <a:pt x="4408" y="2217"/>
                  </a:lnTo>
                  <a:lnTo>
                    <a:pt x="4408" y="2217"/>
                  </a:lnTo>
                  <a:lnTo>
                    <a:pt x="4067" y="2436"/>
                  </a:lnTo>
                  <a:lnTo>
                    <a:pt x="3678" y="2728"/>
                  </a:lnTo>
                  <a:lnTo>
                    <a:pt x="3264" y="3142"/>
                  </a:lnTo>
                  <a:lnTo>
                    <a:pt x="2825" y="3605"/>
                  </a:lnTo>
                  <a:lnTo>
                    <a:pt x="2411" y="4116"/>
                  </a:lnTo>
                  <a:lnTo>
                    <a:pt x="2022" y="4652"/>
                  </a:lnTo>
                  <a:lnTo>
                    <a:pt x="1851" y="4945"/>
                  </a:lnTo>
                  <a:lnTo>
                    <a:pt x="1705" y="5237"/>
                  </a:lnTo>
                  <a:lnTo>
                    <a:pt x="1559" y="5529"/>
                  </a:lnTo>
                  <a:lnTo>
                    <a:pt x="1461" y="5797"/>
                  </a:lnTo>
                  <a:lnTo>
                    <a:pt x="560" y="5797"/>
                  </a:lnTo>
                  <a:lnTo>
                    <a:pt x="560" y="5797"/>
                  </a:lnTo>
                  <a:lnTo>
                    <a:pt x="463" y="5821"/>
                  </a:lnTo>
                  <a:lnTo>
                    <a:pt x="341" y="5846"/>
                  </a:lnTo>
                  <a:lnTo>
                    <a:pt x="244" y="5894"/>
                  </a:lnTo>
                  <a:lnTo>
                    <a:pt x="171" y="5967"/>
                  </a:lnTo>
                  <a:lnTo>
                    <a:pt x="98" y="6040"/>
                  </a:lnTo>
                  <a:lnTo>
                    <a:pt x="49" y="6138"/>
                  </a:lnTo>
                  <a:lnTo>
                    <a:pt x="25" y="6260"/>
                  </a:lnTo>
                  <a:lnTo>
                    <a:pt x="0" y="6357"/>
                  </a:lnTo>
                  <a:lnTo>
                    <a:pt x="0" y="8598"/>
                  </a:lnTo>
                  <a:lnTo>
                    <a:pt x="0" y="8598"/>
                  </a:lnTo>
                  <a:lnTo>
                    <a:pt x="25" y="8720"/>
                  </a:lnTo>
                  <a:lnTo>
                    <a:pt x="49" y="8817"/>
                  </a:lnTo>
                  <a:lnTo>
                    <a:pt x="98" y="8914"/>
                  </a:lnTo>
                  <a:lnTo>
                    <a:pt x="171" y="8987"/>
                  </a:lnTo>
                  <a:lnTo>
                    <a:pt x="244" y="9060"/>
                  </a:lnTo>
                  <a:lnTo>
                    <a:pt x="341" y="9109"/>
                  </a:lnTo>
                  <a:lnTo>
                    <a:pt x="463" y="9158"/>
                  </a:lnTo>
                  <a:lnTo>
                    <a:pt x="560" y="9158"/>
                  </a:lnTo>
                  <a:lnTo>
                    <a:pt x="1510" y="9158"/>
                  </a:lnTo>
                  <a:lnTo>
                    <a:pt x="1510" y="9158"/>
                  </a:lnTo>
                  <a:lnTo>
                    <a:pt x="1583" y="9353"/>
                  </a:lnTo>
                  <a:lnTo>
                    <a:pt x="1681" y="9572"/>
                  </a:lnTo>
                  <a:lnTo>
                    <a:pt x="1924" y="9986"/>
                  </a:lnTo>
                  <a:lnTo>
                    <a:pt x="2216" y="10376"/>
                  </a:lnTo>
                  <a:lnTo>
                    <a:pt x="2582" y="10765"/>
                  </a:lnTo>
                  <a:lnTo>
                    <a:pt x="2972" y="11131"/>
                  </a:lnTo>
                  <a:lnTo>
                    <a:pt x="3410" y="11472"/>
                  </a:lnTo>
                  <a:lnTo>
                    <a:pt x="3897" y="11788"/>
                  </a:lnTo>
                  <a:lnTo>
                    <a:pt x="4408" y="12032"/>
                  </a:lnTo>
                  <a:lnTo>
                    <a:pt x="4408" y="14516"/>
                  </a:lnTo>
                  <a:lnTo>
                    <a:pt x="5090" y="14516"/>
                  </a:lnTo>
                  <a:lnTo>
                    <a:pt x="6308" y="12860"/>
                  </a:lnTo>
                  <a:lnTo>
                    <a:pt x="6308" y="12860"/>
                  </a:lnTo>
                  <a:lnTo>
                    <a:pt x="6917" y="13030"/>
                  </a:lnTo>
                  <a:lnTo>
                    <a:pt x="7550" y="13128"/>
                  </a:lnTo>
                  <a:lnTo>
                    <a:pt x="8208" y="13201"/>
                  </a:lnTo>
                  <a:lnTo>
                    <a:pt x="8865" y="13225"/>
                  </a:lnTo>
                  <a:lnTo>
                    <a:pt x="8865" y="13225"/>
                  </a:lnTo>
                  <a:lnTo>
                    <a:pt x="9523" y="13201"/>
                  </a:lnTo>
                  <a:lnTo>
                    <a:pt x="10181" y="13128"/>
                  </a:lnTo>
                  <a:lnTo>
                    <a:pt x="10814" y="13030"/>
                  </a:lnTo>
                  <a:lnTo>
                    <a:pt x="11423" y="12860"/>
                  </a:lnTo>
                  <a:lnTo>
                    <a:pt x="12592" y="14516"/>
                  </a:lnTo>
                  <a:lnTo>
                    <a:pt x="13347" y="14516"/>
                  </a:lnTo>
                  <a:lnTo>
                    <a:pt x="13347" y="12032"/>
                  </a:lnTo>
                  <a:lnTo>
                    <a:pt x="13347" y="12032"/>
                  </a:lnTo>
                  <a:lnTo>
                    <a:pt x="13688" y="11886"/>
                  </a:lnTo>
                  <a:lnTo>
                    <a:pt x="14004" y="11715"/>
                  </a:lnTo>
                  <a:lnTo>
                    <a:pt x="14297" y="11545"/>
                  </a:lnTo>
                  <a:lnTo>
                    <a:pt x="14589" y="11350"/>
                  </a:lnTo>
                  <a:lnTo>
                    <a:pt x="14857" y="11131"/>
                  </a:lnTo>
                  <a:lnTo>
                    <a:pt x="15100" y="10911"/>
                  </a:lnTo>
                  <a:lnTo>
                    <a:pt x="15344" y="10668"/>
                  </a:lnTo>
                  <a:lnTo>
                    <a:pt x="15563" y="10400"/>
                  </a:lnTo>
                  <a:lnTo>
                    <a:pt x="15733" y="10132"/>
                  </a:lnTo>
                  <a:lnTo>
                    <a:pt x="15904" y="9864"/>
                  </a:lnTo>
                  <a:lnTo>
                    <a:pt x="16074" y="9572"/>
                  </a:lnTo>
                  <a:lnTo>
                    <a:pt x="16196" y="9255"/>
                  </a:lnTo>
                  <a:lnTo>
                    <a:pt x="16318" y="8939"/>
                  </a:lnTo>
                  <a:lnTo>
                    <a:pt x="16391" y="8598"/>
                  </a:lnTo>
                  <a:lnTo>
                    <a:pt x="16464" y="8257"/>
                  </a:lnTo>
                  <a:lnTo>
                    <a:pt x="16513" y="7916"/>
                  </a:lnTo>
                  <a:lnTo>
                    <a:pt x="16513" y="7916"/>
                  </a:lnTo>
                  <a:lnTo>
                    <a:pt x="16513" y="759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37"/>
            <p:cNvSpPr/>
            <p:nvPr/>
          </p:nvSpPr>
          <p:spPr>
            <a:xfrm>
              <a:off x="645650" y="3820725"/>
              <a:ext cx="34125" cy="34125"/>
            </a:xfrm>
            <a:custGeom>
              <a:avLst/>
              <a:gdLst/>
              <a:ahLst/>
              <a:cxnLst/>
              <a:rect l="l" t="t" r="r" b="b"/>
              <a:pathLst>
                <a:path w="1365" h="1365" fill="none" extrusionOk="0">
                  <a:moveTo>
                    <a:pt x="683" y="1364"/>
                  </a:moveTo>
                  <a:lnTo>
                    <a:pt x="683" y="1364"/>
                  </a:lnTo>
                  <a:lnTo>
                    <a:pt x="537" y="1340"/>
                  </a:lnTo>
                  <a:lnTo>
                    <a:pt x="415" y="1316"/>
                  </a:lnTo>
                  <a:lnTo>
                    <a:pt x="293" y="1243"/>
                  </a:lnTo>
                  <a:lnTo>
                    <a:pt x="196" y="1170"/>
                  </a:lnTo>
                  <a:lnTo>
                    <a:pt x="123" y="1072"/>
                  </a:lnTo>
                  <a:lnTo>
                    <a:pt x="50" y="950"/>
                  </a:lnTo>
                  <a:lnTo>
                    <a:pt x="25" y="829"/>
                  </a:lnTo>
                  <a:lnTo>
                    <a:pt x="1" y="682"/>
                  </a:lnTo>
                  <a:lnTo>
                    <a:pt x="1" y="682"/>
                  </a:lnTo>
                  <a:lnTo>
                    <a:pt x="25" y="536"/>
                  </a:lnTo>
                  <a:lnTo>
                    <a:pt x="50" y="415"/>
                  </a:lnTo>
                  <a:lnTo>
                    <a:pt x="123" y="317"/>
                  </a:lnTo>
                  <a:lnTo>
                    <a:pt x="196" y="195"/>
                  </a:lnTo>
                  <a:lnTo>
                    <a:pt x="293" y="122"/>
                  </a:lnTo>
                  <a:lnTo>
                    <a:pt x="415" y="74"/>
                  </a:lnTo>
                  <a:lnTo>
                    <a:pt x="537" y="25"/>
                  </a:lnTo>
                  <a:lnTo>
                    <a:pt x="683" y="1"/>
                  </a:lnTo>
                  <a:lnTo>
                    <a:pt x="683" y="1"/>
                  </a:lnTo>
                  <a:lnTo>
                    <a:pt x="805" y="25"/>
                  </a:lnTo>
                  <a:lnTo>
                    <a:pt x="951" y="74"/>
                  </a:lnTo>
                  <a:lnTo>
                    <a:pt x="1048" y="122"/>
                  </a:lnTo>
                  <a:lnTo>
                    <a:pt x="1170" y="195"/>
                  </a:lnTo>
                  <a:lnTo>
                    <a:pt x="1243" y="317"/>
                  </a:lnTo>
                  <a:lnTo>
                    <a:pt x="1292" y="415"/>
                  </a:lnTo>
                  <a:lnTo>
                    <a:pt x="1340" y="536"/>
                  </a:lnTo>
                  <a:lnTo>
                    <a:pt x="1365" y="682"/>
                  </a:lnTo>
                  <a:lnTo>
                    <a:pt x="1365" y="682"/>
                  </a:lnTo>
                  <a:lnTo>
                    <a:pt x="1340" y="829"/>
                  </a:lnTo>
                  <a:lnTo>
                    <a:pt x="1292" y="950"/>
                  </a:lnTo>
                  <a:lnTo>
                    <a:pt x="1243" y="1072"/>
                  </a:lnTo>
                  <a:lnTo>
                    <a:pt x="1170" y="1170"/>
                  </a:lnTo>
                  <a:lnTo>
                    <a:pt x="1048" y="1243"/>
                  </a:lnTo>
                  <a:lnTo>
                    <a:pt x="951" y="1316"/>
                  </a:lnTo>
                  <a:lnTo>
                    <a:pt x="805" y="1340"/>
                  </a:lnTo>
                  <a:lnTo>
                    <a:pt x="683" y="1364"/>
                  </a:lnTo>
                  <a:lnTo>
                    <a:pt x="683" y="136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37"/>
            <p:cNvSpPr/>
            <p:nvPr/>
          </p:nvSpPr>
          <p:spPr>
            <a:xfrm>
              <a:off x="747950" y="3753750"/>
              <a:ext cx="85275" cy="12200"/>
            </a:xfrm>
            <a:custGeom>
              <a:avLst/>
              <a:gdLst/>
              <a:ahLst/>
              <a:cxnLst/>
              <a:rect l="l" t="t" r="r" b="b"/>
              <a:pathLst>
                <a:path w="3411" h="488" fill="none" extrusionOk="0">
                  <a:moveTo>
                    <a:pt x="3410" y="488"/>
                  </a:moveTo>
                  <a:lnTo>
                    <a:pt x="3410" y="488"/>
                  </a:lnTo>
                  <a:lnTo>
                    <a:pt x="3215" y="366"/>
                  </a:lnTo>
                  <a:lnTo>
                    <a:pt x="3021" y="268"/>
                  </a:lnTo>
                  <a:lnTo>
                    <a:pt x="2826" y="195"/>
                  </a:lnTo>
                  <a:lnTo>
                    <a:pt x="2607" y="122"/>
                  </a:lnTo>
                  <a:lnTo>
                    <a:pt x="2387" y="74"/>
                  </a:lnTo>
                  <a:lnTo>
                    <a:pt x="2168" y="25"/>
                  </a:lnTo>
                  <a:lnTo>
                    <a:pt x="1925" y="0"/>
                  </a:lnTo>
                  <a:lnTo>
                    <a:pt x="1705" y="0"/>
                  </a:lnTo>
                  <a:lnTo>
                    <a:pt x="1462" y="0"/>
                  </a:lnTo>
                  <a:lnTo>
                    <a:pt x="1243" y="25"/>
                  </a:lnTo>
                  <a:lnTo>
                    <a:pt x="1023" y="74"/>
                  </a:lnTo>
                  <a:lnTo>
                    <a:pt x="804" y="122"/>
                  </a:lnTo>
                  <a:lnTo>
                    <a:pt x="585" y="195"/>
                  </a:lnTo>
                  <a:lnTo>
                    <a:pt x="366" y="268"/>
                  </a:lnTo>
                  <a:lnTo>
                    <a:pt x="171" y="366"/>
                  </a:lnTo>
                  <a:lnTo>
                    <a:pt x="1" y="48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09" name="Google Shape;709;p37"/>
          <p:cNvSpPr/>
          <p:nvPr/>
        </p:nvSpPr>
        <p:spPr>
          <a:xfrm>
            <a:off x="4692025" y="2980088"/>
            <a:ext cx="243536" cy="350552"/>
          </a:xfrm>
          <a:custGeom>
            <a:avLst/>
            <a:gdLst/>
            <a:ahLst/>
            <a:cxnLst/>
            <a:rect l="l" t="t" r="r" b="b"/>
            <a:pathLst>
              <a:path w="12860" h="18511" fill="none" extrusionOk="0">
                <a:moveTo>
                  <a:pt x="12373" y="7526"/>
                </a:moveTo>
                <a:lnTo>
                  <a:pt x="11618" y="7526"/>
                </a:lnTo>
                <a:lnTo>
                  <a:pt x="11618" y="5188"/>
                </a:lnTo>
                <a:lnTo>
                  <a:pt x="11618" y="5188"/>
                </a:lnTo>
                <a:lnTo>
                  <a:pt x="11593" y="4677"/>
                </a:lnTo>
                <a:lnTo>
                  <a:pt x="11520" y="4141"/>
                </a:lnTo>
                <a:lnTo>
                  <a:pt x="11398" y="3654"/>
                </a:lnTo>
                <a:lnTo>
                  <a:pt x="11204" y="3167"/>
                </a:lnTo>
                <a:lnTo>
                  <a:pt x="10984" y="2728"/>
                </a:lnTo>
                <a:lnTo>
                  <a:pt x="10741" y="2290"/>
                </a:lnTo>
                <a:lnTo>
                  <a:pt x="10424" y="1900"/>
                </a:lnTo>
                <a:lnTo>
                  <a:pt x="10108" y="1535"/>
                </a:lnTo>
                <a:lnTo>
                  <a:pt x="9718" y="1194"/>
                </a:lnTo>
                <a:lnTo>
                  <a:pt x="9328" y="902"/>
                </a:lnTo>
                <a:lnTo>
                  <a:pt x="8914" y="634"/>
                </a:lnTo>
                <a:lnTo>
                  <a:pt x="8452" y="415"/>
                </a:lnTo>
                <a:lnTo>
                  <a:pt x="7964" y="244"/>
                </a:lnTo>
                <a:lnTo>
                  <a:pt x="7477" y="122"/>
                </a:lnTo>
                <a:lnTo>
                  <a:pt x="6966" y="25"/>
                </a:lnTo>
                <a:lnTo>
                  <a:pt x="6430" y="0"/>
                </a:lnTo>
                <a:lnTo>
                  <a:pt x="6430" y="0"/>
                </a:lnTo>
                <a:lnTo>
                  <a:pt x="5894" y="25"/>
                </a:lnTo>
                <a:lnTo>
                  <a:pt x="5383" y="122"/>
                </a:lnTo>
                <a:lnTo>
                  <a:pt x="4896" y="244"/>
                </a:lnTo>
                <a:lnTo>
                  <a:pt x="4409" y="415"/>
                </a:lnTo>
                <a:lnTo>
                  <a:pt x="3970" y="634"/>
                </a:lnTo>
                <a:lnTo>
                  <a:pt x="3532" y="902"/>
                </a:lnTo>
                <a:lnTo>
                  <a:pt x="3142" y="1194"/>
                </a:lnTo>
                <a:lnTo>
                  <a:pt x="2752" y="1535"/>
                </a:lnTo>
                <a:lnTo>
                  <a:pt x="2436" y="1900"/>
                </a:lnTo>
                <a:lnTo>
                  <a:pt x="2119" y="2290"/>
                </a:lnTo>
                <a:lnTo>
                  <a:pt x="1876" y="2728"/>
                </a:lnTo>
                <a:lnTo>
                  <a:pt x="1656" y="3167"/>
                </a:lnTo>
                <a:lnTo>
                  <a:pt x="1462" y="3654"/>
                </a:lnTo>
                <a:lnTo>
                  <a:pt x="1340" y="4141"/>
                </a:lnTo>
                <a:lnTo>
                  <a:pt x="1267" y="4677"/>
                </a:lnTo>
                <a:lnTo>
                  <a:pt x="1242" y="5188"/>
                </a:lnTo>
                <a:lnTo>
                  <a:pt x="1242" y="7526"/>
                </a:lnTo>
                <a:lnTo>
                  <a:pt x="487" y="7526"/>
                </a:lnTo>
                <a:lnTo>
                  <a:pt x="487" y="7526"/>
                </a:lnTo>
                <a:lnTo>
                  <a:pt x="390" y="7526"/>
                </a:lnTo>
                <a:lnTo>
                  <a:pt x="293" y="7551"/>
                </a:lnTo>
                <a:lnTo>
                  <a:pt x="220" y="7599"/>
                </a:lnTo>
                <a:lnTo>
                  <a:pt x="146" y="7648"/>
                </a:lnTo>
                <a:lnTo>
                  <a:pt x="73" y="7721"/>
                </a:lnTo>
                <a:lnTo>
                  <a:pt x="49" y="7818"/>
                </a:lnTo>
                <a:lnTo>
                  <a:pt x="0" y="7891"/>
                </a:lnTo>
                <a:lnTo>
                  <a:pt x="0" y="8013"/>
                </a:lnTo>
                <a:lnTo>
                  <a:pt x="0" y="18023"/>
                </a:lnTo>
                <a:lnTo>
                  <a:pt x="0" y="18023"/>
                </a:lnTo>
                <a:lnTo>
                  <a:pt x="0" y="18121"/>
                </a:lnTo>
                <a:lnTo>
                  <a:pt x="49" y="18218"/>
                </a:lnTo>
                <a:lnTo>
                  <a:pt x="73" y="18291"/>
                </a:lnTo>
                <a:lnTo>
                  <a:pt x="146" y="18364"/>
                </a:lnTo>
                <a:lnTo>
                  <a:pt x="220" y="18413"/>
                </a:lnTo>
                <a:lnTo>
                  <a:pt x="293" y="18462"/>
                </a:lnTo>
                <a:lnTo>
                  <a:pt x="390" y="18486"/>
                </a:lnTo>
                <a:lnTo>
                  <a:pt x="487" y="18510"/>
                </a:lnTo>
                <a:lnTo>
                  <a:pt x="12373" y="18510"/>
                </a:lnTo>
                <a:lnTo>
                  <a:pt x="12373" y="18510"/>
                </a:lnTo>
                <a:lnTo>
                  <a:pt x="12470" y="18486"/>
                </a:lnTo>
                <a:lnTo>
                  <a:pt x="12568" y="18462"/>
                </a:lnTo>
                <a:lnTo>
                  <a:pt x="12641" y="18413"/>
                </a:lnTo>
                <a:lnTo>
                  <a:pt x="12714" y="18364"/>
                </a:lnTo>
                <a:lnTo>
                  <a:pt x="12787" y="18291"/>
                </a:lnTo>
                <a:lnTo>
                  <a:pt x="12811" y="18218"/>
                </a:lnTo>
                <a:lnTo>
                  <a:pt x="12860" y="18121"/>
                </a:lnTo>
                <a:lnTo>
                  <a:pt x="12860" y="18023"/>
                </a:lnTo>
                <a:lnTo>
                  <a:pt x="12860" y="8013"/>
                </a:lnTo>
                <a:lnTo>
                  <a:pt x="12860" y="8013"/>
                </a:lnTo>
                <a:lnTo>
                  <a:pt x="12860" y="7891"/>
                </a:lnTo>
                <a:lnTo>
                  <a:pt x="12811" y="7818"/>
                </a:lnTo>
                <a:lnTo>
                  <a:pt x="12787" y="7721"/>
                </a:lnTo>
                <a:lnTo>
                  <a:pt x="12714" y="7648"/>
                </a:lnTo>
                <a:lnTo>
                  <a:pt x="12641" y="7599"/>
                </a:lnTo>
                <a:lnTo>
                  <a:pt x="12568" y="7551"/>
                </a:lnTo>
                <a:lnTo>
                  <a:pt x="12470" y="7526"/>
                </a:lnTo>
                <a:lnTo>
                  <a:pt x="12373" y="7526"/>
                </a:lnTo>
                <a:lnTo>
                  <a:pt x="12373" y="7526"/>
                </a:lnTo>
                <a:close/>
                <a:moveTo>
                  <a:pt x="2801" y="5188"/>
                </a:moveTo>
                <a:lnTo>
                  <a:pt x="2801" y="5188"/>
                </a:lnTo>
                <a:lnTo>
                  <a:pt x="2826" y="4823"/>
                </a:lnTo>
                <a:lnTo>
                  <a:pt x="2874" y="4457"/>
                </a:lnTo>
                <a:lnTo>
                  <a:pt x="2972" y="4116"/>
                </a:lnTo>
                <a:lnTo>
                  <a:pt x="3093" y="3775"/>
                </a:lnTo>
                <a:lnTo>
                  <a:pt x="3240" y="3459"/>
                </a:lnTo>
                <a:lnTo>
                  <a:pt x="3410" y="3167"/>
                </a:lnTo>
                <a:lnTo>
                  <a:pt x="3629" y="2874"/>
                </a:lnTo>
                <a:lnTo>
                  <a:pt x="3873" y="2631"/>
                </a:lnTo>
                <a:lnTo>
                  <a:pt x="4116" y="2387"/>
                </a:lnTo>
                <a:lnTo>
                  <a:pt x="4409" y="2192"/>
                </a:lnTo>
                <a:lnTo>
                  <a:pt x="4701" y="1998"/>
                </a:lnTo>
                <a:lnTo>
                  <a:pt x="5017" y="1851"/>
                </a:lnTo>
                <a:lnTo>
                  <a:pt x="5358" y="1730"/>
                </a:lnTo>
                <a:lnTo>
                  <a:pt x="5699" y="1632"/>
                </a:lnTo>
                <a:lnTo>
                  <a:pt x="6065" y="1584"/>
                </a:lnTo>
                <a:lnTo>
                  <a:pt x="6430" y="1559"/>
                </a:lnTo>
                <a:lnTo>
                  <a:pt x="6430" y="1559"/>
                </a:lnTo>
                <a:lnTo>
                  <a:pt x="6795" y="1584"/>
                </a:lnTo>
                <a:lnTo>
                  <a:pt x="7161" y="1632"/>
                </a:lnTo>
                <a:lnTo>
                  <a:pt x="7502" y="1730"/>
                </a:lnTo>
                <a:lnTo>
                  <a:pt x="7843" y="1851"/>
                </a:lnTo>
                <a:lnTo>
                  <a:pt x="8159" y="1998"/>
                </a:lnTo>
                <a:lnTo>
                  <a:pt x="8452" y="2192"/>
                </a:lnTo>
                <a:lnTo>
                  <a:pt x="8744" y="2387"/>
                </a:lnTo>
                <a:lnTo>
                  <a:pt x="8987" y="2631"/>
                </a:lnTo>
                <a:lnTo>
                  <a:pt x="9231" y="2874"/>
                </a:lnTo>
                <a:lnTo>
                  <a:pt x="9450" y="3167"/>
                </a:lnTo>
                <a:lnTo>
                  <a:pt x="9621" y="3459"/>
                </a:lnTo>
                <a:lnTo>
                  <a:pt x="9767" y="3775"/>
                </a:lnTo>
                <a:lnTo>
                  <a:pt x="9888" y="4116"/>
                </a:lnTo>
                <a:lnTo>
                  <a:pt x="9986" y="4457"/>
                </a:lnTo>
                <a:lnTo>
                  <a:pt x="10035" y="4823"/>
                </a:lnTo>
                <a:lnTo>
                  <a:pt x="10059" y="5188"/>
                </a:lnTo>
                <a:lnTo>
                  <a:pt x="10059" y="7526"/>
                </a:lnTo>
                <a:lnTo>
                  <a:pt x="2801" y="7526"/>
                </a:lnTo>
                <a:lnTo>
                  <a:pt x="2801" y="5188"/>
                </a:lnTo>
                <a:close/>
                <a:moveTo>
                  <a:pt x="7063" y="13225"/>
                </a:moveTo>
                <a:lnTo>
                  <a:pt x="7209" y="15052"/>
                </a:lnTo>
                <a:lnTo>
                  <a:pt x="5651" y="15052"/>
                </a:lnTo>
                <a:lnTo>
                  <a:pt x="5797" y="13225"/>
                </a:lnTo>
                <a:lnTo>
                  <a:pt x="5797" y="13225"/>
                </a:lnTo>
                <a:lnTo>
                  <a:pt x="5675" y="13152"/>
                </a:lnTo>
                <a:lnTo>
                  <a:pt x="5553" y="13030"/>
                </a:lnTo>
                <a:lnTo>
                  <a:pt x="5456" y="12933"/>
                </a:lnTo>
                <a:lnTo>
                  <a:pt x="5358" y="12787"/>
                </a:lnTo>
                <a:lnTo>
                  <a:pt x="5285" y="12665"/>
                </a:lnTo>
                <a:lnTo>
                  <a:pt x="5237" y="12495"/>
                </a:lnTo>
                <a:lnTo>
                  <a:pt x="5212" y="12348"/>
                </a:lnTo>
                <a:lnTo>
                  <a:pt x="5212" y="12178"/>
                </a:lnTo>
                <a:lnTo>
                  <a:pt x="5212" y="12178"/>
                </a:lnTo>
                <a:lnTo>
                  <a:pt x="5237" y="11934"/>
                </a:lnTo>
                <a:lnTo>
                  <a:pt x="5310" y="11715"/>
                </a:lnTo>
                <a:lnTo>
                  <a:pt x="5407" y="11496"/>
                </a:lnTo>
                <a:lnTo>
                  <a:pt x="5553" y="11326"/>
                </a:lnTo>
                <a:lnTo>
                  <a:pt x="5748" y="11179"/>
                </a:lnTo>
                <a:lnTo>
                  <a:pt x="5943" y="11058"/>
                </a:lnTo>
                <a:lnTo>
                  <a:pt x="6187" y="10985"/>
                </a:lnTo>
                <a:lnTo>
                  <a:pt x="6430" y="10960"/>
                </a:lnTo>
                <a:lnTo>
                  <a:pt x="6430" y="10960"/>
                </a:lnTo>
                <a:lnTo>
                  <a:pt x="6674" y="10985"/>
                </a:lnTo>
                <a:lnTo>
                  <a:pt x="6917" y="11058"/>
                </a:lnTo>
                <a:lnTo>
                  <a:pt x="7112" y="11179"/>
                </a:lnTo>
                <a:lnTo>
                  <a:pt x="7307" y="11326"/>
                </a:lnTo>
                <a:lnTo>
                  <a:pt x="7453" y="11496"/>
                </a:lnTo>
                <a:lnTo>
                  <a:pt x="7550" y="11715"/>
                </a:lnTo>
                <a:lnTo>
                  <a:pt x="7623" y="11934"/>
                </a:lnTo>
                <a:lnTo>
                  <a:pt x="7648" y="12178"/>
                </a:lnTo>
                <a:lnTo>
                  <a:pt x="7648" y="12178"/>
                </a:lnTo>
                <a:lnTo>
                  <a:pt x="7648" y="12348"/>
                </a:lnTo>
                <a:lnTo>
                  <a:pt x="7623" y="12495"/>
                </a:lnTo>
                <a:lnTo>
                  <a:pt x="7575" y="12665"/>
                </a:lnTo>
                <a:lnTo>
                  <a:pt x="7502" y="12787"/>
                </a:lnTo>
                <a:lnTo>
                  <a:pt x="7404" y="12933"/>
                </a:lnTo>
                <a:lnTo>
                  <a:pt x="7307" y="13030"/>
                </a:lnTo>
                <a:lnTo>
                  <a:pt x="7185" y="13152"/>
                </a:lnTo>
                <a:lnTo>
                  <a:pt x="7063" y="13225"/>
                </a:lnTo>
                <a:lnTo>
                  <a:pt x="7063" y="1322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10" name="Google Shape;710;p37"/>
          <p:cNvGrpSpPr/>
          <p:nvPr/>
        </p:nvGrpSpPr>
        <p:grpSpPr>
          <a:xfrm>
            <a:off x="1079179" y="3550120"/>
            <a:ext cx="340402" cy="228784"/>
            <a:chOff x="1244800" y="3717225"/>
            <a:chExt cx="449375" cy="302025"/>
          </a:xfrm>
        </p:grpSpPr>
        <p:sp>
          <p:nvSpPr>
            <p:cNvPr id="711" name="Google Shape;711;p37"/>
            <p:cNvSpPr/>
            <p:nvPr/>
          </p:nvSpPr>
          <p:spPr>
            <a:xfrm>
              <a:off x="1244800" y="3717225"/>
              <a:ext cx="449375" cy="302025"/>
            </a:xfrm>
            <a:custGeom>
              <a:avLst/>
              <a:gdLst/>
              <a:ahLst/>
              <a:cxnLst/>
              <a:rect l="l" t="t" r="r" b="b"/>
              <a:pathLst>
                <a:path w="17975" h="12081" fill="none" extrusionOk="0">
                  <a:moveTo>
                    <a:pt x="17000" y="0"/>
                  </a:moveTo>
                  <a:lnTo>
                    <a:pt x="974" y="0"/>
                  </a:lnTo>
                  <a:lnTo>
                    <a:pt x="974" y="0"/>
                  </a:lnTo>
                  <a:lnTo>
                    <a:pt x="780" y="25"/>
                  </a:lnTo>
                  <a:lnTo>
                    <a:pt x="585" y="73"/>
                  </a:lnTo>
                  <a:lnTo>
                    <a:pt x="414" y="171"/>
                  </a:lnTo>
                  <a:lnTo>
                    <a:pt x="292" y="292"/>
                  </a:lnTo>
                  <a:lnTo>
                    <a:pt x="171" y="439"/>
                  </a:lnTo>
                  <a:lnTo>
                    <a:pt x="73" y="609"/>
                  </a:lnTo>
                  <a:lnTo>
                    <a:pt x="25" y="780"/>
                  </a:lnTo>
                  <a:lnTo>
                    <a:pt x="0" y="974"/>
                  </a:lnTo>
                  <a:lnTo>
                    <a:pt x="0" y="11106"/>
                  </a:lnTo>
                  <a:lnTo>
                    <a:pt x="0" y="11106"/>
                  </a:lnTo>
                  <a:lnTo>
                    <a:pt x="25" y="11301"/>
                  </a:lnTo>
                  <a:lnTo>
                    <a:pt x="73" y="11471"/>
                  </a:lnTo>
                  <a:lnTo>
                    <a:pt x="171" y="11642"/>
                  </a:lnTo>
                  <a:lnTo>
                    <a:pt x="292" y="11788"/>
                  </a:lnTo>
                  <a:lnTo>
                    <a:pt x="414" y="11910"/>
                  </a:lnTo>
                  <a:lnTo>
                    <a:pt x="585" y="12007"/>
                  </a:lnTo>
                  <a:lnTo>
                    <a:pt x="780" y="12056"/>
                  </a:lnTo>
                  <a:lnTo>
                    <a:pt x="974" y="12080"/>
                  </a:lnTo>
                  <a:lnTo>
                    <a:pt x="17000" y="12080"/>
                  </a:lnTo>
                  <a:lnTo>
                    <a:pt x="17000" y="12080"/>
                  </a:lnTo>
                  <a:lnTo>
                    <a:pt x="17195" y="12056"/>
                  </a:lnTo>
                  <a:lnTo>
                    <a:pt x="17390" y="12007"/>
                  </a:lnTo>
                  <a:lnTo>
                    <a:pt x="17560" y="11910"/>
                  </a:lnTo>
                  <a:lnTo>
                    <a:pt x="17682" y="11788"/>
                  </a:lnTo>
                  <a:lnTo>
                    <a:pt x="17804" y="11642"/>
                  </a:lnTo>
                  <a:lnTo>
                    <a:pt x="17901" y="11471"/>
                  </a:lnTo>
                  <a:lnTo>
                    <a:pt x="17950" y="11301"/>
                  </a:lnTo>
                  <a:lnTo>
                    <a:pt x="17974" y="11106"/>
                  </a:lnTo>
                  <a:lnTo>
                    <a:pt x="17974" y="974"/>
                  </a:lnTo>
                  <a:lnTo>
                    <a:pt x="17974" y="974"/>
                  </a:lnTo>
                  <a:lnTo>
                    <a:pt x="17950" y="780"/>
                  </a:lnTo>
                  <a:lnTo>
                    <a:pt x="17901" y="609"/>
                  </a:lnTo>
                  <a:lnTo>
                    <a:pt x="17804" y="439"/>
                  </a:lnTo>
                  <a:lnTo>
                    <a:pt x="17682" y="292"/>
                  </a:lnTo>
                  <a:lnTo>
                    <a:pt x="17560" y="171"/>
                  </a:lnTo>
                  <a:lnTo>
                    <a:pt x="17390" y="73"/>
                  </a:lnTo>
                  <a:lnTo>
                    <a:pt x="17195" y="25"/>
                  </a:lnTo>
                  <a:lnTo>
                    <a:pt x="17000" y="0"/>
                  </a:lnTo>
                  <a:lnTo>
                    <a:pt x="1700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37"/>
            <p:cNvSpPr/>
            <p:nvPr/>
          </p:nvSpPr>
          <p:spPr>
            <a:xfrm>
              <a:off x="1244800" y="3795150"/>
              <a:ext cx="449375" cy="25"/>
            </a:xfrm>
            <a:custGeom>
              <a:avLst/>
              <a:gdLst/>
              <a:ahLst/>
              <a:cxnLst/>
              <a:rect l="l" t="t" r="r" b="b"/>
              <a:pathLst>
                <a:path w="17975" h="1" fill="none" extrusionOk="0">
                  <a:moveTo>
                    <a:pt x="17974" y="1"/>
                  </a:move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37"/>
            <p:cNvSpPr/>
            <p:nvPr/>
          </p:nvSpPr>
          <p:spPr>
            <a:xfrm>
              <a:off x="1244800" y="3853000"/>
              <a:ext cx="449375" cy="25"/>
            </a:xfrm>
            <a:custGeom>
              <a:avLst/>
              <a:gdLst/>
              <a:ahLst/>
              <a:cxnLst/>
              <a:rect l="l" t="t" r="r" b="b"/>
              <a:pathLst>
                <a:path w="17975" h="1" fill="none" extrusionOk="0">
                  <a:moveTo>
                    <a:pt x="0" y="0"/>
                  </a:moveTo>
                  <a:lnTo>
                    <a:pt x="17974"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37"/>
            <p:cNvSpPr/>
            <p:nvPr/>
          </p:nvSpPr>
          <p:spPr>
            <a:xfrm>
              <a:off x="1302625" y="3893800"/>
              <a:ext cx="161375" cy="25"/>
            </a:xfrm>
            <a:custGeom>
              <a:avLst/>
              <a:gdLst/>
              <a:ahLst/>
              <a:cxnLst/>
              <a:rect l="l" t="t" r="r" b="b"/>
              <a:pathLst>
                <a:path w="6455" h="1" fill="none" extrusionOk="0">
                  <a:moveTo>
                    <a:pt x="6455" y="0"/>
                  </a:move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37"/>
            <p:cNvSpPr/>
            <p:nvPr/>
          </p:nvSpPr>
          <p:spPr>
            <a:xfrm>
              <a:off x="1302625" y="3933975"/>
              <a:ext cx="110250" cy="25"/>
            </a:xfrm>
            <a:custGeom>
              <a:avLst/>
              <a:gdLst/>
              <a:ahLst/>
              <a:cxnLst/>
              <a:rect l="l" t="t" r="r" b="b"/>
              <a:pathLst>
                <a:path w="4410" h="1" fill="none" extrusionOk="0">
                  <a:moveTo>
                    <a:pt x="4409" y="1"/>
                  </a:moveTo>
                  <a:lnTo>
                    <a:pt x="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37"/>
            <p:cNvSpPr/>
            <p:nvPr/>
          </p:nvSpPr>
          <p:spPr>
            <a:xfrm>
              <a:off x="1572975" y="3899875"/>
              <a:ext cx="62125" cy="40225"/>
            </a:xfrm>
            <a:custGeom>
              <a:avLst/>
              <a:gdLst/>
              <a:ahLst/>
              <a:cxnLst/>
              <a:rect l="l" t="t" r="r" b="b"/>
              <a:pathLst>
                <a:path w="2485" h="1609" fill="none" extrusionOk="0">
                  <a:moveTo>
                    <a:pt x="1998" y="1"/>
                  </a:moveTo>
                  <a:lnTo>
                    <a:pt x="488" y="1"/>
                  </a:lnTo>
                  <a:lnTo>
                    <a:pt x="488" y="1"/>
                  </a:lnTo>
                  <a:lnTo>
                    <a:pt x="390" y="1"/>
                  </a:lnTo>
                  <a:lnTo>
                    <a:pt x="293" y="25"/>
                  </a:lnTo>
                  <a:lnTo>
                    <a:pt x="220" y="74"/>
                  </a:lnTo>
                  <a:lnTo>
                    <a:pt x="147" y="147"/>
                  </a:lnTo>
                  <a:lnTo>
                    <a:pt x="98" y="220"/>
                  </a:lnTo>
                  <a:lnTo>
                    <a:pt x="49" y="293"/>
                  </a:lnTo>
                  <a:lnTo>
                    <a:pt x="25" y="390"/>
                  </a:lnTo>
                  <a:lnTo>
                    <a:pt x="0" y="488"/>
                  </a:lnTo>
                  <a:lnTo>
                    <a:pt x="0" y="1121"/>
                  </a:lnTo>
                  <a:lnTo>
                    <a:pt x="0" y="1121"/>
                  </a:lnTo>
                  <a:lnTo>
                    <a:pt x="25" y="1218"/>
                  </a:lnTo>
                  <a:lnTo>
                    <a:pt x="49" y="1316"/>
                  </a:lnTo>
                  <a:lnTo>
                    <a:pt x="98" y="1389"/>
                  </a:lnTo>
                  <a:lnTo>
                    <a:pt x="147" y="1462"/>
                  </a:lnTo>
                  <a:lnTo>
                    <a:pt x="220" y="1511"/>
                  </a:lnTo>
                  <a:lnTo>
                    <a:pt x="293" y="1559"/>
                  </a:lnTo>
                  <a:lnTo>
                    <a:pt x="390" y="1584"/>
                  </a:lnTo>
                  <a:lnTo>
                    <a:pt x="488" y="1608"/>
                  </a:lnTo>
                  <a:lnTo>
                    <a:pt x="1998" y="1608"/>
                  </a:lnTo>
                  <a:lnTo>
                    <a:pt x="1998" y="1608"/>
                  </a:lnTo>
                  <a:lnTo>
                    <a:pt x="2095" y="1584"/>
                  </a:lnTo>
                  <a:lnTo>
                    <a:pt x="2192" y="1559"/>
                  </a:lnTo>
                  <a:lnTo>
                    <a:pt x="2265" y="1511"/>
                  </a:lnTo>
                  <a:lnTo>
                    <a:pt x="2339" y="1462"/>
                  </a:lnTo>
                  <a:lnTo>
                    <a:pt x="2387" y="1389"/>
                  </a:lnTo>
                  <a:lnTo>
                    <a:pt x="2436" y="1316"/>
                  </a:lnTo>
                  <a:lnTo>
                    <a:pt x="2485" y="1218"/>
                  </a:lnTo>
                  <a:lnTo>
                    <a:pt x="2485" y="1121"/>
                  </a:lnTo>
                  <a:lnTo>
                    <a:pt x="2485" y="488"/>
                  </a:lnTo>
                  <a:lnTo>
                    <a:pt x="2485" y="488"/>
                  </a:lnTo>
                  <a:lnTo>
                    <a:pt x="2485" y="390"/>
                  </a:lnTo>
                  <a:lnTo>
                    <a:pt x="2436" y="293"/>
                  </a:lnTo>
                  <a:lnTo>
                    <a:pt x="2387" y="220"/>
                  </a:lnTo>
                  <a:lnTo>
                    <a:pt x="2339" y="147"/>
                  </a:lnTo>
                  <a:lnTo>
                    <a:pt x="2265" y="74"/>
                  </a:lnTo>
                  <a:lnTo>
                    <a:pt x="2192" y="25"/>
                  </a:lnTo>
                  <a:lnTo>
                    <a:pt x="2095" y="1"/>
                  </a:lnTo>
                  <a:lnTo>
                    <a:pt x="1998" y="1"/>
                  </a:lnTo>
                  <a:lnTo>
                    <a:pt x="1998"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7" name="Google Shape;717;p37"/>
          <p:cNvGrpSpPr/>
          <p:nvPr/>
        </p:nvGrpSpPr>
        <p:grpSpPr>
          <a:xfrm>
            <a:off x="1592972" y="3532584"/>
            <a:ext cx="331179" cy="258762"/>
            <a:chOff x="1923075" y="3694075"/>
            <a:chExt cx="437200" cy="341600"/>
          </a:xfrm>
        </p:grpSpPr>
        <p:sp>
          <p:nvSpPr>
            <p:cNvPr id="718" name="Google Shape;718;p37"/>
            <p:cNvSpPr/>
            <p:nvPr/>
          </p:nvSpPr>
          <p:spPr>
            <a:xfrm>
              <a:off x="2247600" y="3983300"/>
              <a:ext cx="52400" cy="52375"/>
            </a:xfrm>
            <a:custGeom>
              <a:avLst/>
              <a:gdLst/>
              <a:ahLst/>
              <a:cxnLst/>
              <a:rect l="l" t="t" r="r" b="b"/>
              <a:pathLst>
                <a:path w="2096" h="2095" fill="none" extrusionOk="0">
                  <a:moveTo>
                    <a:pt x="1" y="1048"/>
                  </a:moveTo>
                  <a:lnTo>
                    <a:pt x="1" y="1048"/>
                  </a:lnTo>
                  <a:lnTo>
                    <a:pt x="25" y="828"/>
                  </a:lnTo>
                  <a:lnTo>
                    <a:pt x="74" y="634"/>
                  </a:lnTo>
                  <a:lnTo>
                    <a:pt x="171" y="439"/>
                  </a:lnTo>
                  <a:lnTo>
                    <a:pt x="317" y="293"/>
                  </a:lnTo>
                  <a:lnTo>
                    <a:pt x="463" y="171"/>
                  </a:lnTo>
                  <a:lnTo>
                    <a:pt x="634" y="73"/>
                  </a:lnTo>
                  <a:lnTo>
                    <a:pt x="829" y="0"/>
                  </a:lnTo>
                  <a:lnTo>
                    <a:pt x="1048" y="0"/>
                  </a:lnTo>
                  <a:lnTo>
                    <a:pt x="1048" y="0"/>
                  </a:lnTo>
                  <a:lnTo>
                    <a:pt x="1267" y="0"/>
                  </a:lnTo>
                  <a:lnTo>
                    <a:pt x="1462" y="73"/>
                  </a:lnTo>
                  <a:lnTo>
                    <a:pt x="1633" y="171"/>
                  </a:lnTo>
                  <a:lnTo>
                    <a:pt x="1779" y="293"/>
                  </a:lnTo>
                  <a:lnTo>
                    <a:pt x="1925" y="439"/>
                  </a:lnTo>
                  <a:lnTo>
                    <a:pt x="2022" y="634"/>
                  </a:lnTo>
                  <a:lnTo>
                    <a:pt x="2071" y="828"/>
                  </a:lnTo>
                  <a:lnTo>
                    <a:pt x="2095" y="1048"/>
                  </a:lnTo>
                  <a:lnTo>
                    <a:pt x="2095" y="1048"/>
                  </a:lnTo>
                  <a:lnTo>
                    <a:pt x="2071" y="1242"/>
                  </a:lnTo>
                  <a:lnTo>
                    <a:pt x="2022" y="1437"/>
                  </a:lnTo>
                  <a:lnTo>
                    <a:pt x="1925" y="1632"/>
                  </a:lnTo>
                  <a:lnTo>
                    <a:pt x="1779" y="1778"/>
                  </a:lnTo>
                  <a:lnTo>
                    <a:pt x="1633" y="1900"/>
                  </a:lnTo>
                  <a:lnTo>
                    <a:pt x="1462" y="1997"/>
                  </a:lnTo>
                  <a:lnTo>
                    <a:pt x="1267" y="2070"/>
                  </a:lnTo>
                  <a:lnTo>
                    <a:pt x="1048" y="2095"/>
                  </a:lnTo>
                  <a:lnTo>
                    <a:pt x="1048" y="2095"/>
                  </a:lnTo>
                  <a:lnTo>
                    <a:pt x="829" y="2070"/>
                  </a:lnTo>
                  <a:lnTo>
                    <a:pt x="634" y="1997"/>
                  </a:lnTo>
                  <a:lnTo>
                    <a:pt x="463" y="1900"/>
                  </a:lnTo>
                  <a:lnTo>
                    <a:pt x="317" y="1778"/>
                  </a:lnTo>
                  <a:lnTo>
                    <a:pt x="171" y="1632"/>
                  </a:lnTo>
                  <a:lnTo>
                    <a:pt x="74" y="1437"/>
                  </a:lnTo>
                  <a:lnTo>
                    <a:pt x="25" y="1242"/>
                  </a:lnTo>
                  <a:lnTo>
                    <a:pt x="1" y="1048"/>
                  </a:lnTo>
                  <a:lnTo>
                    <a:pt x="1" y="1048"/>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37"/>
            <p:cNvSpPr/>
            <p:nvPr/>
          </p:nvSpPr>
          <p:spPr>
            <a:xfrm>
              <a:off x="2035100" y="3983300"/>
              <a:ext cx="52400" cy="52375"/>
            </a:xfrm>
            <a:custGeom>
              <a:avLst/>
              <a:gdLst/>
              <a:ahLst/>
              <a:cxnLst/>
              <a:rect l="l" t="t" r="r" b="b"/>
              <a:pathLst>
                <a:path w="2096" h="2095" fill="none" extrusionOk="0">
                  <a:moveTo>
                    <a:pt x="1" y="1048"/>
                  </a:moveTo>
                  <a:lnTo>
                    <a:pt x="1" y="1048"/>
                  </a:lnTo>
                  <a:lnTo>
                    <a:pt x="25" y="828"/>
                  </a:lnTo>
                  <a:lnTo>
                    <a:pt x="74" y="634"/>
                  </a:lnTo>
                  <a:lnTo>
                    <a:pt x="171" y="439"/>
                  </a:lnTo>
                  <a:lnTo>
                    <a:pt x="317" y="293"/>
                  </a:lnTo>
                  <a:lnTo>
                    <a:pt x="464" y="171"/>
                  </a:lnTo>
                  <a:lnTo>
                    <a:pt x="634" y="73"/>
                  </a:lnTo>
                  <a:lnTo>
                    <a:pt x="829" y="0"/>
                  </a:lnTo>
                  <a:lnTo>
                    <a:pt x="1048" y="0"/>
                  </a:lnTo>
                  <a:lnTo>
                    <a:pt x="1048" y="0"/>
                  </a:lnTo>
                  <a:lnTo>
                    <a:pt x="1267" y="0"/>
                  </a:lnTo>
                  <a:lnTo>
                    <a:pt x="1462" y="73"/>
                  </a:lnTo>
                  <a:lnTo>
                    <a:pt x="1633" y="171"/>
                  </a:lnTo>
                  <a:lnTo>
                    <a:pt x="1779" y="293"/>
                  </a:lnTo>
                  <a:lnTo>
                    <a:pt x="1925" y="439"/>
                  </a:lnTo>
                  <a:lnTo>
                    <a:pt x="2022" y="634"/>
                  </a:lnTo>
                  <a:lnTo>
                    <a:pt x="2071" y="828"/>
                  </a:lnTo>
                  <a:lnTo>
                    <a:pt x="2095" y="1048"/>
                  </a:lnTo>
                  <a:lnTo>
                    <a:pt x="2095" y="1048"/>
                  </a:lnTo>
                  <a:lnTo>
                    <a:pt x="2071" y="1242"/>
                  </a:lnTo>
                  <a:lnTo>
                    <a:pt x="2022" y="1437"/>
                  </a:lnTo>
                  <a:lnTo>
                    <a:pt x="1925" y="1632"/>
                  </a:lnTo>
                  <a:lnTo>
                    <a:pt x="1779" y="1778"/>
                  </a:lnTo>
                  <a:lnTo>
                    <a:pt x="1633" y="1900"/>
                  </a:lnTo>
                  <a:lnTo>
                    <a:pt x="1462" y="1997"/>
                  </a:lnTo>
                  <a:lnTo>
                    <a:pt x="1267" y="2070"/>
                  </a:lnTo>
                  <a:lnTo>
                    <a:pt x="1048" y="2095"/>
                  </a:lnTo>
                  <a:lnTo>
                    <a:pt x="1048" y="2095"/>
                  </a:lnTo>
                  <a:lnTo>
                    <a:pt x="829" y="2070"/>
                  </a:lnTo>
                  <a:lnTo>
                    <a:pt x="634" y="1997"/>
                  </a:lnTo>
                  <a:lnTo>
                    <a:pt x="464" y="1900"/>
                  </a:lnTo>
                  <a:lnTo>
                    <a:pt x="317" y="1778"/>
                  </a:lnTo>
                  <a:lnTo>
                    <a:pt x="171" y="1632"/>
                  </a:lnTo>
                  <a:lnTo>
                    <a:pt x="74" y="1437"/>
                  </a:lnTo>
                  <a:lnTo>
                    <a:pt x="25" y="1242"/>
                  </a:lnTo>
                  <a:lnTo>
                    <a:pt x="1" y="1048"/>
                  </a:lnTo>
                  <a:lnTo>
                    <a:pt x="1" y="1048"/>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37"/>
            <p:cNvSpPr/>
            <p:nvPr/>
          </p:nvSpPr>
          <p:spPr>
            <a:xfrm>
              <a:off x="1923075" y="3694075"/>
              <a:ext cx="437200" cy="280100"/>
            </a:xfrm>
            <a:custGeom>
              <a:avLst/>
              <a:gdLst/>
              <a:ahLst/>
              <a:cxnLst/>
              <a:rect l="l" t="t" r="r" b="b"/>
              <a:pathLst>
                <a:path w="17488" h="11204" fill="none" extrusionOk="0">
                  <a:moveTo>
                    <a:pt x="14516" y="10912"/>
                  </a:moveTo>
                  <a:lnTo>
                    <a:pt x="5675" y="10912"/>
                  </a:lnTo>
                  <a:lnTo>
                    <a:pt x="6089" y="9889"/>
                  </a:lnTo>
                  <a:lnTo>
                    <a:pt x="6089" y="9889"/>
                  </a:lnTo>
                  <a:lnTo>
                    <a:pt x="6235" y="9913"/>
                  </a:lnTo>
                  <a:lnTo>
                    <a:pt x="6406" y="9913"/>
                  </a:lnTo>
                  <a:lnTo>
                    <a:pt x="13810" y="9231"/>
                  </a:lnTo>
                  <a:lnTo>
                    <a:pt x="13810" y="9231"/>
                  </a:lnTo>
                  <a:lnTo>
                    <a:pt x="13980" y="9207"/>
                  </a:lnTo>
                  <a:lnTo>
                    <a:pt x="14151" y="9134"/>
                  </a:lnTo>
                  <a:lnTo>
                    <a:pt x="14297" y="9061"/>
                  </a:lnTo>
                  <a:lnTo>
                    <a:pt x="14467" y="8963"/>
                  </a:lnTo>
                  <a:lnTo>
                    <a:pt x="14614" y="8866"/>
                  </a:lnTo>
                  <a:lnTo>
                    <a:pt x="14735" y="8744"/>
                  </a:lnTo>
                  <a:lnTo>
                    <a:pt x="14833" y="8598"/>
                  </a:lnTo>
                  <a:lnTo>
                    <a:pt x="14930" y="8452"/>
                  </a:lnTo>
                  <a:lnTo>
                    <a:pt x="17414" y="3142"/>
                  </a:lnTo>
                  <a:lnTo>
                    <a:pt x="17414" y="3142"/>
                  </a:lnTo>
                  <a:lnTo>
                    <a:pt x="17463" y="2996"/>
                  </a:lnTo>
                  <a:lnTo>
                    <a:pt x="17487" y="2875"/>
                  </a:lnTo>
                  <a:lnTo>
                    <a:pt x="17463" y="2753"/>
                  </a:lnTo>
                  <a:lnTo>
                    <a:pt x="17439" y="2631"/>
                  </a:lnTo>
                  <a:lnTo>
                    <a:pt x="17366" y="2558"/>
                  </a:lnTo>
                  <a:lnTo>
                    <a:pt x="17244" y="2485"/>
                  </a:lnTo>
                  <a:lnTo>
                    <a:pt x="17122" y="2436"/>
                  </a:lnTo>
                  <a:lnTo>
                    <a:pt x="16976" y="2412"/>
                  </a:lnTo>
                  <a:lnTo>
                    <a:pt x="4579" y="1998"/>
                  </a:lnTo>
                  <a:lnTo>
                    <a:pt x="4214" y="366"/>
                  </a:lnTo>
                  <a:lnTo>
                    <a:pt x="4214" y="366"/>
                  </a:lnTo>
                  <a:lnTo>
                    <a:pt x="4141" y="220"/>
                  </a:lnTo>
                  <a:lnTo>
                    <a:pt x="4043" y="98"/>
                  </a:lnTo>
                  <a:lnTo>
                    <a:pt x="3897" y="25"/>
                  </a:lnTo>
                  <a:lnTo>
                    <a:pt x="3727" y="1"/>
                  </a:lnTo>
                  <a:lnTo>
                    <a:pt x="488" y="1"/>
                  </a:lnTo>
                  <a:lnTo>
                    <a:pt x="488" y="1"/>
                  </a:lnTo>
                  <a:lnTo>
                    <a:pt x="390" y="1"/>
                  </a:lnTo>
                  <a:lnTo>
                    <a:pt x="293" y="25"/>
                  </a:lnTo>
                  <a:lnTo>
                    <a:pt x="220" y="74"/>
                  </a:lnTo>
                  <a:lnTo>
                    <a:pt x="147" y="122"/>
                  </a:lnTo>
                  <a:lnTo>
                    <a:pt x="74" y="196"/>
                  </a:lnTo>
                  <a:lnTo>
                    <a:pt x="25" y="293"/>
                  </a:lnTo>
                  <a:lnTo>
                    <a:pt x="1" y="366"/>
                  </a:lnTo>
                  <a:lnTo>
                    <a:pt x="1" y="488"/>
                  </a:lnTo>
                  <a:lnTo>
                    <a:pt x="1" y="488"/>
                  </a:lnTo>
                  <a:lnTo>
                    <a:pt x="1" y="585"/>
                  </a:lnTo>
                  <a:lnTo>
                    <a:pt x="25" y="658"/>
                  </a:lnTo>
                  <a:lnTo>
                    <a:pt x="74" y="756"/>
                  </a:lnTo>
                  <a:lnTo>
                    <a:pt x="147" y="829"/>
                  </a:lnTo>
                  <a:lnTo>
                    <a:pt x="220" y="877"/>
                  </a:lnTo>
                  <a:lnTo>
                    <a:pt x="293" y="926"/>
                  </a:lnTo>
                  <a:lnTo>
                    <a:pt x="390" y="951"/>
                  </a:lnTo>
                  <a:lnTo>
                    <a:pt x="488" y="975"/>
                  </a:lnTo>
                  <a:lnTo>
                    <a:pt x="3337" y="975"/>
                  </a:lnTo>
                  <a:lnTo>
                    <a:pt x="5286" y="9256"/>
                  </a:lnTo>
                  <a:lnTo>
                    <a:pt x="4506" y="1120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37"/>
            <p:cNvSpPr/>
            <p:nvPr/>
          </p:nvSpPr>
          <p:spPr>
            <a:xfrm>
              <a:off x="2261000" y="3781750"/>
              <a:ext cx="48725" cy="108400"/>
            </a:xfrm>
            <a:custGeom>
              <a:avLst/>
              <a:gdLst/>
              <a:ahLst/>
              <a:cxnLst/>
              <a:rect l="l" t="t" r="r" b="b"/>
              <a:pathLst>
                <a:path w="1949" h="4336" fill="none" extrusionOk="0">
                  <a:moveTo>
                    <a:pt x="1" y="4336"/>
                  </a:moveTo>
                  <a:lnTo>
                    <a:pt x="1949"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7"/>
            <p:cNvSpPr/>
            <p:nvPr/>
          </p:nvSpPr>
          <p:spPr>
            <a:xfrm>
              <a:off x="2225675" y="3780550"/>
              <a:ext cx="32300" cy="113875"/>
            </a:xfrm>
            <a:custGeom>
              <a:avLst/>
              <a:gdLst/>
              <a:ahLst/>
              <a:cxnLst/>
              <a:rect l="l" t="t" r="r" b="b"/>
              <a:pathLst>
                <a:path w="1292" h="4555" fill="none" extrusionOk="0">
                  <a:moveTo>
                    <a:pt x="1" y="4554"/>
                  </a:moveTo>
                  <a:lnTo>
                    <a:pt x="1292"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7"/>
            <p:cNvSpPr/>
            <p:nvPr/>
          </p:nvSpPr>
          <p:spPr>
            <a:xfrm>
              <a:off x="2190375" y="3779325"/>
              <a:ext cx="15850" cy="119350"/>
            </a:xfrm>
            <a:custGeom>
              <a:avLst/>
              <a:gdLst/>
              <a:ahLst/>
              <a:cxnLst/>
              <a:rect l="l" t="t" r="r" b="b"/>
              <a:pathLst>
                <a:path w="634" h="4774" fill="none" extrusionOk="0">
                  <a:moveTo>
                    <a:pt x="0" y="4774"/>
                  </a:moveTo>
                  <a:lnTo>
                    <a:pt x="634"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7"/>
            <p:cNvSpPr/>
            <p:nvPr/>
          </p:nvSpPr>
          <p:spPr>
            <a:xfrm>
              <a:off x="2154450" y="3777500"/>
              <a:ext cx="1250" cy="126050"/>
            </a:xfrm>
            <a:custGeom>
              <a:avLst/>
              <a:gdLst/>
              <a:ahLst/>
              <a:cxnLst/>
              <a:rect l="l" t="t" r="r" b="b"/>
              <a:pathLst>
                <a:path w="50" h="5042" fill="none" extrusionOk="0">
                  <a:moveTo>
                    <a:pt x="49" y="5042"/>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7"/>
            <p:cNvSpPr/>
            <p:nvPr/>
          </p:nvSpPr>
          <p:spPr>
            <a:xfrm>
              <a:off x="2103300" y="3776275"/>
              <a:ext cx="17075" cy="131550"/>
            </a:xfrm>
            <a:custGeom>
              <a:avLst/>
              <a:gdLst/>
              <a:ahLst/>
              <a:cxnLst/>
              <a:rect l="l" t="t" r="r" b="b"/>
              <a:pathLst>
                <a:path w="683" h="5262" fill="none" extrusionOk="0">
                  <a:moveTo>
                    <a:pt x="683" y="5261"/>
                  </a:moveTo>
                  <a:lnTo>
                    <a:pt x="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7"/>
            <p:cNvSpPr/>
            <p:nvPr/>
          </p:nvSpPr>
          <p:spPr>
            <a:xfrm>
              <a:off x="2051550" y="3775050"/>
              <a:ext cx="34125" cy="137025"/>
            </a:xfrm>
            <a:custGeom>
              <a:avLst/>
              <a:gdLst/>
              <a:ahLst/>
              <a:cxnLst/>
              <a:rect l="l" t="t" r="r" b="b"/>
              <a:pathLst>
                <a:path w="1365" h="5481" fill="none" extrusionOk="0">
                  <a:moveTo>
                    <a:pt x="1364" y="5481"/>
                  </a:move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7" name="Google Shape;727;p37"/>
          <p:cNvGrpSpPr/>
          <p:nvPr/>
        </p:nvGrpSpPr>
        <p:grpSpPr>
          <a:xfrm>
            <a:off x="2105383" y="3528437"/>
            <a:ext cx="324721" cy="266602"/>
            <a:chOff x="2599525" y="3688600"/>
            <a:chExt cx="428675" cy="351950"/>
          </a:xfrm>
        </p:grpSpPr>
        <p:sp>
          <p:nvSpPr>
            <p:cNvPr id="728" name="Google Shape;728;p37"/>
            <p:cNvSpPr/>
            <p:nvPr/>
          </p:nvSpPr>
          <p:spPr>
            <a:xfrm>
              <a:off x="2599525" y="3688600"/>
              <a:ext cx="428675" cy="168675"/>
            </a:xfrm>
            <a:custGeom>
              <a:avLst/>
              <a:gdLst/>
              <a:ahLst/>
              <a:cxnLst/>
              <a:rect l="l" t="t" r="r" b="b"/>
              <a:pathLst>
                <a:path w="17147" h="6747" fill="none" extrusionOk="0">
                  <a:moveTo>
                    <a:pt x="16660" y="1876"/>
                  </a:moveTo>
                  <a:lnTo>
                    <a:pt x="11594" y="1876"/>
                  </a:lnTo>
                  <a:lnTo>
                    <a:pt x="11594" y="1462"/>
                  </a:lnTo>
                  <a:lnTo>
                    <a:pt x="11594" y="1462"/>
                  </a:lnTo>
                  <a:lnTo>
                    <a:pt x="11594" y="1316"/>
                  </a:lnTo>
                  <a:lnTo>
                    <a:pt x="11569" y="1170"/>
                  </a:lnTo>
                  <a:lnTo>
                    <a:pt x="11472" y="902"/>
                  </a:lnTo>
                  <a:lnTo>
                    <a:pt x="11350" y="658"/>
                  </a:lnTo>
                  <a:lnTo>
                    <a:pt x="11155" y="439"/>
                  </a:lnTo>
                  <a:lnTo>
                    <a:pt x="10961" y="268"/>
                  </a:lnTo>
                  <a:lnTo>
                    <a:pt x="10693" y="122"/>
                  </a:lnTo>
                  <a:lnTo>
                    <a:pt x="10425" y="49"/>
                  </a:lnTo>
                  <a:lnTo>
                    <a:pt x="10279" y="25"/>
                  </a:lnTo>
                  <a:lnTo>
                    <a:pt x="10133" y="1"/>
                  </a:lnTo>
                  <a:lnTo>
                    <a:pt x="7015" y="1"/>
                  </a:lnTo>
                  <a:lnTo>
                    <a:pt x="7015" y="1"/>
                  </a:lnTo>
                  <a:lnTo>
                    <a:pt x="6869" y="25"/>
                  </a:lnTo>
                  <a:lnTo>
                    <a:pt x="6723" y="49"/>
                  </a:lnTo>
                  <a:lnTo>
                    <a:pt x="6455" y="122"/>
                  </a:lnTo>
                  <a:lnTo>
                    <a:pt x="6187" y="268"/>
                  </a:lnTo>
                  <a:lnTo>
                    <a:pt x="5992" y="439"/>
                  </a:lnTo>
                  <a:lnTo>
                    <a:pt x="5797" y="658"/>
                  </a:lnTo>
                  <a:lnTo>
                    <a:pt x="5676" y="902"/>
                  </a:lnTo>
                  <a:lnTo>
                    <a:pt x="5578" y="1170"/>
                  </a:lnTo>
                  <a:lnTo>
                    <a:pt x="5554" y="1316"/>
                  </a:lnTo>
                  <a:lnTo>
                    <a:pt x="5554" y="1462"/>
                  </a:lnTo>
                  <a:lnTo>
                    <a:pt x="5554" y="1876"/>
                  </a:lnTo>
                  <a:lnTo>
                    <a:pt x="488" y="1876"/>
                  </a:lnTo>
                  <a:lnTo>
                    <a:pt x="488" y="1876"/>
                  </a:lnTo>
                  <a:lnTo>
                    <a:pt x="391" y="1876"/>
                  </a:lnTo>
                  <a:lnTo>
                    <a:pt x="293" y="1900"/>
                  </a:lnTo>
                  <a:lnTo>
                    <a:pt x="220" y="1949"/>
                  </a:lnTo>
                  <a:lnTo>
                    <a:pt x="147" y="2022"/>
                  </a:lnTo>
                  <a:lnTo>
                    <a:pt x="74" y="2071"/>
                  </a:lnTo>
                  <a:lnTo>
                    <a:pt x="50" y="2168"/>
                  </a:lnTo>
                  <a:lnTo>
                    <a:pt x="1" y="2266"/>
                  </a:lnTo>
                  <a:lnTo>
                    <a:pt x="1" y="2363"/>
                  </a:lnTo>
                  <a:lnTo>
                    <a:pt x="1" y="5773"/>
                  </a:lnTo>
                  <a:lnTo>
                    <a:pt x="1" y="5773"/>
                  </a:lnTo>
                  <a:lnTo>
                    <a:pt x="25" y="5967"/>
                  </a:lnTo>
                  <a:lnTo>
                    <a:pt x="74" y="6138"/>
                  </a:lnTo>
                  <a:lnTo>
                    <a:pt x="171" y="6308"/>
                  </a:lnTo>
                  <a:lnTo>
                    <a:pt x="293" y="6455"/>
                  </a:lnTo>
                  <a:lnTo>
                    <a:pt x="439" y="6576"/>
                  </a:lnTo>
                  <a:lnTo>
                    <a:pt x="585" y="6674"/>
                  </a:lnTo>
                  <a:lnTo>
                    <a:pt x="780" y="6722"/>
                  </a:lnTo>
                  <a:lnTo>
                    <a:pt x="975" y="6747"/>
                  </a:lnTo>
                  <a:lnTo>
                    <a:pt x="7721" y="6747"/>
                  </a:lnTo>
                  <a:lnTo>
                    <a:pt x="7721" y="6138"/>
                  </a:lnTo>
                  <a:lnTo>
                    <a:pt x="7721" y="6138"/>
                  </a:lnTo>
                  <a:lnTo>
                    <a:pt x="7746" y="6041"/>
                  </a:lnTo>
                  <a:lnTo>
                    <a:pt x="7770" y="5967"/>
                  </a:lnTo>
                  <a:lnTo>
                    <a:pt x="7819" y="5870"/>
                  </a:lnTo>
                  <a:lnTo>
                    <a:pt x="7868" y="5797"/>
                  </a:lnTo>
                  <a:lnTo>
                    <a:pt x="7941" y="5748"/>
                  </a:lnTo>
                  <a:lnTo>
                    <a:pt x="8038" y="5700"/>
                  </a:lnTo>
                  <a:lnTo>
                    <a:pt x="8111" y="5675"/>
                  </a:lnTo>
                  <a:lnTo>
                    <a:pt x="8209" y="5651"/>
                  </a:lnTo>
                  <a:lnTo>
                    <a:pt x="8939" y="5651"/>
                  </a:lnTo>
                  <a:lnTo>
                    <a:pt x="8939" y="5651"/>
                  </a:lnTo>
                  <a:lnTo>
                    <a:pt x="9037" y="5675"/>
                  </a:lnTo>
                  <a:lnTo>
                    <a:pt x="9110" y="5700"/>
                  </a:lnTo>
                  <a:lnTo>
                    <a:pt x="9207" y="5748"/>
                  </a:lnTo>
                  <a:lnTo>
                    <a:pt x="9280" y="5797"/>
                  </a:lnTo>
                  <a:lnTo>
                    <a:pt x="9329" y="5870"/>
                  </a:lnTo>
                  <a:lnTo>
                    <a:pt x="9378" y="5967"/>
                  </a:lnTo>
                  <a:lnTo>
                    <a:pt x="9402" y="6041"/>
                  </a:lnTo>
                  <a:lnTo>
                    <a:pt x="9426" y="6138"/>
                  </a:lnTo>
                  <a:lnTo>
                    <a:pt x="9426" y="6747"/>
                  </a:lnTo>
                  <a:lnTo>
                    <a:pt x="16173" y="6747"/>
                  </a:lnTo>
                  <a:lnTo>
                    <a:pt x="16173" y="6747"/>
                  </a:lnTo>
                  <a:lnTo>
                    <a:pt x="16367" y="6722"/>
                  </a:lnTo>
                  <a:lnTo>
                    <a:pt x="16562" y="6674"/>
                  </a:lnTo>
                  <a:lnTo>
                    <a:pt x="16708" y="6576"/>
                  </a:lnTo>
                  <a:lnTo>
                    <a:pt x="16855" y="6455"/>
                  </a:lnTo>
                  <a:lnTo>
                    <a:pt x="16976" y="6308"/>
                  </a:lnTo>
                  <a:lnTo>
                    <a:pt x="17074" y="6138"/>
                  </a:lnTo>
                  <a:lnTo>
                    <a:pt x="17122" y="5967"/>
                  </a:lnTo>
                  <a:lnTo>
                    <a:pt x="17147" y="5773"/>
                  </a:lnTo>
                  <a:lnTo>
                    <a:pt x="17147" y="2363"/>
                  </a:lnTo>
                  <a:lnTo>
                    <a:pt x="17147" y="2363"/>
                  </a:lnTo>
                  <a:lnTo>
                    <a:pt x="17147" y="2266"/>
                  </a:lnTo>
                  <a:lnTo>
                    <a:pt x="17098" y="2168"/>
                  </a:lnTo>
                  <a:lnTo>
                    <a:pt x="17074" y="2071"/>
                  </a:lnTo>
                  <a:lnTo>
                    <a:pt x="17001" y="2022"/>
                  </a:lnTo>
                  <a:lnTo>
                    <a:pt x="16928" y="1949"/>
                  </a:lnTo>
                  <a:lnTo>
                    <a:pt x="16855" y="1900"/>
                  </a:lnTo>
                  <a:lnTo>
                    <a:pt x="16757" y="1876"/>
                  </a:lnTo>
                  <a:lnTo>
                    <a:pt x="16660" y="1876"/>
                  </a:lnTo>
                  <a:lnTo>
                    <a:pt x="16660" y="1876"/>
                  </a:lnTo>
                  <a:close/>
                  <a:moveTo>
                    <a:pt x="10620" y="1876"/>
                  </a:moveTo>
                  <a:lnTo>
                    <a:pt x="6528" y="1876"/>
                  </a:lnTo>
                  <a:lnTo>
                    <a:pt x="6528" y="1462"/>
                  </a:lnTo>
                  <a:lnTo>
                    <a:pt x="6528" y="1462"/>
                  </a:lnTo>
                  <a:lnTo>
                    <a:pt x="6528" y="1364"/>
                  </a:lnTo>
                  <a:lnTo>
                    <a:pt x="6577" y="1291"/>
                  </a:lnTo>
                  <a:lnTo>
                    <a:pt x="6601" y="1194"/>
                  </a:lnTo>
                  <a:lnTo>
                    <a:pt x="6674" y="1121"/>
                  </a:lnTo>
                  <a:lnTo>
                    <a:pt x="6747" y="1072"/>
                  </a:lnTo>
                  <a:lnTo>
                    <a:pt x="6820" y="1023"/>
                  </a:lnTo>
                  <a:lnTo>
                    <a:pt x="6918" y="999"/>
                  </a:lnTo>
                  <a:lnTo>
                    <a:pt x="7015" y="975"/>
                  </a:lnTo>
                  <a:lnTo>
                    <a:pt x="10133" y="975"/>
                  </a:lnTo>
                  <a:lnTo>
                    <a:pt x="10133" y="975"/>
                  </a:lnTo>
                  <a:lnTo>
                    <a:pt x="10230" y="999"/>
                  </a:lnTo>
                  <a:lnTo>
                    <a:pt x="10327" y="1023"/>
                  </a:lnTo>
                  <a:lnTo>
                    <a:pt x="10400" y="1072"/>
                  </a:lnTo>
                  <a:lnTo>
                    <a:pt x="10474" y="1121"/>
                  </a:lnTo>
                  <a:lnTo>
                    <a:pt x="10547" y="1194"/>
                  </a:lnTo>
                  <a:lnTo>
                    <a:pt x="10571" y="1291"/>
                  </a:lnTo>
                  <a:lnTo>
                    <a:pt x="10620" y="1364"/>
                  </a:lnTo>
                  <a:lnTo>
                    <a:pt x="10620" y="1462"/>
                  </a:lnTo>
                  <a:lnTo>
                    <a:pt x="10620" y="1876"/>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7"/>
            <p:cNvSpPr/>
            <p:nvPr/>
          </p:nvSpPr>
          <p:spPr>
            <a:xfrm>
              <a:off x="2792550" y="3862125"/>
              <a:ext cx="42650" cy="23775"/>
            </a:xfrm>
            <a:custGeom>
              <a:avLst/>
              <a:gdLst/>
              <a:ahLst/>
              <a:cxnLst/>
              <a:rect l="l" t="t" r="r" b="b"/>
              <a:pathLst>
                <a:path w="1706" h="951" fill="none" extrusionOk="0">
                  <a:moveTo>
                    <a:pt x="1705" y="1"/>
                  </a:moveTo>
                  <a:lnTo>
                    <a:pt x="1705" y="463"/>
                  </a:lnTo>
                  <a:lnTo>
                    <a:pt x="1705" y="463"/>
                  </a:lnTo>
                  <a:lnTo>
                    <a:pt x="1681" y="561"/>
                  </a:lnTo>
                  <a:lnTo>
                    <a:pt x="1657" y="658"/>
                  </a:lnTo>
                  <a:lnTo>
                    <a:pt x="1608" y="756"/>
                  </a:lnTo>
                  <a:lnTo>
                    <a:pt x="1559" y="804"/>
                  </a:lnTo>
                  <a:lnTo>
                    <a:pt x="1486" y="877"/>
                  </a:lnTo>
                  <a:lnTo>
                    <a:pt x="1389" y="926"/>
                  </a:lnTo>
                  <a:lnTo>
                    <a:pt x="1316" y="951"/>
                  </a:lnTo>
                  <a:lnTo>
                    <a:pt x="1218" y="951"/>
                  </a:lnTo>
                  <a:lnTo>
                    <a:pt x="488" y="951"/>
                  </a:lnTo>
                  <a:lnTo>
                    <a:pt x="488" y="951"/>
                  </a:lnTo>
                  <a:lnTo>
                    <a:pt x="390" y="951"/>
                  </a:lnTo>
                  <a:lnTo>
                    <a:pt x="317" y="926"/>
                  </a:lnTo>
                  <a:lnTo>
                    <a:pt x="220" y="877"/>
                  </a:lnTo>
                  <a:lnTo>
                    <a:pt x="147" y="804"/>
                  </a:lnTo>
                  <a:lnTo>
                    <a:pt x="98" y="756"/>
                  </a:lnTo>
                  <a:lnTo>
                    <a:pt x="49" y="658"/>
                  </a:lnTo>
                  <a:lnTo>
                    <a:pt x="25" y="561"/>
                  </a:lnTo>
                  <a:lnTo>
                    <a:pt x="0" y="463"/>
                  </a:ln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7"/>
            <p:cNvSpPr/>
            <p:nvPr/>
          </p:nvSpPr>
          <p:spPr>
            <a:xfrm>
              <a:off x="2599525" y="3852375"/>
              <a:ext cx="428675" cy="188175"/>
            </a:xfrm>
            <a:custGeom>
              <a:avLst/>
              <a:gdLst/>
              <a:ahLst/>
              <a:cxnLst/>
              <a:rect l="l" t="t" r="r" b="b"/>
              <a:pathLst>
                <a:path w="17147" h="7527" fill="none" extrusionOk="0">
                  <a:moveTo>
                    <a:pt x="1" y="1"/>
                  </a:moveTo>
                  <a:lnTo>
                    <a:pt x="1" y="7040"/>
                  </a:lnTo>
                  <a:lnTo>
                    <a:pt x="1" y="7040"/>
                  </a:lnTo>
                  <a:lnTo>
                    <a:pt x="1" y="7137"/>
                  </a:lnTo>
                  <a:lnTo>
                    <a:pt x="50" y="7210"/>
                  </a:lnTo>
                  <a:lnTo>
                    <a:pt x="74" y="7307"/>
                  </a:lnTo>
                  <a:lnTo>
                    <a:pt x="147" y="7381"/>
                  </a:lnTo>
                  <a:lnTo>
                    <a:pt x="220" y="7429"/>
                  </a:lnTo>
                  <a:lnTo>
                    <a:pt x="293" y="7478"/>
                  </a:lnTo>
                  <a:lnTo>
                    <a:pt x="391" y="7502"/>
                  </a:lnTo>
                  <a:lnTo>
                    <a:pt x="488" y="7527"/>
                  </a:lnTo>
                  <a:lnTo>
                    <a:pt x="16660" y="7527"/>
                  </a:lnTo>
                  <a:lnTo>
                    <a:pt x="16660" y="7527"/>
                  </a:lnTo>
                  <a:lnTo>
                    <a:pt x="16757" y="7502"/>
                  </a:lnTo>
                  <a:lnTo>
                    <a:pt x="16855" y="7478"/>
                  </a:lnTo>
                  <a:lnTo>
                    <a:pt x="16928" y="7429"/>
                  </a:lnTo>
                  <a:lnTo>
                    <a:pt x="17001" y="7381"/>
                  </a:lnTo>
                  <a:lnTo>
                    <a:pt x="17074" y="7307"/>
                  </a:lnTo>
                  <a:lnTo>
                    <a:pt x="17098" y="7210"/>
                  </a:lnTo>
                  <a:lnTo>
                    <a:pt x="17147" y="7137"/>
                  </a:lnTo>
                  <a:lnTo>
                    <a:pt x="17147" y="7040"/>
                  </a:lnTo>
                  <a:lnTo>
                    <a:pt x="17147"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1" name="Google Shape;731;p37"/>
          <p:cNvGrpSpPr/>
          <p:nvPr/>
        </p:nvGrpSpPr>
        <p:grpSpPr>
          <a:xfrm>
            <a:off x="2630255" y="3509992"/>
            <a:ext cx="300746" cy="296580"/>
            <a:chOff x="3292425" y="3664250"/>
            <a:chExt cx="397025" cy="391525"/>
          </a:xfrm>
        </p:grpSpPr>
        <p:sp>
          <p:nvSpPr>
            <p:cNvPr id="732" name="Google Shape;732;p37"/>
            <p:cNvSpPr/>
            <p:nvPr/>
          </p:nvSpPr>
          <p:spPr>
            <a:xfrm>
              <a:off x="3292425" y="3680675"/>
              <a:ext cx="375100" cy="375100"/>
            </a:xfrm>
            <a:custGeom>
              <a:avLst/>
              <a:gdLst/>
              <a:ahLst/>
              <a:cxnLst/>
              <a:rect l="l" t="t" r="r" b="b"/>
              <a:pathLst>
                <a:path w="15004" h="15004" fill="none" extrusionOk="0">
                  <a:moveTo>
                    <a:pt x="7502" y="1"/>
                  </a:moveTo>
                  <a:lnTo>
                    <a:pt x="7502" y="1"/>
                  </a:lnTo>
                  <a:lnTo>
                    <a:pt x="7112" y="1"/>
                  </a:lnTo>
                  <a:lnTo>
                    <a:pt x="6747" y="50"/>
                  </a:lnTo>
                  <a:lnTo>
                    <a:pt x="6357" y="98"/>
                  </a:lnTo>
                  <a:lnTo>
                    <a:pt x="5992" y="147"/>
                  </a:lnTo>
                  <a:lnTo>
                    <a:pt x="5627" y="244"/>
                  </a:lnTo>
                  <a:lnTo>
                    <a:pt x="5261" y="342"/>
                  </a:lnTo>
                  <a:lnTo>
                    <a:pt x="4921" y="464"/>
                  </a:lnTo>
                  <a:lnTo>
                    <a:pt x="4580" y="585"/>
                  </a:lnTo>
                  <a:lnTo>
                    <a:pt x="4239" y="732"/>
                  </a:lnTo>
                  <a:lnTo>
                    <a:pt x="3922" y="902"/>
                  </a:lnTo>
                  <a:lnTo>
                    <a:pt x="3605" y="1097"/>
                  </a:lnTo>
                  <a:lnTo>
                    <a:pt x="3313" y="1292"/>
                  </a:lnTo>
                  <a:lnTo>
                    <a:pt x="3021" y="1487"/>
                  </a:lnTo>
                  <a:lnTo>
                    <a:pt x="2729" y="1706"/>
                  </a:lnTo>
                  <a:lnTo>
                    <a:pt x="2461" y="1949"/>
                  </a:lnTo>
                  <a:lnTo>
                    <a:pt x="2193" y="2193"/>
                  </a:lnTo>
                  <a:lnTo>
                    <a:pt x="1949" y="2461"/>
                  </a:lnTo>
                  <a:lnTo>
                    <a:pt x="1706" y="2729"/>
                  </a:lnTo>
                  <a:lnTo>
                    <a:pt x="1486" y="3021"/>
                  </a:lnTo>
                  <a:lnTo>
                    <a:pt x="1292" y="3313"/>
                  </a:lnTo>
                  <a:lnTo>
                    <a:pt x="1097" y="3605"/>
                  </a:lnTo>
                  <a:lnTo>
                    <a:pt x="902" y="3922"/>
                  </a:lnTo>
                  <a:lnTo>
                    <a:pt x="731" y="4239"/>
                  </a:lnTo>
                  <a:lnTo>
                    <a:pt x="585" y="4580"/>
                  </a:lnTo>
                  <a:lnTo>
                    <a:pt x="464" y="4921"/>
                  </a:lnTo>
                  <a:lnTo>
                    <a:pt x="342" y="5262"/>
                  </a:lnTo>
                  <a:lnTo>
                    <a:pt x="244" y="5627"/>
                  </a:lnTo>
                  <a:lnTo>
                    <a:pt x="147" y="5992"/>
                  </a:lnTo>
                  <a:lnTo>
                    <a:pt x="98" y="6358"/>
                  </a:lnTo>
                  <a:lnTo>
                    <a:pt x="50" y="6747"/>
                  </a:lnTo>
                  <a:lnTo>
                    <a:pt x="1" y="7113"/>
                  </a:lnTo>
                  <a:lnTo>
                    <a:pt x="1" y="7502"/>
                  </a:lnTo>
                  <a:lnTo>
                    <a:pt x="1" y="7502"/>
                  </a:lnTo>
                  <a:lnTo>
                    <a:pt x="1" y="7892"/>
                  </a:lnTo>
                  <a:lnTo>
                    <a:pt x="50" y="8257"/>
                  </a:lnTo>
                  <a:lnTo>
                    <a:pt x="98" y="8647"/>
                  </a:lnTo>
                  <a:lnTo>
                    <a:pt x="147" y="9012"/>
                  </a:lnTo>
                  <a:lnTo>
                    <a:pt x="244" y="9378"/>
                  </a:lnTo>
                  <a:lnTo>
                    <a:pt x="342" y="9743"/>
                  </a:lnTo>
                  <a:lnTo>
                    <a:pt x="464" y="10084"/>
                  </a:lnTo>
                  <a:lnTo>
                    <a:pt x="585" y="10425"/>
                  </a:lnTo>
                  <a:lnTo>
                    <a:pt x="731" y="10766"/>
                  </a:lnTo>
                  <a:lnTo>
                    <a:pt x="902" y="11082"/>
                  </a:lnTo>
                  <a:lnTo>
                    <a:pt x="1097" y="11399"/>
                  </a:lnTo>
                  <a:lnTo>
                    <a:pt x="1292" y="11691"/>
                  </a:lnTo>
                  <a:lnTo>
                    <a:pt x="1486" y="11984"/>
                  </a:lnTo>
                  <a:lnTo>
                    <a:pt x="1706" y="12276"/>
                  </a:lnTo>
                  <a:lnTo>
                    <a:pt x="1949" y="12544"/>
                  </a:lnTo>
                  <a:lnTo>
                    <a:pt x="2193" y="12812"/>
                  </a:lnTo>
                  <a:lnTo>
                    <a:pt x="2461" y="13055"/>
                  </a:lnTo>
                  <a:lnTo>
                    <a:pt x="2729" y="13299"/>
                  </a:lnTo>
                  <a:lnTo>
                    <a:pt x="3021" y="13518"/>
                  </a:lnTo>
                  <a:lnTo>
                    <a:pt x="3313" y="13713"/>
                  </a:lnTo>
                  <a:lnTo>
                    <a:pt x="3605" y="13908"/>
                  </a:lnTo>
                  <a:lnTo>
                    <a:pt x="3922" y="14102"/>
                  </a:lnTo>
                  <a:lnTo>
                    <a:pt x="4239" y="14273"/>
                  </a:lnTo>
                  <a:lnTo>
                    <a:pt x="4580" y="14419"/>
                  </a:lnTo>
                  <a:lnTo>
                    <a:pt x="4921" y="14541"/>
                  </a:lnTo>
                  <a:lnTo>
                    <a:pt x="5261" y="14663"/>
                  </a:lnTo>
                  <a:lnTo>
                    <a:pt x="5627" y="14760"/>
                  </a:lnTo>
                  <a:lnTo>
                    <a:pt x="5992" y="14857"/>
                  </a:lnTo>
                  <a:lnTo>
                    <a:pt x="6357" y="14906"/>
                  </a:lnTo>
                  <a:lnTo>
                    <a:pt x="6747" y="14955"/>
                  </a:lnTo>
                  <a:lnTo>
                    <a:pt x="7112" y="15004"/>
                  </a:lnTo>
                  <a:lnTo>
                    <a:pt x="7502" y="15004"/>
                  </a:lnTo>
                  <a:lnTo>
                    <a:pt x="7502" y="15004"/>
                  </a:lnTo>
                  <a:lnTo>
                    <a:pt x="7892" y="15004"/>
                  </a:lnTo>
                  <a:lnTo>
                    <a:pt x="8257" y="14955"/>
                  </a:lnTo>
                  <a:lnTo>
                    <a:pt x="8647" y="14906"/>
                  </a:lnTo>
                  <a:lnTo>
                    <a:pt x="9012" y="14857"/>
                  </a:lnTo>
                  <a:lnTo>
                    <a:pt x="9377" y="14760"/>
                  </a:lnTo>
                  <a:lnTo>
                    <a:pt x="9743" y="14663"/>
                  </a:lnTo>
                  <a:lnTo>
                    <a:pt x="10084" y="14541"/>
                  </a:lnTo>
                  <a:lnTo>
                    <a:pt x="10425" y="14419"/>
                  </a:lnTo>
                  <a:lnTo>
                    <a:pt x="10766" y="14273"/>
                  </a:lnTo>
                  <a:lnTo>
                    <a:pt x="11082" y="14102"/>
                  </a:lnTo>
                  <a:lnTo>
                    <a:pt x="11399" y="13908"/>
                  </a:lnTo>
                  <a:lnTo>
                    <a:pt x="11691" y="13713"/>
                  </a:lnTo>
                  <a:lnTo>
                    <a:pt x="11983" y="13518"/>
                  </a:lnTo>
                  <a:lnTo>
                    <a:pt x="12276" y="13299"/>
                  </a:lnTo>
                  <a:lnTo>
                    <a:pt x="12544" y="13055"/>
                  </a:lnTo>
                  <a:lnTo>
                    <a:pt x="12812" y="12812"/>
                  </a:lnTo>
                  <a:lnTo>
                    <a:pt x="13055" y="12544"/>
                  </a:lnTo>
                  <a:lnTo>
                    <a:pt x="13299" y="12276"/>
                  </a:lnTo>
                  <a:lnTo>
                    <a:pt x="13518" y="11984"/>
                  </a:lnTo>
                  <a:lnTo>
                    <a:pt x="13713" y="11691"/>
                  </a:lnTo>
                  <a:lnTo>
                    <a:pt x="13907" y="11399"/>
                  </a:lnTo>
                  <a:lnTo>
                    <a:pt x="14102" y="11082"/>
                  </a:lnTo>
                  <a:lnTo>
                    <a:pt x="14273" y="10766"/>
                  </a:lnTo>
                  <a:lnTo>
                    <a:pt x="14419" y="10425"/>
                  </a:lnTo>
                  <a:lnTo>
                    <a:pt x="14541" y="10084"/>
                  </a:lnTo>
                  <a:lnTo>
                    <a:pt x="14662" y="9743"/>
                  </a:lnTo>
                  <a:lnTo>
                    <a:pt x="14760" y="9378"/>
                  </a:lnTo>
                  <a:lnTo>
                    <a:pt x="14857" y="9012"/>
                  </a:lnTo>
                  <a:lnTo>
                    <a:pt x="14906" y="8647"/>
                  </a:lnTo>
                  <a:lnTo>
                    <a:pt x="14955" y="8257"/>
                  </a:lnTo>
                  <a:lnTo>
                    <a:pt x="15003" y="7892"/>
                  </a:lnTo>
                  <a:lnTo>
                    <a:pt x="15003" y="7502"/>
                  </a:lnTo>
                  <a:lnTo>
                    <a:pt x="7502" y="7502"/>
                  </a:lnTo>
                  <a:lnTo>
                    <a:pt x="7502"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7"/>
            <p:cNvSpPr/>
            <p:nvPr/>
          </p:nvSpPr>
          <p:spPr>
            <a:xfrm>
              <a:off x="3504325" y="3664250"/>
              <a:ext cx="131525" cy="153450"/>
            </a:xfrm>
            <a:custGeom>
              <a:avLst/>
              <a:gdLst/>
              <a:ahLst/>
              <a:cxnLst/>
              <a:rect l="l" t="t" r="r" b="b"/>
              <a:pathLst>
                <a:path w="5261" h="6138" fill="none" extrusionOk="0">
                  <a:moveTo>
                    <a:pt x="0" y="0"/>
                  </a:moveTo>
                  <a:lnTo>
                    <a:pt x="0" y="0"/>
                  </a:lnTo>
                  <a:lnTo>
                    <a:pt x="390" y="25"/>
                  </a:lnTo>
                  <a:lnTo>
                    <a:pt x="780" y="98"/>
                  </a:lnTo>
                  <a:lnTo>
                    <a:pt x="1169" y="171"/>
                  </a:lnTo>
                  <a:lnTo>
                    <a:pt x="1559" y="268"/>
                  </a:lnTo>
                  <a:lnTo>
                    <a:pt x="1924" y="414"/>
                  </a:lnTo>
                  <a:lnTo>
                    <a:pt x="2314" y="560"/>
                  </a:lnTo>
                  <a:lnTo>
                    <a:pt x="2655" y="731"/>
                  </a:lnTo>
                  <a:lnTo>
                    <a:pt x="3020" y="901"/>
                  </a:lnTo>
                  <a:lnTo>
                    <a:pt x="3020" y="901"/>
                  </a:lnTo>
                  <a:lnTo>
                    <a:pt x="3337" y="1121"/>
                  </a:lnTo>
                  <a:lnTo>
                    <a:pt x="3654" y="1340"/>
                  </a:lnTo>
                  <a:lnTo>
                    <a:pt x="3946" y="1559"/>
                  </a:lnTo>
                  <a:lnTo>
                    <a:pt x="4238" y="1803"/>
                  </a:lnTo>
                  <a:lnTo>
                    <a:pt x="4530" y="2070"/>
                  </a:lnTo>
                  <a:lnTo>
                    <a:pt x="4774" y="2363"/>
                  </a:lnTo>
                  <a:lnTo>
                    <a:pt x="5017" y="2655"/>
                  </a:lnTo>
                  <a:lnTo>
                    <a:pt x="5261" y="2972"/>
                  </a:lnTo>
                  <a:lnTo>
                    <a:pt x="0" y="6138"/>
                  </a:lnTo>
                  <a:lnTo>
                    <a:pt x="0" y="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7"/>
            <p:cNvSpPr/>
            <p:nvPr/>
          </p:nvSpPr>
          <p:spPr>
            <a:xfrm>
              <a:off x="3501875" y="3749500"/>
              <a:ext cx="187575" cy="96825"/>
            </a:xfrm>
            <a:custGeom>
              <a:avLst/>
              <a:gdLst/>
              <a:ahLst/>
              <a:cxnLst/>
              <a:rect l="l" t="t" r="r" b="b"/>
              <a:pathLst>
                <a:path w="7503" h="3873" fill="none" extrusionOk="0">
                  <a:moveTo>
                    <a:pt x="6431" y="0"/>
                  </a:moveTo>
                  <a:lnTo>
                    <a:pt x="1" y="3872"/>
                  </a:lnTo>
                  <a:lnTo>
                    <a:pt x="7502" y="3872"/>
                  </a:lnTo>
                  <a:lnTo>
                    <a:pt x="7502" y="3872"/>
                  </a:lnTo>
                  <a:lnTo>
                    <a:pt x="7478" y="3337"/>
                  </a:lnTo>
                  <a:lnTo>
                    <a:pt x="7429" y="2825"/>
                  </a:lnTo>
                  <a:lnTo>
                    <a:pt x="7332" y="2314"/>
                  </a:lnTo>
                  <a:lnTo>
                    <a:pt x="7210" y="1827"/>
                  </a:lnTo>
                  <a:lnTo>
                    <a:pt x="7064" y="1340"/>
                  </a:lnTo>
                  <a:lnTo>
                    <a:pt x="6893" y="877"/>
                  </a:lnTo>
                  <a:lnTo>
                    <a:pt x="6674" y="438"/>
                  </a:lnTo>
                  <a:lnTo>
                    <a:pt x="6431" y="0"/>
                  </a:lnTo>
                  <a:lnTo>
                    <a:pt x="6431" y="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5" name="Google Shape;735;p37"/>
          <p:cNvGrpSpPr/>
          <p:nvPr/>
        </p:nvGrpSpPr>
        <p:grpSpPr>
          <a:xfrm>
            <a:off x="3114998" y="3548264"/>
            <a:ext cx="333035" cy="241699"/>
            <a:chOff x="3932350" y="3714775"/>
            <a:chExt cx="439650" cy="319075"/>
          </a:xfrm>
        </p:grpSpPr>
        <p:sp>
          <p:nvSpPr>
            <p:cNvPr id="736" name="Google Shape;736;p37"/>
            <p:cNvSpPr/>
            <p:nvPr/>
          </p:nvSpPr>
          <p:spPr>
            <a:xfrm>
              <a:off x="3932350" y="3714775"/>
              <a:ext cx="439650" cy="319075"/>
            </a:xfrm>
            <a:custGeom>
              <a:avLst/>
              <a:gdLst/>
              <a:ahLst/>
              <a:cxnLst/>
              <a:rect l="l" t="t" r="r" b="b"/>
              <a:pathLst>
                <a:path w="17586" h="12763" fill="none" extrusionOk="0">
                  <a:moveTo>
                    <a:pt x="1" y="1"/>
                  </a:moveTo>
                  <a:lnTo>
                    <a:pt x="1" y="12276"/>
                  </a:lnTo>
                  <a:lnTo>
                    <a:pt x="1" y="12276"/>
                  </a:lnTo>
                  <a:lnTo>
                    <a:pt x="1" y="12373"/>
                  </a:lnTo>
                  <a:lnTo>
                    <a:pt x="25" y="12471"/>
                  </a:lnTo>
                  <a:lnTo>
                    <a:pt x="74" y="12544"/>
                  </a:lnTo>
                  <a:lnTo>
                    <a:pt x="123" y="12617"/>
                  </a:lnTo>
                  <a:lnTo>
                    <a:pt x="196" y="12690"/>
                  </a:lnTo>
                  <a:lnTo>
                    <a:pt x="293" y="12714"/>
                  </a:lnTo>
                  <a:lnTo>
                    <a:pt x="366" y="12763"/>
                  </a:lnTo>
                  <a:lnTo>
                    <a:pt x="488" y="12763"/>
                  </a:lnTo>
                  <a:lnTo>
                    <a:pt x="17585" y="1276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7"/>
            <p:cNvSpPr/>
            <p:nvPr/>
          </p:nvSpPr>
          <p:spPr>
            <a:xfrm>
              <a:off x="3970100" y="3862750"/>
              <a:ext cx="77350" cy="132750"/>
            </a:xfrm>
            <a:custGeom>
              <a:avLst/>
              <a:gdLst/>
              <a:ahLst/>
              <a:cxnLst/>
              <a:rect l="l" t="t" r="r" b="b"/>
              <a:pathLst>
                <a:path w="3094" h="5310" fill="none" extrusionOk="0">
                  <a:moveTo>
                    <a:pt x="3094" y="530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1" y="24"/>
                  </a:lnTo>
                  <a:lnTo>
                    <a:pt x="293" y="49"/>
                  </a:lnTo>
                  <a:lnTo>
                    <a:pt x="220" y="97"/>
                  </a:lnTo>
                  <a:lnTo>
                    <a:pt x="147" y="146"/>
                  </a:lnTo>
                  <a:lnTo>
                    <a:pt x="74" y="219"/>
                  </a:lnTo>
                  <a:lnTo>
                    <a:pt x="50" y="292"/>
                  </a:lnTo>
                  <a:lnTo>
                    <a:pt x="1" y="390"/>
                  </a:lnTo>
                  <a:lnTo>
                    <a:pt x="1" y="487"/>
                  </a:lnTo>
                  <a:lnTo>
                    <a:pt x="1" y="5309"/>
                  </a:lnTo>
                  <a:lnTo>
                    <a:pt x="3094" y="530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7"/>
            <p:cNvSpPr/>
            <p:nvPr/>
          </p:nvSpPr>
          <p:spPr>
            <a:xfrm>
              <a:off x="4278800" y="3862750"/>
              <a:ext cx="77350" cy="132750"/>
            </a:xfrm>
            <a:custGeom>
              <a:avLst/>
              <a:gdLst/>
              <a:ahLst/>
              <a:cxnLst/>
              <a:rect l="l" t="t" r="r" b="b"/>
              <a:pathLst>
                <a:path w="3094" h="5310" fill="none" extrusionOk="0">
                  <a:moveTo>
                    <a:pt x="3094" y="530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0" y="24"/>
                  </a:lnTo>
                  <a:lnTo>
                    <a:pt x="293" y="49"/>
                  </a:lnTo>
                  <a:lnTo>
                    <a:pt x="220" y="97"/>
                  </a:lnTo>
                  <a:lnTo>
                    <a:pt x="147" y="146"/>
                  </a:lnTo>
                  <a:lnTo>
                    <a:pt x="74" y="219"/>
                  </a:lnTo>
                  <a:lnTo>
                    <a:pt x="50" y="292"/>
                  </a:lnTo>
                  <a:lnTo>
                    <a:pt x="1" y="390"/>
                  </a:lnTo>
                  <a:lnTo>
                    <a:pt x="1" y="487"/>
                  </a:lnTo>
                  <a:lnTo>
                    <a:pt x="1" y="5309"/>
                  </a:lnTo>
                  <a:lnTo>
                    <a:pt x="3094" y="530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7"/>
            <p:cNvSpPr/>
            <p:nvPr/>
          </p:nvSpPr>
          <p:spPr>
            <a:xfrm>
              <a:off x="4073000" y="3716600"/>
              <a:ext cx="77350" cy="278900"/>
            </a:xfrm>
            <a:custGeom>
              <a:avLst/>
              <a:gdLst/>
              <a:ahLst/>
              <a:cxnLst/>
              <a:rect l="l" t="t" r="r" b="b"/>
              <a:pathLst>
                <a:path w="3094" h="11156" fill="none" extrusionOk="0">
                  <a:moveTo>
                    <a:pt x="3094" y="11155"/>
                  </a:moveTo>
                  <a:lnTo>
                    <a:pt x="3094" y="488"/>
                  </a:lnTo>
                  <a:lnTo>
                    <a:pt x="3094" y="488"/>
                  </a:lnTo>
                  <a:lnTo>
                    <a:pt x="3094" y="391"/>
                  </a:lnTo>
                  <a:lnTo>
                    <a:pt x="3070" y="293"/>
                  </a:lnTo>
                  <a:lnTo>
                    <a:pt x="3021" y="220"/>
                  </a:lnTo>
                  <a:lnTo>
                    <a:pt x="2948" y="147"/>
                  </a:lnTo>
                  <a:lnTo>
                    <a:pt x="2899" y="98"/>
                  </a:lnTo>
                  <a:lnTo>
                    <a:pt x="2802" y="50"/>
                  </a:lnTo>
                  <a:lnTo>
                    <a:pt x="2704" y="25"/>
                  </a:lnTo>
                  <a:lnTo>
                    <a:pt x="2607" y="1"/>
                  </a:lnTo>
                  <a:lnTo>
                    <a:pt x="488" y="1"/>
                  </a:lnTo>
                  <a:lnTo>
                    <a:pt x="488" y="1"/>
                  </a:lnTo>
                  <a:lnTo>
                    <a:pt x="391" y="25"/>
                  </a:lnTo>
                  <a:lnTo>
                    <a:pt x="293" y="50"/>
                  </a:lnTo>
                  <a:lnTo>
                    <a:pt x="220" y="98"/>
                  </a:lnTo>
                  <a:lnTo>
                    <a:pt x="147" y="147"/>
                  </a:lnTo>
                  <a:lnTo>
                    <a:pt x="74" y="220"/>
                  </a:lnTo>
                  <a:lnTo>
                    <a:pt x="50" y="293"/>
                  </a:lnTo>
                  <a:lnTo>
                    <a:pt x="1" y="391"/>
                  </a:lnTo>
                  <a:lnTo>
                    <a:pt x="1" y="488"/>
                  </a:lnTo>
                  <a:lnTo>
                    <a:pt x="1" y="11155"/>
                  </a:lnTo>
                  <a:lnTo>
                    <a:pt x="3094" y="1115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7"/>
            <p:cNvSpPr/>
            <p:nvPr/>
          </p:nvSpPr>
          <p:spPr>
            <a:xfrm>
              <a:off x="4175900" y="3787250"/>
              <a:ext cx="77350" cy="208250"/>
            </a:xfrm>
            <a:custGeom>
              <a:avLst/>
              <a:gdLst/>
              <a:ahLst/>
              <a:cxnLst/>
              <a:rect l="l" t="t" r="r" b="b"/>
              <a:pathLst>
                <a:path w="3094" h="8330" fill="none" extrusionOk="0">
                  <a:moveTo>
                    <a:pt x="3094" y="8329"/>
                  </a:moveTo>
                  <a:lnTo>
                    <a:pt x="3094" y="487"/>
                  </a:lnTo>
                  <a:lnTo>
                    <a:pt x="3094" y="487"/>
                  </a:lnTo>
                  <a:lnTo>
                    <a:pt x="3094" y="390"/>
                  </a:lnTo>
                  <a:lnTo>
                    <a:pt x="3070" y="292"/>
                  </a:lnTo>
                  <a:lnTo>
                    <a:pt x="3021" y="219"/>
                  </a:lnTo>
                  <a:lnTo>
                    <a:pt x="2948" y="146"/>
                  </a:lnTo>
                  <a:lnTo>
                    <a:pt x="2899" y="97"/>
                  </a:lnTo>
                  <a:lnTo>
                    <a:pt x="2802" y="49"/>
                  </a:lnTo>
                  <a:lnTo>
                    <a:pt x="2704" y="24"/>
                  </a:lnTo>
                  <a:lnTo>
                    <a:pt x="2607" y="0"/>
                  </a:lnTo>
                  <a:lnTo>
                    <a:pt x="488" y="0"/>
                  </a:lnTo>
                  <a:lnTo>
                    <a:pt x="488" y="0"/>
                  </a:lnTo>
                  <a:lnTo>
                    <a:pt x="391" y="24"/>
                  </a:lnTo>
                  <a:lnTo>
                    <a:pt x="293" y="49"/>
                  </a:lnTo>
                  <a:lnTo>
                    <a:pt x="220" y="97"/>
                  </a:lnTo>
                  <a:lnTo>
                    <a:pt x="147" y="146"/>
                  </a:lnTo>
                  <a:lnTo>
                    <a:pt x="74" y="219"/>
                  </a:lnTo>
                  <a:lnTo>
                    <a:pt x="50" y="292"/>
                  </a:lnTo>
                  <a:lnTo>
                    <a:pt x="1" y="390"/>
                  </a:lnTo>
                  <a:lnTo>
                    <a:pt x="1" y="487"/>
                  </a:lnTo>
                  <a:lnTo>
                    <a:pt x="1" y="8329"/>
                  </a:lnTo>
                  <a:lnTo>
                    <a:pt x="3094" y="832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1" name="Google Shape;741;p37"/>
          <p:cNvGrpSpPr/>
          <p:nvPr/>
        </p:nvGrpSpPr>
        <p:grpSpPr>
          <a:xfrm>
            <a:off x="3624190" y="3548264"/>
            <a:ext cx="333016" cy="241699"/>
            <a:chOff x="4604550" y="3714775"/>
            <a:chExt cx="439625" cy="319075"/>
          </a:xfrm>
        </p:grpSpPr>
        <p:sp>
          <p:nvSpPr>
            <p:cNvPr id="742" name="Google Shape;742;p37"/>
            <p:cNvSpPr/>
            <p:nvPr/>
          </p:nvSpPr>
          <p:spPr>
            <a:xfrm>
              <a:off x="4604550" y="3714775"/>
              <a:ext cx="439625" cy="319075"/>
            </a:xfrm>
            <a:custGeom>
              <a:avLst/>
              <a:gdLst/>
              <a:ahLst/>
              <a:cxnLst/>
              <a:rect l="l" t="t" r="r" b="b"/>
              <a:pathLst>
                <a:path w="17585" h="12763" fill="none" extrusionOk="0">
                  <a:moveTo>
                    <a:pt x="1" y="1"/>
                  </a:moveTo>
                  <a:lnTo>
                    <a:pt x="1" y="12276"/>
                  </a:lnTo>
                  <a:lnTo>
                    <a:pt x="1" y="12276"/>
                  </a:lnTo>
                  <a:lnTo>
                    <a:pt x="1" y="12373"/>
                  </a:lnTo>
                  <a:lnTo>
                    <a:pt x="25" y="12471"/>
                  </a:lnTo>
                  <a:lnTo>
                    <a:pt x="74" y="12544"/>
                  </a:lnTo>
                  <a:lnTo>
                    <a:pt x="122" y="12617"/>
                  </a:lnTo>
                  <a:lnTo>
                    <a:pt x="196" y="12690"/>
                  </a:lnTo>
                  <a:lnTo>
                    <a:pt x="293" y="12714"/>
                  </a:lnTo>
                  <a:lnTo>
                    <a:pt x="366" y="12763"/>
                  </a:lnTo>
                  <a:lnTo>
                    <a:pt x="488" y="12763"/>
                  </a:lnTo>
                  <a:lnTo>
                    <a:pt x="17585" y="1276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7"/>
            <p:cNvSpPr/>
            <p:nvPr/>
          </p:nvSpPr>
          <p:spPr>
            <a:xfrm>
              <a:off x="4647175" y="3761675"/>
              <a:ext cx="354400" cy="213725"/>
            </a:xfrm>
            <a:custGeom>
              <a:avLst/>
              <a:gdLst/>
              <a:ahLst/>
              <a:cxnLst/>
              <a:rect l="l" t="t" r="r" b="b"/>
              <a:pathLst>
                <a:path w="14176" h="8549" fill="none" extrusionOk="0">
                  <a:moveTo>
                    <a:pt x="1" y="8549"/>
                  </a:moveTo>
                  <a:lnTo>
                    <a:pt x="3654" y="4408"/>
                  </a:lnTo>
                  <a:lnTo>
                    <a:pt x="5821" y="5699"/>
                  </a:lnTo>
                  <a:lnTo>
                    <a:pt x="9085" y="1924"/>
                  </a:lnTo>
                  <a:lnTo>
                    <a:pt x="9085" y="1924"/>
                  </a:lnTo>
                  <a:lnTo>
                    <a:pt x="9085" y="1924"/>
                  </a:lnTo>
                  <a:lnTo>
                    <a:pt x="9085" y="1924"/>
                  </a:lnTo>
                  <a:lnTo>
                    <a:pt x="9061" y="1924"/>
                  </a:lnTo>
                  <a:lnTo>
                    <a:pt x="9085" y="1924"/>
                  </a:lnTo>
                  <a:lnTo>
                    <a:pt x="9085" y="1924"/>
                  </a:lnTo>
                  <a:lnTo>
                    <a:pt x="9085" y="1924"/>
                  </a:lnTo>
                  <a:lnTo>
                    <a:pt x="9085" y="1924"/>
                  </a:lnTo>
                  <a:lnTo>
                    <a:pt x="9061" y="1924"/>
                  </a:lnTo>
                  <a:lnTo>
                    <a:pt x="9085" y="1924"/>
                  </a:lnTo>
                  <a:lnTo>
                    <a:pt x="10571" y="3337"/>
                  </a:lnTo>
                  <a:lnTo>
                    <a:pt x="14175"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4" name="Google Shape;744;p37"/>
          <p:cNvGrpSpPr/>
          <p:nvPr/>
        </p:nvGrpSpPr>
        <p:grpSpPr>
          <a:xfrm>
            <a:off x="4145369" y="3523361"/>
            <a:ext cx="318264" cy="282756"/>
            <a:chOff x="5292575" y="3681900"/>
            <a:chExt cx="420150" cy="373275"/>
          </a:xfrm>
        </p:grpSpPr>
        <p:sp>
          <p:nvSpPr>
            <p:cNvPr id="745" name="Google Shape;745;p37"/>
            <p:cNvSpPr/>
            <p:nvPr/>
          </p:nvSpPr>
          <p:spPr>
            <a:xfrm>
              <a:off x="5292575" y="3706875"/>
              <a:ext cx="420150" cy="266700"/>
            </a:xfrm>
            <a:custGeom>
              <a:avLst/>
              <a:gdLst/>
              <a:ahLst/>
              <a:cxnLst/>
              <a:rect l="l" t="t" r="r" b="b"/>
              <a:pathLst>
                <a:path w="16806" h="10668" fill="none" extrusionOk="0">
                  <a:moveTo>
                    <a:pt x="16319" y="0"/>
                  </a:moveTo>
                  <a:lnTo>
                    <a:pt x="488" y="0"/>
                  </a:lnTo>
                  <a:lnTo>
                    <a:pt x="488" y="0"/>
                  </a:lnTo>
                  <a:lnTo>
                    <a:pt x="390" y="0"/>
                  </a:lnTo>
                  <a:lnTo>
                    <a:pt x="293" y="25"/>
                  </a:lnTo>
                  <a:lnTo>
                    <a:pt x="196" y="73"/>
                  </a:lnTo>
                  <a:lnTo>
                    <a:pt x="123" y="146"/>
                  </a:lnTo>
                  <a:lnTo>
                    <a:pt x="74" y="219"/>
                  </a:lnTo>
                  <a:lnTo>
                    <a:pt x="25" y="292"/>
                  </a:lnTo>
                  <a:lnTo>
                    <a:pt x="1" y="390"/>
                  </a:lnTo>
                  <a:lnTo>
                    <a:pt x="1" y="487"/>
                  </a:lnTo>
                  <a:lnTo>
                    <a:pt x="1" y="10181"/>
                  </a:lnTo>
                  <a:lnTo>
                    <a:pt x="1" y="10181"/>
                  </a:lnTo>
                  <a:lnTo>
                    <a:pt x="1" y="10278"/>
                  </a:lnTo>
                  <a:lnTo>
                    <a:pt x="25" y="10375"/>
                  </a:lnTo>
                  <a:lnTo>
                    <a:pt x="74" y="10448"/>
                  </a:lnTo>
                  <a:lnTo>
                    <a:pt x="123" y="10522"/>
                  </a:lnTo>
                  <a:lnTo>
                    <a:pt x="196" y="10570"/>
                  </a:lnTo>
                  <a:lnTo>
                    <a:pt x="293" y="10619"/>
                  </a:lnTo>
                  <a:lnTo>
                    <a:pt x="390" y="10643"/>
                  </a:lnTo>
                  <a:lnTo>
                    <a:pt x="488" y="10668"/>
                  </a:lnTo>
                  <a:lnTo>
                    <a:pt x="16319" y="10668"/>
                  </a:lnTo>
                  <a:lnTo>
                    <a:pt x="16319" y="10668"/>
                  </a:lnTo>
                  <a:lnTo>
                    <a:pt x="16416" y="10643"/>
                  </a:lnTo>
                  <a:lnTo>
                    <a:pt x="16513" y="10619"/>
                  </a:lnTo>
                  <a:lnTo>
                    <a:pt x="16611" y="10570"/>
                  </a:lnTo>
                  <a:lnTo>
                    <a:pt x="16684" y="10522"/>
                  </a:lnTo>
                  <a:lnTo>
                    <a:pt x="16733" y="10448"/>
                  </a:lnTo>
                  <a:lnTo>
                    <a:pt x="16781" y="10375"/>
                  </a:lnTo>
                  <a:lnTo>
                    <a:pt x="16806" y="10278"/>
                  </a:lnTo>
                  <a:lnTo>
                    <a:pt x="16806" y="10181"/>
                  </a:lnTo>
                  <a:lnTo>
                    <a:pt x="16806" y="487"/>
                  </a:lnTo>
                  <a:lnTo>
                    <a:pt x="16806" y="487"/>
                  </a:lnTo>
                  <a:lnTo>
                    <a:pt x="16806" y="390"/>
                  </a:lnTo>
                  <a:lnTo>
                    <a:pt x="16781" y="292"/>
                  </a:lnTo>
                  <a:lnTo>
                    <a:pt x="16733" y="219"/>
                  </a:lnTo>
                  <a:lnTo>
                    <a:pt x="16684" y="146"/>
                  </a:lnTo>
                  <a:lnTo>
                    <a:pt x="16611" y="73"/>
                  </a:lnTo>
                  <a:lnTo>
                    <a:pt x="16513" y="25"/>
                  </a:lnTo>
                  <a:lnTo>
                    <a:pt x="16416" y="0"/>
                  </a:lnTo>
                  <a:lnTo>
                    <a:pt x="16319" y="0"/>
                  </a:lnTo>
                  <a:lnTo>
                    <a:pt x="16319" y="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37"/>
            <p:cNvSpPr/>
            <p:nvPr/>
          </p:nvSpPr>
          <p:spPr>
            <a:xfrm>
              <a:off x="5490475" y="3681900"/>
              <a:ext cx="24375" cy="25000"/>
            </a:xfrm>
            <a:custGeom>
              <a:avLst/>
              <a:gdLst/>
              <a:ahLst/>
              <a:cxnLst/>
              <a:rect l="l" t="t" r="r" b="b"/>
              <a:pathLst>
                <a:path w="975" h="1000" fill="none" extrusionOk="0">
                  <a:moveTo>
                    <a:pt x="974" y="999"/>
                  </a:moveTo>
                  <a:lnTo>
                    <a:pt x="974" y="488"/>
                  </a:lnTo>
                  <a:lnTo>
                    <a:pt x="974" y="488"/>
                  </a:lnTo>
                  <a:lnTo>
                    <a:pt x="974" y="390"/>
                  </a:lnTo>
                  <a:lnTo>
                    <a:pt x="926" y="293"/>
                  </a:lnTo>
                  <a:lnTo>
                    <a:pt x="901" y="220"/>
                  </a:lnTo>
                  <a:lnTo>
                    <a:pt x="828" y="147"/>
                  </a:lnTo>
                  <a:lnTo>
                    <a:pt x="755" y="74"/>
                  </a:lnTo>
                  <a:lnTo>
                    <a:pt x="682" y="49"/>
                  </a:lnTo>
                  <a:lnTo>
                    <a:pt x="585" y="1"/>
                  </a:lnTo>
                  <a:lnTo>
                    <a:pt x="487" y="1"/>
                  </a:lnTo>
                  <a:lnTo>
                    <a:pt x="487" y="1"/>
                  </a:lnTo>
                  <a:lnTo>
                    <a:pt x="390" y="1"/>
                  </a:lnTo>
                  <a:lnTo>
                    <a:pt x="292" y="49"/>
                  </a:lnTo>
                  <a:lnTo>
                    <a:pt x="219" y="74"/>
                  </a:lnTo>
                  <a:lnTo>
                    <a:pt x="146" y="147"/>
                  </a:lnTo>
                  <a:lnTo>
                    <a:pt x="73" y="220"/>
                  </a:lnTo>
                  <a:lnTo>
                    <a:pt x="49" y="293"/>
                  </a:lnTo>
                  <a:lnTo>
                    <a:pt x="0" y="390"/>
                  </a:lnTo>
                  <a:lnTo>
                    <a:pt x="0" y="488"/>
                  </a:lnTo>
                  <a:lnTo>
                    <a:pt x="0" y="99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37"/>
            <p:cNvSpPr/>
            <p:nvPr/>
          </p:nvSpPr>
          <p:spPr>
            <a:xfrm>
              <a:off x="5358350" y="3973550"/>
              <a:ext cx="60900" cy="81625"/>
            </a:xfrm>
            <a:custGeom>
              <a:avLst/>
              <a:gdLst/>
              <a:ahLst/>
              <a:cxnLst/>
              <a:rect l="l" t="t" r="r" b="b"/>
              <a:pathLst>
                <a:path w="2436" h="3265" fill="none" extrusionOk="0">
                  <a:moveTo>
                    <a:pt x="1340" y="1"/>
                  </a:moveTo>
                  <a:lnTo>
                    <a:pt x="49" y="2558"/>
                  </a:lnTo>
                  <a:lnTo>
                    <a:pt x="49" y="2558"/>
                  </a:lnTo>
                  <a:lnTo>
                    <a:pt x="24" y="2631"/>
                  </a:lnTo>
                  <a:lnTo>
                    <a:pt x="0" y="2728"/>
                  </a:lnTo>
                  <a:lnTo>
                    <a:pt x="0" y="2826"/>
                  </a:lnTo>
                  <a:lnTo>
                    <a:pt x="24" y="2923"/>
                  </a:lnTo>
                  <a:lnTo>
                    <a:pt x="73" y="2996"/>
                  </a:lnTo>
                  <a:lnTo>
                    <a:pt x="122" y="3094"/>
                  </a:lnTo>
                  <a:lnTo>
                    <a:pt x="195" y="3142"/>
                  </a:lnTo>
                  <a:lnTo>
                    <a:pt x="268" y="3215"/>
                  </a:lnTo>
                  <a:lnTo>
                    <a:pt x="268" y="3215"/>
                  </a:lnTo>
                  <a:lnTo>
                    <a:pt x="390" y="3240"/>
                  </a:lnTo>
                  <a:lnTo>
                    <a:pt x="487" y="3264"/>
                  </a:lnTo>
                  <a:lnTo>
                    <a:pt x="487" y="3264"/>
                  </a:lnTo>
                  <a:lnTo>
                    <a:pt x="633" y="3240"/>
                  </a:lnTo>
                  <a:lnTo>
                    <a:pt x="755" y="3191"/>
                  </a:lnTo>
                  <a:lnTo>
                    <a:pt x="853" y="3094"/>
                  </a:lnTo>
                  <a:lnTo>
                    <a:pt x="926" y="2996"/>
                  </a:lnTo>
                  <a:lnTo>
                    <a:pt x="2436"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7"/>
            <p:cNvSpPr/>
            <p:nvPr/>
          </p:nvSpPr>
          <p:spPr>
            <a:xfrm>
              <a:off x="5586050" y="3973550"/>
              <a:ext cx="60925" cy="81625"/>
            </a:xfrm>
            <a:custGeom>
              <a:avLst/>
              <a:gdLst/>
              <a:ahLst/>
              <a:cxnLst/>
              <a:rect l="l" t="t" r="r" b="b"/>
              <a:pathLst>
                <a:path w="2437" h="3265" fill="none" extrusionOk="0">
                  <a:moveTo>
                    <a:pt x="1" y="1"/>
                  </a:moveTo>
                  <a:lnTo>
                    <a:pt x="1511" y="2996"/>
                  </a:lnTo>
                  <a:lnTo>
                    <a:pt x="1511" y="2996"/>
                  </a:lnTo>
                  <a:lnTo>
                    <a:pt x="1584" y="3094"/>
                  </a:lnTo>
                  <a:lnTo>
                    <a:pt x="1681" y="3191"/>
                  </a:lnTo>
                  <a:lnTo>
                    <a:pt x="1803" y="3240"/>
                  </a:lnTo>
                  <a:lnTo>
                    <a:pt x="1949" y="3264"/>
                  </a:lnTo>
                  <a:lnTo>
                    <a:pt x="1949" y="3264"/>
                  </a:lnTo>
                  <a:lnTo>
                    <a:pt x="2047" y="3240"/>
                  </a:lnTo>
                  <a:lnTo>
                    <a:pt x="2168" y="3215"/>
                  </a:lnTo>
                  <a:lnTo>
                    <a:pt x="2168" y="3215"/>
                  </a:lnTo>
                  <a:lnTo>
                    <a:pt x="2241" y="3142"/>
                  </a:lnTo>
                  <a:lnTo>
                    <a:pt x="2315" y="3094"/>
                  </a:lnTo>
                  <a:lnTo>
                    <a:pt x="2363" y="2996"/>
                  </a:lnTo>
                  <a:lnTo>
                    <a:pt x="2412" y="2923"/>
                  </a:lnTo>
                  <a:lnTo>
                    <a:pt x="2436" y="2826"/>
                  </a:lnTo>
                  <a:lnTo>
                    <a:pt x="2436" y="2728"/>
                  </a:lnTo>
                  <a:lnTo>
                    <a:pt x="2412" y="2631"/>
                  </a:lnTo>
                  <a:lnTo>
                    <a:pt x="2388" y="2558"/>
                  </a:lnTo>
                  <a:lnTo>
                    <a:pt x="1097"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37"/>
            <p:cNvSpPr/>
            <p:nvPr/>
          </p:nvSpPr>
          <p:spPr>
            <a:xfrm>
              <a:off x="5316925" y="3731225"/>
              <a:ext cx="371450" cy="218000"/>
            </a:xfrm>
            <a:custGeom>
              <a:avLst/>
              <a:gdLst/>
              <a:ahLst/>
              <a:cxnLst/>
              <a:rect l="l" t="t" r="r" b="b"/>
              <a:pathLst>
                <a:path w="14858" h="8720" fill="none" extrusionOk="0">
                  <a:moveTo>
                    <a:pt x="1" y="0"/>
                  </a:moveTo>
                  <a:lnTo>
                    <a:pt x="1" y="8719"/>
                  </a:lnTo>
                  <a:lnTo>
                    <a:pt x="14857" y="8719"/>
                  </a:lnTo>
                  <a:lnTo>
                    <a:pt x="14857" y="0"/>
                  </a:lnTo>
                  <a:lnTo>
                    <a:pt x="1" y="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37"/>
            <p:cNvSpPr/>
            <p:nvPr/>
          </p:nvSpPr>
          <p:spPr>
            <a:xfrm>
              <a:off x="5380250" y="3784800"/>
              <a:ext cx="230200" cy="115725"/>
            </a:xfrm>
            <a:custGeom>
              <a:avLst/>
              <a:gdLst/>
              <a:ahLst/>
              <a:cxnLst/>
              <a:rect l="l" t="t" r="r" b="b"/>
              <a:pathLst>
                <a:path w="9208" h="4629" fill="none" extrusionOk="0">
                  <a:moveTo>
                    <a:pt x="9207" y="1"/>
                  </a:moveTo>
                  <a:lnTo>
                    <a:pt x="5213" y="3995"/>
                  </a:lnTo>
                  <a:lnTo>
                    <a:pt x="5213" y="3995"/>
                  </a:lnTo>
                  <a:lnTo>
                    <a:pt x="5140" y="4044"/>
                  </a:lnTo>
                  <a:lnTo>
                    <a:pt x="5067" y="4092"/>
                  </a:lnTo>
                  <a:lnTo>
                    <a:pt x="4969" y="4117"/>
                  </a:lnTo>
                  <a:lnTo>
                    <a:pt x="4872" y="4141"/>
                  </a:lnTo>
                  <a:lnTo>
                    <a:pt x="4774" y="4117"/>
                  </a:lnTo>
                  <a:lnTo>
                    <a:pt x="4677" y="4092"/>
                  </a:lnTo>
                  <a:lnTo>
                    <a:pt x="4604" y="4044"/>
                  </a:lnTo>
                  <a:lnTo>
                    <a:pt x="4531" y="3995"/>
                  </a:lnTo>
                  <a:lnTo>
                    <a:pt x="2582" y="2046"/>
                  </a:lnTo>
                  <a:lnTo>
                    <a:pt x="1" y="462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37"/>
            <p:cNvSpPr/>
            <p:nvPr/>
          </p:nvSpPr>
          <p:spPr>
            <a:xfrm>
              <a:off x="5547700" y="3779925"/>
              <a:ext cx="68825" cy="68825"/>
            </a:xfrm>
            <a:custGeom>
              <a:avLst/>
              <a:gdLst/>
              <a:ahLst/>
              <a:cxnLst/>
              <a:rect l="l" t="t" r="r" b="b"/>
              <a:pathLst>
                <a:path w="2753" h="2753" fill="none" extrusionOk="0">
                  <a:moveTo>
                    <a:pt x="0" y="1"/>
                  </a:moveTo>
                  <a:lnTo>
                    <a:pt x="2265" y="1"/>
                  </a:lnTo>
                  <a:lnTo>
                    <a:pt x="2265" y="1"/>
                  </a:lnTo>
                  <a:lnTo>
                    <a:pt x="2363" y="1"/>
                  </a:lnTo>
                  <a:lnTo>
                    <a:pt x="2460" y="25"/>
                  </a:lnTo>
                  <a:lnTo>
                    <a:pt x="2533" y="74"/>
                  </a:lnTo>
                  <a:lnTo>
                    <a:pt x="2606" y="147"/>
                  </a:lnTo>
                  <a:lnTo>
                    <a:pt x="2680" y="220"/>
                  </a:lnTo>
                  <a:lnTo>
                    <a:pt x="2728" y="293"/>
                  </a:lnTo>
                  <a:lnTo>
                    <a:pt x="2753" y="390"/>
                  </a:lnTo>
                  <a:lnTo>
                    <a:pt x="2753" y="488"/>
                  </a:lnTo>
                  <a:lnTo>
                    <a:pt x="2753" y="275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 name="Google Shape;752;p37"/>
          <p:cNvGrpSpPr/>
          <p:nvPr/>
        </p:nvGrpSpPr>
        <p:grpSpPr>
          <a:xfrm>
            <a:off x="4636570" y="3487380"/>
            <a:ext cx="354245" cy="354245"/>
            <a:chOff x="5941025" y="3634400"/>
            <a:chExt cx="467650" cy="467650"/>
          </a:xfrm>
        </p:grpSpPr>
        <p:sp>
          <p:nvSpPr>
            <p:cNvPr id="753" name="Google Shape;753;p37"/>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37"/>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37"/>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37"/>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37"/>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7"/>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 name="Google Shape;759;p37"/>
          <p:cNvGrpSpPr/>
          <p:nvPr/>
        </p:nvGrpSpPr>
        <p:grpSpPr>
          <a:xfrm>
            <a:off x="5168372" y="3509992"/>
            <a:ext cx="309022" cy="309041"/>
            <a:chOff x="6643075" y="3664250"/>
            <a:chExt cx="407950" cy="407975"/>
          </a:xfrm>
        </p:grpSpPr>
        <p:sp>
          <p:nvSpPr>
            <p:cNvPr id="760" name="Google Shape;760;p37"/>
            <p:cNvSpPr/>
            <p:nvPr/>
          </p:nvSpPr>
          <p:spPr>
            <a:xfrm>
              <a:off x="6794075" y="3815250"/>
              <a:ext cx="211300" cy="211300"/>
            </a:xfrm>
            <a:custGeom>
              <a:avLst/>
              <a:gdLst/>
              <a:ahLst/>
              <a:cxnLst/>
              <a:rect l="l" t="t" r="r" b="b"/>
              <a:pathLst>
                <a:path w="8452" h="8452" fill="none" extrusionOk="0">
                  <a:moveTo>
                    <a:pt x="0" y="8135"/>
                  </a:moveTo>
                  <a:lnTo>
                    <a:pt x="0" y="8135"/>
                  </a:lnTo>
                  <a:lnTo>
                    <a:pt x="438" y="8257"/>
                  </a:lnTo>
                  <a:lnTo>
                    <a:pt x="852" y="8354"/>
                  </a:lnTo>
                  <a:lnTo>
                    <a:pt x="1291" y="8403"/>
                  </a:lnTo>
                  <a:lnTo>
                    <a:pt x="1729" y="8452"/>
                  </a:lnTo>
                  <a:lnTo>
                    <a:pt x="2168" y="8452"/>
                  </a:lnTo>
                  <a:lnTo>
                    <a:pt x="2606" y="8427"/>
                  </a:lnTo>
                  <a:lnTo>
                    <a:pt x="3020" y="8378"/>
                  </a:lnTo>
                  <a:lnTo>
                    <a:pt x="3458" y="8281"/>
                  </a:lnTo>
                  <a:lnTo>
                    <a:pt x="3872" y="8184"/>
                  </a:lnTo>
                  <a:lnTo>
                    <a:pt x="4311" y="8037"/>
                  </a:lnTo>
                  <a:lnTo>
                    <a:pt x="4701" y="7867"/>
                  </a:lnTo>
                  <a:lnTo>
                    <a:pt x="5115" y="7672"/>
                  </a:lnTo>
                  <a:lnTo>
                    <a:pt x="5504" y="7429"/>
                  </a:lnTo>
                  <a:lnTo>
                    <a:pt x="5870" y="7185"/>
                  </a:lnTo>
                  <a:lnTo>
                    <a:pt x="6235" y="6893"/>
                  </a:lnTo>
                  <a:lnTo>
                    <a:pt x="6576" y="6576"/>
                  </a:lnTo>
                  <a:lnTo>
                    <a:pt x="6576" y="6576"/>
                  </a:lnTo>
                  <a:lnTo>
                    <a:pt x="6892" y="6235"/>
                  </a:lnTo>
                  <a:lnTo>
                    <a:pt x="7185" y="5870"/>
                  </a:lnTo>
                  <a:lnTo>
                    <a:pt x="7428" y="5505"/>
                  </a:lnTo>
                  <a:lnTo>
                    <a:pt x="7672" y="5115"/>
                  </a:lnTo>
                  <a:lnTo>
                    <a:pt x="7867" y="4701"/>
                  </a:lnTo>
                  <a:lnTo>
                    <a:pt x="8037" y="4311"/>
                  </a:lnTo>
                  <a:lnTo>
                    <a:pt x="8183" y="3873"/>
                  </a:lnTo>
                  <a:lnTo>
                    <a:pt x="8281" y="3459"/>
                  </a:lnTo>
                  <a:lnTo>
                    <a:pt x="8378" y="3020"/>
                  </a:lnTo>
                  <a:lnTo>
                    <a:pt x="8427" y="2606"/>
                  </a:lnTo>
                  <a:lnTo>
                    <a:pt x="8451" y="2168"/>
                  </a:lnTo>
                  <a:lnTo>
                    <a:pt x="8451" y="1730"/>
                  </a:lnTo>
                  <a:lnTo>
                    <a:pt x="8402" y="1291"/>
                  </a:lnTo>
                  <a:lnTo>
                    <a:pt x="8354" y="853"/>
                  </a:lnTo>
                  <a:lnTo>
                    <a:pt x="8256" y="439"/>
                  </a:lnTo>
                  <a:lnTo>
                    <a:pt x="8135"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7"/>
            <p:cNvSpPr/>
            <p:nvPr/>
          </p:nvSpPr>
          <p:spPr>
            <a:xfrm>
              <a:off x="6643075" y="3664250"/>
              <a:ext cx="407950" cy="407975"/>
            </a:xfrm>
            <a:custGeom>
              <a:avLst/>
              <a:gdLst/>
              <a:ahLst/>
              <a:cxnLst/>
              <a:rect l="l" t="t" r="r" b="b"/>
              <a:pathLst>
                <a:path w="16318" h="16319" fill="none" extrusionOk="0">
                  <a:moveTo>
                    <a:pt x="16074" y="244"/>
                  </a:moveTo>
                  <a:lnTo>
                    <a:pt x="16074" y="244"/>
                  </a:lnTo>
                  <a:lnTo>
                    <a:pt x="15928" y="122"/>
                  </a:lnTo>
                  <a:lnTo>
                    <a:pt x="15758" y="49"/>
                  </a:lnTo>
                  <a:lnTo>
                    <a:pt x="15538" y="0"/>
                  </a:lnTo>
                  <a:lnTo>
                    <a:pt x="15319" y="0"/>
                  </a:lnTo>
                  <a:lnTo>
                    <a:pt x="15051" y="25"/>
                  </a:lnTo>
                  <a:lnTo>
                    <a:pt x="14759" y="73"/>
                  </a:lnTo>
                  <a:lnTo>
                    <a:pt x="14442" y="171"/>
                  </a:lnTo>
                  <a:lnTo>
                    <a:pt x="14102" y="293"/>
                  </a:lnTo>
                  <a:lnTo>
                    <a:pt x="13736" y="439"/>
                  </a:lnTo>
                  <a:lnTo>
                    <a:pt x="13347" y="609"/>
                  </a:lnTo>
                  <a:lnTo>
                    <a:pt x="12957" y="828"/>
                  </a:lnTo>
                  <a:lnTo>
                    <a:pt x="12543" y="1048"/>
                  </a:lnTo>
                  <a:lnTo>
                    <a:pt x="11666" y="1608"/>
                  </a:lnTo>
                  <a:lnTo>
                    <a:pt x="10716" y="2265"/>
                  </a:lnTo>
                  <a:lnTo>
                    <a:pt x="10716" y="2265"/>
                  </a:lnTo>
                  <a:lnTo>
                    <a:pt x="10278" y="2095"/>
                  </a:lnTo>
                  <a:lnTo>
                    <a:pt x="9815" y="1949"/>
                  </a:lnTo>
                  <a:lnTo>
                    <a:pt x="9352" y="1851"/>
                  </a:lnTo>
                  <a:lnTo>
                    <a:pt x="8890" y="1778"/>
                  </a:lnTo>
                  <a:lnTo>
                    <a:pt x="8427" y="1730"/>
                  </a:lnTo>
                  <a:lnTo>
                    <a:pt x="7940" y="1730"/>
                  </a:lnTo>
                  <a:lnTo>
                    <a:pt x="7477" y="1778"/>
                  </a:lnTo>
                  <a:lnTo>
                    <a:pt x="7014" y="1827"/>
                  </a:lnTo>
                  <a:lnTo>
                    <a:pt x="6551" y="1924"/>
                  </a:lnTo>
                  <a:lnTo>
                    <a:pt x="6089" y="2070"/>
                  </a:lnTo>
                  <a:lnTo>
                    <a:pt x="5650" y="2241"/>
                  </a:lnTo>
                  <a:lnTo>
                    <a:pt x="5212" y="2436"/>
                  </a:lnTo>
                  <a:lnTo>
                    <a:pt x="4774" y="2679"/>
                  </a:lnTo>
                  <a:lnTo>
                    <a:pt x="4384" y="2972"/>
                  </a:lnTo>
                  <a:lnTo>
                    <a:pt x="3994" y="3264"/>
                  </a:lnTo>
                  <a:lnTo>
                    <a:pt x="3605" y="3605"/>
                  </a:lnTo>
                  <a:lnTo>
                    <a:pt x="3605" y="3605"/>
                  </a:lnTo>
                  <a:lnTo>
                    <a:pt x="3264" y="3995"/>
                  </a:lnTo>
                  <a:lnTo>
                    <a:pt x="2971" y="4384"/>
                  </a:lnTo>
                  <a:lnTo>
                    <a:pt x="2679" y="4774"/>
                  </a:lnTo>
                  <a:lnTo>
                    <a:pt x="2436" y="5212"/>
                  </a:lnTo>
                  <a:lnTo>
                    <a:pt x="2241" y="5651"/>
                  </a:lnTo>
                  <a:lnTo>
                    <a:pt x="2070" y="6089"/>
                  </a:lnTo>
                  <a:lnTo>
                    <a:pt x="1924" y="6552"/>
                  </a:lnTo>
                  <a:lnTo>
                    <a:pt x="1827" y="7015"/>
                  </a:lnTo>
                  <a:lnTo>
                    <a:pt x="1778" y="7477"/>
                  </a:lnTo>
                  <a:lnTo>
                    <a:pt x="1729" y="7940"/>
                  </a:lnTo>
                  <a:lnTo>
                    <a:pt x="1729" y="8427"/>
                  </a:lnTo>
                  <a:lnTo>
                    <a:pt x="1778" y="8890"/>
                  </a:lnTo>
                  <a:lnTo>
                    <a:pt x="1851" y="9353"/>
                  </a:lnTo>
                  <a:lnTo>
                    <a:pt x="1948" y="9815"/>
                  </a:lnTo>
                  <a:lnTo>
                    <a:pt x="2095" y="10278"/>
                  </a:lnTo>
                  <a:lnTo>
                    <a:pt x="2265" y="10716"/>
                  </a:lnTo>
                  <a:lnTo>
                    <a:pt x="2265" y="10716"/>
                  </a:lnTo>
                  <a:lnTo>
                    <a:pt x="1607" y="11666"/>
                  </a:lnTo>
                  <a:lnTo>
                    <a:pt x="1047" y="12543"/>
                  </a:lnTo>
                  <a:lnTo>
                    <a:pt x="828" y="12957"/>
                  </a:lnTo>
                  <a:lnTo>
                    <a:pt x="609" y="13347"/>
                  </a:lnTo>
                  <a:lnTo>
                    <a:pt x="438" y="13737"/>
                  </a:lnTo>
                  <a:lnTo>
                    <a:pt x="292" y="14102"/>
                  </a:lnTo>
                  <a:lnTo>
                    <a:pt x="170" y="14443"/>
                  </a:lnTo>
                  <a:lnTo>
                    <a:pt x="73" y="14759"/>
                  </a:lnTo>
                  <a:lnTo>
                    <a:pt x="24" y="15052"/>
                  </a:lnTo>
                  <a:lnTo>
                    <a:pt x="0" y="15320"/>
                  </a:lnTo>
                  <a:lnTo>
                    <a:pt x="0" y="15539"/>
                  </a:lnTo>
                  <a:lnTo>
                    <a:pt x="49" y="15758"/>
                  </a:lnTo>
                  <a:lnTo>
                    <a:pt x="122" y="15928"/>
                  </a:lnTo>
                  <a:lnTo>
                    <a:pt x="244" y="16075"/>
                  </a:lnTo>
                  <a:lnTo>
                    <a:pt x="244" y="16075"/>
                  </a:lnTo>
                  <a:lnTo>
                    <a:pt x="341" y="16172"/>
                  </a:lnTo>
                  <a:lnTo>
                    <a:pt x="487" y="16245"/>
                  </a:lnTo>
                  <a:lnTo>
                    <a:pt x="633" y="16294"/>
                  </a:lnTo>
                  <a:lnTo>
                    <a:pt x="804" y="16318"/>
                  </a:lnTo>
                  <a:lnTo>
                    <a:pt x="974" y="16318"/>
                  </a:lnTo>
                  <a:lnTo>
                    <a:pt x="1169" y="16318"/>
                  </a:lnTo>
                  <a:lnTo>
                    <a:pt x="1388" y="16269"/>
                  </a:lnTo>
                  <a:lnTo>
                    <a:pt x="1632" y="16221"/>
                  </a:lnTo>
                  <a:lnTo>
                    <a:pt x="2143" y="16075"/>
                  </a:lnTo>
                  <a:lnTo>
                    <a:pt x="2703" y="15831"/>
                  </a:lnTo>
                  <a:lnTo>
                    <a:pt x="3312" y="15539"/>
                  </a:lnTo>
                  <a:lnTo>
                    <a:pt x="3946" y="15149"/>
                  </a:lnTo>
                  <a:lnTo>
                    <a:pt x="4652" y="14711"/>
                  </a:lnTo>
                  <a:lnTo>
                    <a:pt x="5358" y="14224"/>
                  </a:lnTo>
                  <a:lnTo>
                    <a:pt x="6113" y="13663"/>
                  </a:lnTo>
                  <a:lnTo>
                    <a:pt x="6892" y="13055"/>
                  </a:lnTo>
                  <a:lnTo>
                    <a:pt x="7696" y="12397"/>
                  </a:lnTo>
                  <a:lnTo>
                    <a:pt x="8500" y="11691"/>
                  </a:lnTo>
                  <a:lnTo>
                    <a:pt x="9304" y="10936"/>
                  </a:lnTo>
                  <a:lnTo>
                    <a:pt x="10132" y="10132"/>
                  </a:lnTo>
                  <a:lnTo>
                    <a:pt x="10132" y="10132"/>
                  </a:lnTo>
                  <a:lnTo>
                    <a:pt x="10935" y="9304"/>
                  </a:lnTo>
                  <a:lnTo>
                    <a:pt x="11690" y="8500"/>
                  </a:lnTo>
                  <a:lnTo>
                    <a:pt x="12397" y="7696"/>
                  </a:lnTo>
                  <a:lnTo>
                    <a:pt x="13054" y="6893"/>
                  </a:lnTo>
                  <a:lnTo>
                    <a:pt x="13663" y="6113"/>
                  </a:lnTo>
                  <a:lnTo>
                    <a:pt x="14223" y="5358"/>
                  </a:lnTo>
                  <a:lnTo>
                    <a:pt x="14710" y="4652"/>
                  </a:lnTo>
                  <a:lnTo>
                    <a:pt x="15149" y="3946"/>
                  </a:lnTo>
                  <a:lnTo>
                    <a:pt x="15538" y="3313"/>
                  </a:lnTo>
                  <a:lnTo>
                    <a:pt x="15831" y="2704"/>
                  </a:lnTo>
                  <a:lnTo>
                    <a:pt x="16074" y="2144"/>
                  </a:lnTo>
                  <a:lnTo>
                    <a:pt x="16220" y="1632"/>
                  </a:lnTo>
                  <a:lnTo>
                    <a:pt x="16269" y="1389"/>
                  </a:lnTo>
                  <a:lnTo>
                    <a:pt x="16318" y="1169"/>
                  </a:lnTo>
                  <a:lnTo>
                    <a:pt x="16318" y="975"/>
                  </a:lnTo>
                  <a:lnTo>
                    <a:pt x="16318" y="804"/>
                  </a:lnTo>
                  <a:lnTo>
                    <a:pt x="16293" y="634"/>
                  </a:lnTo>
                  <a:lnTo>
                    <a:pt x="16245" y="487"/>
                  </a:lnTo>
                  <a:lnTo>
                    <a:pt x="16172" y="341"/>
                  </a:lnTo>
                  <a:lnTo>
                    <a:pt x="16074" y="244"/>
                  </a:lnTo>
                  <a:lnTo>
                    <a:pt x="16074" y="244"/>
                  </a:lnTo>
                  <a:close/>
                  <a:moveTo>
                    <a:pt x="1827" y="13810"/>
                  </a:moveTo>
                  <a:lnTo>
                    <a:pt x="1827" y="13810"/>
                  </a:lnTo>
                  <a:lnTo>
                    <a:pt x="1754" y="13737"/>
                  </a:lnTo>
                  <a:lnTo>
                    <a:pt x="1729" y="13639"/>
                  </a:lnTo>
                  <a:lnTo>
                    <a:pt x="1681" y="13542"/>
                  </a:lnTo>
                  <a:lnTo>
                    <a:pt x="1681" y="13444"/>
                  </a:lnTo>
                  <a:lnTo>
                    <a:pt x="1681" y="13176"/>
                  </a:lnTo>
                  <a:lnTo>
                    <a:pt x="1754" y="12884"/>
                  </a:lnTo>
                  <a:lnTo>
                    <a:pt x="1875" y="12519"/>
                  </a:lnTo>
                  <a:lnTo>
                    <a:pt x="2046" y="12153"/>
                  </a:lnTo>
                  <a:lnTo>
                    <a:pt x="2265" y="11715"/>
                  </a:lnTo>
                  <a:lnTo>
                    <a:pt x="2533" y="11277"/>
                  </a:lnTo>
                  <a:lnTo>
                    <a:pt x="2533" y="11277"/>
                  </a:lnTo>
                  <a:lnTo>
                    <a:pt x="2752" y="11642"/>
                  </a:lnTo>
                  <a:lnTo>
                    <a:pt x="3020" y="12007"/>
                  </a:lnTo>
                  <a:lnTo>
                    <a:pt x="3288" y="12373"/>
                  </a:lnTo>
                  <a:lnTo>
                    <a:pt x="3605" y="12714"/>
                  </a:lnTo>
                  <a:lnTo>
                    <a:pt x="3605" y="12714"/>
                  </a:lnTo>
                  <a:lnTo>
                    <a:pt x="3897" y="12957"/>
                  </a:lnTo>
                  <a:lnTo>
                    <a:pt x="4165" y="13201"/>
                  </a:lnTo>
                  <a:lnTo>
                    <a:pt x="4165" y="13201"/>
                  </a:lnTo>
                  <a:lnTo>
                    <a:pt x="3751" y="13444"/>
                  </a:lnTo>
                  <a:lnTo>
                    <a:pt x="3361" y="13639"/>
                  </a:lnTo>
                  <a:lnTo>
                    <a:pt x="3020" y="13785"/>
                  </a:lnTo>
                  <a:lnTo>
                    <a:pt x="2679" y="13883"/>
                  </a:lnTo>
                  <a:lnTo>
                    <a:pt x="2411" y="13956"/>
                  </a:lnTo>
                  <a:lnTo>
                    <a:pt x="2168" y="13956"/>
                  </a:lnTo>
                  <a:lnTo>
                    <a:pt x="2070" y="13931"/>
                  </a:lnTo>
                  <a:lnTo>
                    <a:pt x="1973" y="13907"/>
                  </a:lnTo>
                  <a:lnTo>
                    <a:pt x="1900" y="13858"/>
                  </a:lnTo>
                  <a:lnTo>
                    <a:pt x="1827" y="13810"/>
                  </a:lnTo>
                  <a:lnTo>
                    <a:pt x="1827" y="13810"/>
                  </a:lnTo>
                  <a:close/>
                  <a:moveTo>
                    <a:pt x="8159" y="4482"/>
                  </a:moveTo>
                  <a:lnTo>
                    <a:pt x="8159" y="4482"/>
                  </a:lnTo>
                  <a:lnTo>
                    <a:pt x="8037" y="4482"/>
                  </a:lnTo>
                  <a:lnTo>
                    <a:pt x="7940" y="4433"/>
                  </a:lnTo>
                  <a:lnTo>
                    <a:pt x="7842" y="4384"/>
                  </a:lnTo>
                  <a:lnTo>
                    <a:pt x="7745" y="4311"/>
                  </a:lnTo>
                  <a:lnTo>
                    <a:pt x="7672" y="4238"/>
                  </a:lnTo>
                  <a:lnTo>
                    <a:pt x="7623" y="4141"/>
                  </a:lnTo>
                  <a:lnTo>
                    <a:pt x="7574" y="4019"/>
                  </a:lnTo>
                  <a:lnTo>
                    <a:pt x="7574" y="3897"/>
                  </a:lnTo>
                  <a:lnTo>
                    <a:pt x="7574" y="3897"/>
                  </a:lnTo>
                  <a:lnTo>
                    <a:pt x="7574" y="3775"/>
                  </a:lnTo>
                  <a:lnTo>
                    <a:pt x="7623" y="3678"/>
                  </a:lnTo>
                  <a:lnTo>
                    <a:pt x="7672" y="3580"/>
                  </a:lnTo>
                  <a:lnTo>
                    <a:pt x="7745" y="3483"/>
                  </a:lnTo>
                  <a:lnTo>
                    <a:pt x="7842" y="3410"/>
                  </a:lnTo>
                  <a:lnTo>
                    <a:pt x="7940" y="3361"/>
                  </a:lnTo>
                  <a:lnTo>
                    <a:pt x="8037" y="3337"/>
                  </a:lnTo>
                  <a:lnTo>
                    <a:pt x="8159" y="3313"/>
                  </a:lnTo>
                  <a:lnTo>
                    <a:pt x="8159" y="3313"/>
                  </a:lnTo>
                  <a:lnTo>
                    <a:pt x="8281" y="3337"/>
                  </a:lnTo>
                  <a:lnTo>
                    <a:pt x="8378" y="3361"/>
                  </a:lnTo>
                  <a:lnTo>
                    <a:pt x="8476" y="3410"/>
                  </a:lnTo>
                  <a:lnTo>
                    <a:pt x="8573" y="3483"/>
                  </a:lnTo>
                  <a:lnTo>
                    <a:pt x="8646" y="3580"/>
                  </a:lnTo>
                  <a:lnTo>
                    <a:pt x="8695" y="3678"/>
                  </a:lnTo>
                  <a:lnTo>
                    <a:pt x="8743" y="3775"/>
                  </a:lnTo>
                  <a:lnTo>
                    <a:pt x="8743" y="3897"/>
                  </a:lnTo>
                  <a:lnTo>
                    <a:pt x="8743" y="3897"/>
                  </a:lnTo>
                  <a:lnTo>
                    <a:pt x="8743" y="4019"/>
                  </a:lnTo>
                  <a:lnTo>
                    <a:pt x="8695" y="4141"/>
                  </a:lnTo>
                  <a:lnTo>
                    <a:pt x="8646" y="4238"/>
                  </a:lnTo>
                  <a:lnTo>
                    <a:pt x="8573" y="4311"/>
                  </a:lnTo>
                  <a:lnTo>
                    <a:pt x="8476" y="4384"/>
                  </a:lnTo>
                  <a:lnTo>
                    <a:pt x="8378" y="4433"/>
                  </a:lnTo>
                  <a:lnTo>
                    <a:pt x="8281" y="4482"/>
                  </a:lnTo>
                  <a:lnTo>
                    <a:pt x="8159" y="4482"/>
                  </a:lnTo>
                  <a:lnTo>
                    <a:pt x="8159" y="4482"/>
                  </a:lnTo>
                  <a:close/>
                  <a:moveTo>
                    <a:pt x="9133" y="5943"/>
                  </a:moveTo>
                  <a:lnTo>
                    <a:pt x="9133" y="5943"/>
                  </a:lnTo>
                  <a:lnTo>
                    <a:pt x="9036" y="5943"/>
                  </a:lnTo>
                  <a:lnTo>
                    <a:pt x="8963" y="5919"/>
                  </a:lnTo>
                  <a:lnTo>
                    <a:pt x="8841" y="5846"/>
                  </a:lnTo>
                  <a:lnTo>
                    <a:pt x="8768" y="5724"/>
                  </a:lnTo>
                  <a:lnTo>
                    <a:pt x="8743" y="5651"/>
                  </a:lnTo>
                  <a:lnTo>
                    <a:pt x="8743" y="5553"/>
                  </a:lnTo>
                  <a:lnTo>
                    <a:pt x="8743" y="5553"/>
                  </a:lnTo>
                  <a:lnTo>
                    <a:pt x="8743" y="5480"/>
                  </a:lnTo>
                  <a:lnTo>
                    <a:pt x="8768" y="5407"/>
                  </a:lnTo>
                  <a:lnTo>
                    <a:pt x="8841" y="5285"/>
                  </a:lnTo>
                  <a:lnTo>
                    <a:pt x="8963" y="5212"/>
                  </a:lnTo>
                  <a:lnTo>
                    <a:pt x="9036" y="5188"/>
                  </a:lnTo>
                  <a:lnTo>
                    <a:pt x="9133" y="5164"/>
                  </a:lnTo>
                  <a:lnTo>
                    <a:pt x="9133" y="5164"/>
                  </a:lnTo>
                  <a:lnTo>
                    <a:pt x="9206" y="5188"/>
                  </a:lnTo>
                  <a:lnTo>
                    <a:pt x="9279" y="5212"/>
                  </a:lnTo>
                  <a:lnTo>
                    <a:pt x="9401" y="5285"/>
                  </a:lnTo>
                  <a:lnTo>
                    <a:pt x="9474" y="5407"/>
                  </a:lnTo>
                  <a:lnTo>
                    <a:pt x="9498" y="5480"/>
                  </a:lnTo>
                  <a:lnTo>
                    <a:pt x="9523" y="5553"/>
                  </a:lnTo>
                  <a:lnTo>
                    <a:pt x="9523" y="5553"/>
                  </a:lnTo>
                  <a:lnTo>
                    <a:pt x="9498" y="5651"/>
                  </a:lnTo>
                  <a:lnTo>
                    <a:pt x="9474" y="5724"/>
                  </a:lnTo>
                  <a:lnTo>
                    <a:pt x="9401" y="5846"/>
                  </a:lnTo>
                  <a:lnTo>
                    <a:pt x="9279" y="5919"/>
                  </a:lnTo>
                  <a:lnTo>
                    <a:pt x="9206" y="5943"/>
                  </a:lnTo>
                  <a:lnTo>
                    <a:pt x="9133" y="5943"/>
                  </a:lnTo>
                  <a:lnTo>
                    <a:pt x="9133" y="5943"/>
                  </a:lnTo>
                  <a:close/>
                  <a:moveTo>
                    <a:pt x="9986" y="4409"/>
                  </a:moveTo>
                  <a:lnTo>
                    <a:pt x="9986" y="4409"/>
                  </a:lnTo>
                  <a:lnTo>
                    <a:pt x="9888" y="4409"/>
                  </a:lnTo>
                  <a:lnTo>
                    <a:pt x="9815" y="4384"/>
                  </a:lnTo>
                  <a:lnTo>
                    <a:pt x="9693" y="4287"/>
                  </a:lnTo>
                  <a:lnTo>
                    <a:pt x="9620" y="4165"/>
                  </a:lnTo>
                  <a:lnTo>
                    <a:pt x="9596" y="4092"/>
                  </a:lnTo>
                  <a:lnTo>
                    <a:pt x="9596" y="4019"/>
                  </a:lnTo>
                  <a:lnTo>
                    <a:pt x="9596" y="4019"/>
                  </a:lnTo>
                  <a:lnTo>
                    <a:pt x="9596" y="3946"/>
                  </a:lnTo>
                  <a:lnTo>
                    <a:pt x="9620" y="3873"/>
                  </a:lnTo>
                  <a:lnTo>
                    <a:pt x="9693" y="3751"/>
                  </a:lnTo>
                  <a:lnTo>
                    <a:pt x="9815" y="3654"/>
                  </a:lnTo>
                  <a:lnTo>
                    <a:pt x="9888" y="3629"/>
                  </a:lnTo>
                  <a:lnTo>
                    <a:pt x="9986" y="3629"/>
                  </a:lnTo>
                  <a:lnTo>
                    <a:pt x="9986" y="3629"/>
                  </a:lnTo>
                  <a:lnTo>
                    <a:pt x="10059" y="3629"/>
                  </a:lnTo>
                  <a:lnTo>
                    <a:pt x="10132" y="3654"/>
                  </a:lnTo>
                  <a:lnTo>
                    <a:pt x="10253" y="3751"/>
                  </a:lnTo>
                  <a:lnTo>
                    <a:pt x="10327" y="3873"/>
                  </a:lnTo>
                  <a:lnTo>
                    <a:pt x="10351" y="3946"/>
                  </a:lnTo>
                  <a:lnTo>
                    <a:pt x="10375" y="4019"/>
                  </a:lnTo>
                  <a:lnTo>
                    <a:pt x="10375" y="4019"/>
                  </a:lnTo>
                  <a:lnTo>
                    <a:pt x="10351" y="4092"/>
                  </a:lnTo>
                  <a:lnTo>
                    <a:pt x="10327" y="4165"/>
                  </a:lnTo>
                  <a:lnTo>
                    <a:pt x="10253" y="4287"/>
                  </a:lnTo>
                  <a:lnTo>
                    <a:pt x="10132" y="4384"/>
                  </a:lnTo>
                  <a:lnTo>
                    <a:pt x="10059" y="4409"/>
                  </a:lnTo>
                  <a:lnTo>
                    <a:pt x="9986" y="4409"/>
                  </a:lnTo>
                  <a:lnTo>
                    <a:pt x="9986" y="4409"/>
                  </a:lnTo>
                  <a:close/>
                  <a:moveTo>
                    <a:pt x="13200" y="4165"/>
                  </a:moveTo>
                  <a:lnTo>
                    <a:pt x="13200" y="4165"/>
                  </a:lnTo>
                  <a:lnTo>
                    <a:pt x="12957" y="3897"/>
                  </a:lnTo>
                  <a:lnTo>
                    <a:pt x="12713" y="3605"/>
                  </a:lnTo>
                  <a:lnTo>
                    <a:pt x="12713" y="3605"/>
                  </a:lnTo>
                  <a:lnTo>
                    <a:pt x="12372" y="3288"/>
                  </a:lnTo>
                  <a:lnTo>
                    <a:pt x="12007" y="3020"/>
                  </a:lnTo>
                  <a:lnTo>
                    <a:pt x="11642" y="2752"/>
                  </a:lnTo>
                  <a:lnTo>
                    <a:pt x="11276" y="2533"/>
                  </a:lnTo>
                  <a:lnTo>
                    <a:pt x="11276" y="2533"/>
                  </a:lnTo>
                  <a:lnTo>
                    <a:pt x="11715" y="2265"/>
                  </a:lnTo>
                  <a:lnTo>
                    <a:pt x="12153" y="2046"/>
                  </a:lnTo>
                  <a:lnTo>
                    <a:pt x="12518" y="1876"/>
                  </a:lnTo>
                  <a:lnTo>
                    <a:pt x="12884" y="1754"/>
                  </a:lnTo>
                  <a:lnTo>
                    <a:pt x="13176" y="1681"/>
                  </a:lnTo>
                  <a:lnTo>
                    <a:pt x="13444" y="1681"/>
                  </a:lnTo>
                  <a:lnTo>
                    <a:pt x="13541" y="1681"/>
                  </a:lnTo>
                  <a:lnTo>
                    <a:pt x="13639" y="1730"/>
                  </a:lnTo>
                  <a:lnTo>
                    <a:pt x="13736" y="1754"/>
                  </a:lnTo>
                  <a:lnTo>
                    <a:pt x="13809" y="1827"/>
                  </a:lnTo>
                  <a:lnTo>
                    <a:pt x="13809" y="1827"/>
                  </a:lnTo>
                  <a:lnTo>
                    <a:pt x="13858" y="1900"/>
                  </a:lnTo>
                  <a:lnTo>
                    <a:pt x="13907" y="1973"/>
                  </a:lnTo>
                  <a:lnTo>
                    <a:pt x="13931" y="2070"/>
                  </a:lnTo>
                  <a:lnTo>
                    <a:pt x="13955" y="2168"/>
                  </a:lnTo>
                  <a:lnTo>
                    <a:pt x="13955" y="2411"/>
                  </a:lnTo>
                  <a:lnTo>
                    <a:pt x="13882" y="2679"/>
                  </a:lnTo>
                  <a:lnTo>
                    <a:pt x="13785" y="3020"/>
                  </a:lnTo>
                  <a:lnTo>
                    <a:pt x="13639" y="3361"/>
                  </a:lnTo>
                  <a:lnTo>
                    <a:pt x="13444" y="3751"/>
                  </a:lnTo>
                  <a:lnTo>
                    <a:pt x="13200" y="4165"/>
                  </a:lnTo>
                  <a:lnTo>
                    <a:pt x="13200" y="416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2" name="Google Shape;762;p37"/>
          <p:cNvGrpSpPr/>
          <p:nvPr/>
        </p:nvGrpSpPr>
        <p:grpSpPr>
          <a:xfrm>
            <a:off x="572753" y="4006268"/>
            <a:ext cx="334872" cy="334853"/>
            <a:chOff x="576250" y="4319400"/>
            <a:chExt cx="442075" cy="442050"/>
          </a:xfrm>
        </p:grpSpPr>
        <p:sp>
          <p:nvSpPr>
            <p:cNvPr id="763" name="Google Shape;763;p37"/>
            <p:cNvSpPr/>
            <p:nvPr/>
          </p:nvSpPr>
          <p:spPr>
            <a:xfrm>
              <a:off x="576250" y="4319400"/>
              <a:ext cx="442075" cy="442050"/>
            </a:xfrm>
            <a:custGeom>
              <a:avLst/>
              <a:gdLst/>
              <a:ahLst/>
              <a:cxnLst/>
              <a:rect l="l" t="t" r="r" b="b"/>
              <a:pathLst>
                <a:path w="17683" h="17682" fill="none" extrusionOk="0">
                  <a:moveTo>
                    <a:pt x="11472" y="17292"/>
                  </a:moveTo>
                  <a:lnTo>
                    <a:pt x="11472" y="12153"/>
                  </a:lnTo>
                  <a:lnTo>
                    <a:pt x="16416" y="7209"/>
                  </a:lnTo>
                  <a:lnTo>
                    <a:pt x="16416" y="7209"/>
                  </a:lnTo>
                  <a:lnTo>
                    <a:pt x="16562" y="7063"/>
                  </a:lnTo>
                  <a:lnTo>
                    <a:pt x="16684" y="6868"/>
                  </a:lnTo>
                  <a:lnTo>
                    <a:pt x="16830" y="6674"/>
                  </a:lnTo>
                  <a:lnTo>
                    <a:pt x="16927" y="6479"/>
                  </a:lnTo>
                  <a:lnTo>
                    <a:pt x="17146" y="6040"/>
                  </a:lnTo>
                  <a:lnTo>
                    <a:pt x="17317" y="5553"/>
                  </a:lnTo>
                  <a:lnTo>
                    <a:pt x="17439" y="5042"/>
                  </a:lnTo>
                  <a:lnTo>
                    <a:pt x="17560" y="4506"/>
                  </a:lnTo>
                  <a:lnTo>
                    <a:pt x="17633" y="3970"/>
                  </a:lnTo>
                  <a:lnTo>
                    <a:pt x="17658" y="3434"/>
                  </a:lnTo>
                  <a:lnTo>
                    <a:pt x="17682" y="2898"/>
                  </a:lnTo>
                  <a:lnTo>
                    <a:pt x="17682" y="2411"/>
                  </a:lnTo>
                  <a:lnTo>
                    <a:pt x="17658" y="1949"/>
                  </a:lnTo>
                  <a:lnTo>
                    <a:pt x="17609" y="1510"/>
                  </a:lnTo>
                  <a:lnTo>
                    <a:pt x="17536" y="1145"/>
                  </a:lnTo>
                  <a:lnTo>
                    <a:pt x="17463" y="828"/>
                  </a:lnTo>
                  <a:lnTo>
                    <a:pt x="17366" y="585"/>
                  </a:lnTo>
                  <a:lnTo>
                    <a:pt x="17292" y="487"/>
                  </a:lnTo>
                  <a:lnTo>
                    <a:pt x="17244" y="439"/>
                  </a:lnTo>
                  <a:lnTo>
                    <a:pt x="17244" y="439"/>
                  </a:lnTo>
                  <a:lnTo>
                    <a:pt x="17195" y="390"/>
                  </a:lnTo>
                  <a:lnTo>
                    <a:pt x="17098" y="317"/>
                  </a:lnTo>
                  <a:lnTo>
                    <a:pt x="16854" y="219"/>
                  </a:lnTo>
                  <a:lnTo>
                    <a:pt x="16537" y="146"/>
                  </a:lnTo>
                  <a:lnTo>
                    <a:pt x="16172" y="73"/>
                  </a:lnTo>
                  <a:lnTo>
                    <a:pt x="15734" y="25"/>
                  </a:lnTo>
                  <a:lnTo>
                    <a:pt x="15271" y="0"/>
                  </a:lnTo>
                  <a:lnTo>
                    <a:pt x="14784" y="0"/>
                  </a:lnTo>
                  <a:lnTo>
                    <a:pt x="14248" y="25"/>
                  </a:lnTo>
                  <a:lnTo>
                    <a:pt x="13712" y="49"/>
                  </a:lnTo>
                  <a:lnTo>
                    <a:pt x="13176" y="122"/>
                  </a:lnTo>
                  <a:lnTo>
                    <a:pt x="12641" y="244"/>
                  </a:lnTo>
                  <a:lnTo>
                    <a:pt x="12129" y="366"/>
                  </a:lnTo>
                  <a:lnTo>
                    <a:pt x="11642" y="536"/>
                  </a:lnTo>
                  <a:lnTo>
                    <a:pt x="11204" y="755"/>
                  </a:lnTo>
                  <a:lnTo>
                    <a:pt x="10985" y="853"/>
                  </a:lnTo>
                  <a:lnTo>
                    <a:pt x="10814" y="999"/>
                  </a:lnTo>
                  <a:lnTo>
                    <a:pt x="10619" y="1121"/>
                  </a:lnTo>
                  <a:lnTo>
                    <a:pt x="10473" y="1267"/>
                  </a:lnTo>
                  <a:lnTo>
                    <a:pt x="5529" y="6211"/>
                  </a:lnTo>
                  <a:lnTo>
                    <a:pt x="390" y="6211"/>
                  </a:lnTo>
                  <a:lnTo>
                    <a:pt x="390" y="6211"/>
                  </a:lnTo>
                  <a:lnTo>
                    <a:pt x="244" y="6235"/>
                  </a:lnTo>
                  <a:lnTo>
                    <a:pt x="147" y="6259"/>
                  </a:lnTo>
                  <a:lnTo>
                    <a:pt x="49" y="6308"/>
                  </a:lnTo>
                  <a:lnTo>
                    <a:pt x="0" y="6381"/>
                  </a:lnTo>
                  <a:lnTo>
                    <a:pt x="0" y="6454"/>
                  </a:lnTo>
                  <a:lnTo>
                    <a:pt x="25" y="6552"/>
                  </a:lnTo>
                  <a:lnTo>
                    <a:pt x="74" y="6649"/>
                  </a:lnTo>
                  <a:lnTo>
                    <a:pt x="171" y="6771"/>
                  </a:lnTo>
                  <a:lnTo>
                    <a:pt x="2582" y="9158"/>
                  </a:lnTo>
                  <a:lnTo>
                    <a:pt x="2265" y="9474"/>
                  </a:lnTo>
                  <a:lnTo>
                    <a:pt x="950" y="9718"/>
                  </a:lnTo>
                  <a:lnTo>
                    <a:pt x="950" y="9718"/>
                  </a:lnTo>
                  <a:lnTo>
                    <a:pt x="804" y="9767"/>
                  </a:lnTo>
                  <a:lnTo>
                    <a:pt x="682" y="9815"/>
                  </a:lnTo>
                  <a:lnTo>
                    <a:pt x="609" y="9913"/>
                  </a:lnTo>
                  <a:lnTo>
                    <a:pt x="561" y="9986"/>
                  </a:lnTo>
                  <a:lnTo>
                    <a:pt x="561" y="10083"/>
                  </a:lnTo>
                  <a:lnTo>
                    <a:pt x="585" y="10205"/>
                  </a:lnTo>
                  <a:lnTo>
                    <a:pt x="634" y="10302"/>
                  </a:lnTo>
                  <a:lnTo>
                    <a:pt x="731" y="10424"/>
                  </a:lnTo>
                  <a:lnTo>
                    <a:pt x="7258" y="16951"/>
                  </a:lnTo>
                  <a:lnTo>
                    <a:pt x="7258" y="16951"/>
                  </a:lnTo>
                  <a:lnTo>
                    <a:pt x="7380" y="17049"/>
                  </a:lnTo>
                  <a:lnTo>
                    <a:pt x="7477" y="17097"/>
                  </a:lnTo>
                  <a:lnTo>
                    <a:pt x="7599" y="17122"/>
                  </a:lnTo>
                  <a:lnTo>
                    <a:pt x="7697" y="17122"/>
                  </a:lnTo>
                  <a:lnTo>
                    <a:pt x="7770" y="17073"/>
                  </a:lnTo>
                  <a:lnTo>
                    <a:pt x="7867" y="17000"/>
                  </a:lnTo>
                  <a:lnTo>
                    <a:pt x="7916" y="16878"/>
                  </a:lnTo>
                  <a:lnTo>
                    <a:pt x="7965" y="16732"/>
                  </a:lnTo>
                  <a:lnTo>
                    <a:pt x="8208" y="15417"/>
                  </a:lnTo>
                  <a:lnTo>
                    <a:pt x="8525" y="15100"/>
                  </a:lnTo>
                  <a:lnTo>
                    <a:pt x="10911" y="17511"/>
                  </a:lnTo>
                  <a:lnTo>
                    <a:pt x="10911" y="17511"/>
                  </a:lnTo>
                  <a:lnTo>
                    <a:pt x="11033" y="17609"/>
                  </a:lnTo>
                  <a:lnTo>
                    <a:pt x="11131" y="17658"/>
                  </a:lnTo>
                  <a:lnTo>
                    <a:pt x="11228" y="17682"/>
                  </a:lnTo>
                  <a:lnTo>
                    <a:pt x="11301" y="17682"/>
                  </a:lnTo>
                  <a:lnTo>
                    <a:pt x="11374" y="17633"/>
                  </a:lnTo>
                  <a:lnTo>
                    <a:pt x="11423" y="17536"/>
                  </a:lnTo>
                  <a:lnTo>
                    <a:pt x="11447" y="17438"/>
                  </a:lnTo>
                  <a:lnTo>
                    <a:pt x="11472" y="17292"/>
                  </a:lnTo>
                  <a:lnTo>
                    <a:pt x="11472" y="17292"/>
                  </a:lnTo>
                  <a:close/>
                  <a:moveTo>
                    <a:pt x="6162" y="12202"/>
                  </a:moveTo>
                  <a:lnTo>
                    <a:pt x="6162" y="12202"/>
                  </a:lnTo>
                  <a:lnTo>
                    <a:pt x="6089" y="12275"/>
                  </a:lnTo>
                  <a:lnTo>
                    <a:pt x="6016" y="12324"/>
                  </a:lnTo>
                  <a:lnTo>
                    <a:pt x="5919" y="12348"/>
                  </a:lnTo>
                  <a:lnTo>
                    <a:pt x="5821" y="12348"/>
                  </a:lnTo>
                  <a:lnTo>
                    <a:pt x="5724" y="12348"/>
                  </a:lnTo>
                  <a:lnTo>
                    <a:pt x="5626" y="12324"/>
                  </a:lnTo>
                  <a:lnTo>
                    <a:pt x="5553" y="12275"/>
                  </a:lnTo>
                  <a:lnTo>
                    <a:pt x="5480" y="12202"/>
                  </a:lnTo>
                  <a:lnTo>
                    <a:pt x="5480" y="12202"/>
                  </a:lnTo>
                  <a:lnTo>
                    <a:pt x="5407" y="12129"/>
                  </a:lnTo>
                  <a:lnTo>
                    <a:pt x="5359" y="12056"/>
                  </a:lnTo>
                  <a:lnTo>
                    <a:pt x="5334" y="11959"/>
                  </a:lnTo>
                  <a:lnTo>
                    <a:pt x="5334" y="11861"/>
                  </a:lnTo>
                  <a:lnTo>
                    <a:pt x="5334" y="11764"/>
                  </a:lnTo>
                  <a:lnTo>
                    <a:pt x="5359" y="11666"/>
                  </a:lnTo>
                  <a:lnTo>
                    <a:pt x="5407" y="11593"/>
                  </a:lnTo>
                  <a:lnTo>
                    <a:pt x="5480" y="11520"/>
                  </a:lnTo>
                  <a:lnTo>
                    <a:pt x="8013" y="8987"/>
                  </a:lnTo>
                  <a:lnTo>
                    <a:pt x="8013" y="8987"/>
                  </a:lnTo>
                  <a:lnTo>
                    <a:pt x="8086" y="8939"/>
                  </a:lnTo>
                  <a:lnTo>
                    <a:pt x="8159" y="8890"/>
                  </a:lnTo>
                  <a:lnTo>
                    <a:pt x="8257" y="8865"/>
                  </a:lnTo>
                  <a:lnTo>
                    <a:pt x="8354" y="8841"/>
                  </a:lnTo>
                  <a:lnTo>
                    <a:pt x="8452" y="8865"/>
                  </a:lnTo>
                  <a:lnTo>
                    <a:pt x="8525" y="8890"/>
                  </a:lnTo>
                  <a:lnTo>
                    <a:pt x="8622" y="8939"/>
                  </a:lnTo>
                  <a:lnTo>
                    <a:pt x="8695" y="8987"/>
                  </a:lnTo>
                  <a:lnTo>
                    <a:pt x="8695" y="8987"/>
                  </a:lnTo>
                  <a:lnTo>
                    <a:pt x="8744" y="9060"/>
                  </a:lnTo>
                  <a:lnTo>
                    <a:pt x="8793" y="9158"/>
                  </a:lnTo>
                  <a:lnTo>
                    <a:pt x="8817" y="9231"/>
                  </a:lnTo>
                  <a:lnTo>
                    <a:pt x="8841" y="9328"/>
                  </a:lnTo>
                  <a:lnTo>
                    <a:pt x="8817" y="9426"/>
                  </a:lnTo>
                  <a:lnTo>
                    <a:pt x="8793" y="9523"/>
                  </a:lnTo>
                  <a:lnTo>
                    <a:pt x="8744" y="9596"/>
                  </a:lnTo>
                  <a:lnTo>
                    <a:pt x="8695" y="9669"/>
                  </a:lnTo>
                  <a:lnTo>
                    <a:pt x="6162" y="12202"/>
                  </a:lnTo>
                  <a:close/>
                  <a:moveTo>
                    <a:pt x="13396" y="7307"/>
                  </a:moveTo>
                  <a:lnTo>
                    <a:pt x="13396" y="7307"/>
                  </a:lnTo>
                  <a:lnTo>
                    <a:pt x="13274" y="7404"/>
                  </a:lnTo>
                  <a:lnTo>
                    <a:pt x="13152" y="7477"/>
                  </a:lnTo>
                  <a:lnTo>
                    <a:pt x="13006" y="7526"/>
                  </a:lnTo>
                  <a:lnTo>
                    <a:pt x="12836" y="7550"/>
                  </a:lnTo>
                  <a:lnTo>
                    <a:pt x="12689" y="7526"/>
                  </a:lnTo>
                  <a:lnTo>
                    <a:pt x="12543" y="7477"/>
                  </a:lnTo>
                  <a:lnTo>
                    <a:pt x="12421" y="7404"/>
                  </a:lnTo>
                  <a:lnTo>
                    <a:pt x="12300" y="7307"/>
                  </a:lnTo>
                  <a:lnTo>
                    <a:pt x="10376" y="5383"/>
                  </a:lnTo>
                  <a:lnTo>
                    <a:pt x="10376" y="5383"/>
                  </a:lnTo>
                  <a:lnTo>
                    <a:pt x="10278" y="5261"/>
                  </a:lnTo>
                  <a:lnTo>
                    <a:pt x="10205" y="5139"/>
                  </a:lnTo>
                  <a:lnTo>
                    <a:pt x="10156" y="4993"/>
                  </a:lnTo>
                  <a:lnTo>
                    <a:pt x="10132" y="4847"/>
                  </a:lnTo>
                  <a:lnTo>
                    <a:pt x="10156" y="4676"/>
                  </a:lnTo>
                  <a:lnTo>
                    <a:pt x="10205" y="4530"/>
                  </a:lnTo>
                  <a:lnTo>
                    <a:pt x="10278" y="4408"/>
                  </a:lnTo>
                  <a:lnTo>
                    <a:pt x="10376" y="4287"/>
                  </a:lnTo>
                  <a:lnTo>
                    <a:pt x="10376" y="4287"/>
                  </a:lnTo>
                  <a:lnTo>
                    <a:pt x="11326" y="3313"/>
                  </a:lnTo>
                  <a:lnTo>
                    <a:pt x="11326" y="3313"/>
                  </a:lnTo>
                  <a:lnTo>
                    <a:pt x="11496" y="3166"/>
                  </a:lnTo>
                  <a:lnTo>
                    <a:pt x="11666" y="3045"/>
                  </a:lnTo>
                  <a:lnTo>
                    <a:pt x="11861" y="2947"/>
                  </a:lnTo>
                  <a:lnTo>
                    <a:pt x="12032" y="2850"/>
                  </a:lnTo>
                  <a:lnTo>
                    <a:pt x="12227" y="2777"/>
                  </a:lnTo>
                  <a:lnTo>
                    <a:pt x="12446" y="2728"/>
                  </a:lnTo>
                  <a:lnTo>
                    <a:pt x="12641" y="2704"/>
                  </a:lnTo>
                  <a:lnTo>
                    <a:pt x="12836" y="2704"/>
                  </a:lnTo>
                  <a:lnTo>
                    <a:pt x="13055" y="2704"/>
                  </a:lnTo>
                  <a:lnTo>
                    <a:pt x="13250" y="2728"/>
                  </a:lnTo>
                  <a:lnTo>
                    <a:pt x="13469" y="2777"/>
                  </a:lnTo>
                  <a:lnTo>
                    <a:pt x="13664" y="2850"/>
                  </a:lnTo>
                  <a:lnTo>
                    <a:pt x="13834" y="2947"/>
                  </a:lnTo>
                  <a:lnTo>
                    <a:pt x="14029" y="3045"/>
                  </a:lnTo>
                  <a:lnTo>
                    <a:pt x="14199" y="3166"/>
                  </a:lnTo>
                  <a:lnTo>
                    <a:pt x="14370" y="3313"/>
                  </a:lnTo>
                  <a:lnTo>
                    <a:pt x="14370" y="3313"/>
                  </a:lnTo>
                  <a:lnTo>
                    <a:pt x="14516" y="3483"/>
                  </a:lnTo>
                  <a:lnTo>
                    <a:pt x="14638" y="3653"/>
                  </a:lnTo>
                  <a:lnTo>
                    <a:pt x="14735" y="3848"/>
                  </a:lnTo>
                  <a:lnTo>
                    <a:pt x="14833" y="4019"/>
                  </a:lnTo>
                  <a:lnTo>
                    <a:pt x="14906" y="4214"/>
                  </a:lnTo>
                  <a:lnTo>
                    <a:pt x="14954" y="4433"/>
                  </a:lnTo>
                  <a:lnTo>
                    <a:pt x="14979" y="4628"/>
                  </a:lnTo>
                  <a:lnTo>
                    <a:pt x="14979" y="4847"/>
                  </a:lnTo>
                  <a:lnTo>
                    <a:pt x="14979" y="5042"/>
                  </a:lnTo>
                  <a:lnTo>
                    <a:pt x="14954" y="5237"/>
                  </a:lnTo>
                  <a:lnTo>
                    <a:pt x="14906" y="5456"/>
                  </a:lnTo>
                  <a:lnTo>
                    <a:pt x="14833" y="5651"/>
                  </a:lnTo>
                  <a:lnTo>
                    <a:pt x="14735" y="5821"/>
                  </a:lnTo>
                  <a:lnTo>
                    <a:pt x="14638" y="6016"/>
                  </a:lnTo>
                  <a:lnTo>
                    <a:pt x="14516" y="6186"/>
                  </a:lnTo>
                  <a:lnTo>
                    <a:pt x="14370" y="6357"/>
                  </a:lnTo>
                  <a:lnTo>
                    <a:pt x="14370" y="6357"/>
                  </a:lnTo>
                  <a:lnTo>
                    <a:pt x="13396" y="7307"/>
                  </a:lnTo>
                  <a:lnTo>
                    <a:pt x="13396" y="7307"/>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7"/>
            <p:cNvSpPr/>
            <p:nvPr/>
          </p:nvSpPr>
          <p:spPr>
            <a:xfrm>
              <a:off x="595725" y="4668875"/>
              <a:ext cx="73100" cy="73100"/>
            </a:xfrm>
            <a:custGeom>
              <a:avLst/>
              <a:gdLst/>
              <a:ahLst/>
              <a:cxnLst/>
              <a:rect l="l" t="t" r="r" b="b"/>
              <a:pathLst>
                <a:path w="2924" h="2924" fill="none" extrusionOk="0">
                  <a:moveTo>
                    <a:pt x="2656" y="269"/>
                  </a:moveTo>
                  <a:lnTo>
                    <a:pt x="2656" y="269"/>
                  </a:lnTo>
                  <a:lnTo>
                    <a:pt x="2509" y="147"/>
                  </a:lnTo>
                  <a:lnTo>
                    <a:pt x="2363" y="74"/>
                  </a:lnTo>
                  <a:lnTo>
                    <a:pt x="2193" y="25"/>
                  </a:lnTo>
                  <a:lnTo>
                    <a:pt x="2022" y="1"/>
                  </a:lnTo>
                  <a:lnTo>
                    <a:pt x="1852" y="25"/>
                  </a:lnTo>
                  <a:lnTo>
                    <a:pt x="1681" y="74"/>
                  </a:lnTo>
                  <a:lnTo>
                    <a:pt x="1511" y="147"/>
                  </a:lnTo>
                  <a:lnTo>
                    <a:pt x="1365" y="269"/>
                  </a:lnTo>
                  <a:lnTo>
                    <a:pt x="1365" y="269"/>
                  </a:lnTo>
                  <a:lnTo>
                    <a:pt x="1219" y="488"/>
                  </a:lnTo>
                  <a:lnTo>
                    <a:pt x="999" y="829"/>
                  </a:lnTo>
                  <a:lnTo>
                    <a:pt x="561" y="1730"/>
                  </a:lnTo>
                  <a:lnTo>
                    <a:pt x="171" y="2558"/>
                  </a:lnTo>
                  <a:lnTo>
                    <a:pt x="1" y="2924"/>
                  </a:lnTo>
                  <a:lnTo>
                    <a:pt x="1" y="2924"/>
                  </a:lnTo>
                  <a:lnTo>
                    <a:pt x="366" y="2753"/>
                  </a:lnTo>
                  <a:lnTo>
                    <a:pt x="1194" y="2363"/>
                  </a:lnTo>
                  <a:lnTo>
                    <a:pt x="2095" y="1925"/>
                  </a:lnTo>
                  <a:lnTo>
                    <a:pt x="2436" y="1706"/>
                  </a:lnTo>
                  <a:lnTo>
                    <a:pt x="2656" y="1560"/>
                  </a:lnTo>
                  <a:lnTo>
                    <a:pt x="2656" y="1560"/>
                  </a:lnTo>
                  <a:lnTo>
                    <a:pt x="2777" y="1414"/>
                  </a:lnTo>
                  <a:lnTo>
                    <a:pt x="2850" y="1243"/>
                  </a:lnTo>
                  <a:lnTo>
                    <a:pt x="2899" y="1073"/>
                  </a:lnTo>
                  <a:lnTo>
                    <a:pt x="2923" y="902"/>
                  </a:lnTo>
                  <a:lnTo>
                    <a:pt x="2899" y="732"/>
                  </a:lnTo>
                  <a:lnTo>
                    <a:pt x="2850" y="561"/>
                  </a:lnTo>
                  <a:lnTo>
                    <a:pt x="2777" y="415"/>
                  </a:lnTo>
                  <a:lnTo>
                    <a:pt x="2656" y="269"/>
                  </a:lnTo>
                  <a:lnTo>
                    <a:pt x="2656" y="26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7"/>
            <p:cNvSpPr/>
            <p:nvPr/>
          </p:nvSpPr>
          <p:spPr>
            <a:xfrm>
              <a:off x="652350" y="4711500"/>
              <a:ext cx="46925" cy="46925"/>
            </a:xfrm>
            <a:custGeom>
              <a:avLst/>
              <a:gdLst/>
              <a:ahLst/>
              <a:cxnLst/>
              <a:rect l="l" t="t" r="r" b="b"/>
              <a:pathLst>
                <a:path w="1877" h="1877" fill="none" extrusionOk="0">
                  <a:moveTo>
                    <a:pt x="1657" y="244"/>
                  </a:moveTo>
                  <a:lnTo>
                    <a:pt x="1657" y="244"/>
                  </a:lnTo>
                  <a:lnTo>
                    <a:pt x="1535" y="147"/>
                  </a:lnTo>
                  <a:lnTo>
                    <a:pt x="1413" y="74"/>
                  </a:lnTo>
                  <a:lnTo>
                    <a:pt x="1267" y="25"/>
                  </a:lnTo>
                  <a:lnTo>
                    <a:pt x="1121" y="1"/>
                  </a:lnTo>
                  <a:lnTo>
                    <a:pt x="975" y="25"/>
                  </a:lnTo>
                  <a:lnTo>
                    <a:pt x="829" y="74"/>
                  </a:lnTo>
                  <a:lnTo>
                    <a:pt x="707" y="147"/>
                  </a:lnTo>
                  <a:lnTo>
                    <a:pt x="585" y="244"/>
                  </a:lnTo>
                  <a:lnTo>
                    <a:pt x="585" y="244"/>
                  </a:lnTo>
                  <a:lnTo>
                    <a:pt x="464" y="391"/>
                  </a:lnTo>
                  <a:lnTo>
                    <a:pt x="366" y="610"/>
                  </a:lnTo>
                  <a:lnTo>
                    <a:pt x="269" y="878"/>
                  </a:lnTo>
                  <a:lnTo>
                    <a:pt x="171" y="1170"/>
                  </a:lnTo>
                  <a:lnTo>
                    <a:pt x="50" y="1681"/>
                  </a:lnTo>
                  <a:lnTo>
                    <a:pt x="1" y="1876"/>
                  </a:lnTo>
                  <a:lnTo>
                    <a:pt x="1" y="1876"/>
                  </a:lnTo>
                  <a:lnTo>
                    <a:pt x="220" y="1852"/>
                  </a:lnTo>
                  <a:lnTo>
                    <a:pt x="731" y="1706"/>
                  </a:lnTo>
                  <a:lnTo>
                    <a:pt x="999" y="1633"/>
                  </a:lnTo>
                  <a:lnTo>
                    <a:pt x="1267" y="1535"/>
                  </a:lnTo>
                  <a:lnTo>
                    <a:pt x="1511" y="1413"/>
                  </a:lnTo>
                  <a:lnTo>
                    <a:pt x="1657" y="1316"/>
                  </a:lnTo>
                  <a:lnTo>
                    <a:pt x="1657" y="1316"/>
                  </a:lnTo>
                  <a:lnTo>
                    <a:pt x="1754" y="1194"/>
                  </a:lnTo>
                  <a:lnTo>
                    <a:pt x="1827" y="1048"/>
                  </a:lnTo>
                  <a:lnTo>
                    <a:pt x="1876" y="926"/>
                  </a:lnTo>
                  <a:lnTo>
                    <a:pt x="1876" y="780"/>
                  </a:lnTo>
                  <a:lnTo>
                    <a:pt x="1876" y="634"/>
                  </a:lnTo>
                  <a:lnTo>
                    <a:pt x="1827" y="488"/>
                  </a:lnTo>
                  <a:lnTo>
                    <a:pt x="1754" y="366"/>
                  </a:lnTo>
                  <a:lnTo>
                    <a:pt x="1657" y="244"/>
                  </a:lnTo>
                  <a:lnTo>
                    <a:pt x="1657" y="244"/>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7"/>
            <p:cNvSpPr/>
            <p:nvPr/>
          </p:nvSpPr>
          <p:spPr>
            <a:xfrm>
              <a:off x="579300" y="4638450"/>
              <a:ext cx="46900" cy="46900"/>
            </a:xfrm>
            <a:custGeom>
              <a:avLst/>
              <a:gdLst/>
              <a:ahLst/>
              <a:cxnLst/>
              <a:rect l="l" t="t" r="r" b="b"/>
              <a:pathLst>
                <a:path w="1876" h="1876" fill="none" extrusionOk="0">
                  <a:moveTo>
                    <a:pt x="1632" y="219"/>
                  </a:moveTo>
                  <a:lnTo>
                    <a:pt x="1632" y="219"/>
                  </a:lnTo>
                  <a:lnTo>
                    <a:pt x="1510" y="122"/>
                  </a:lnTo>
                  <a:lnTo>
                    <a:pt x="1388" y="49"/>
                  </a:lnTo>
                  <a:lnTo>
                    <a:pt x="1242" y="0"/>
                  </a:lnTo>
                  <a:lnTo>
                    <a:pt x="1096" y="0"/>
                  </a:lnTo>
                  <a:lnTo>
                    <a:pt x="950" y="0"/>
                  </a:lnTo>
                  <a:lnTo>
                    <a:pt x="828" y="49"/>
                  </a:lnTo>
                  <a:lnTo>
                    <a:pt x="682" y="122"/>
                  </a:lnTo>
                  <a:lnTo>
                    <a:pt x="560" y="219"/>
                  </a:lnTo>
                  <a:lnTo>
                    <a:pt x="560" y="219"/>
                  </a:lnTo>
                  <a:lnTo>
                    <a:pt x="463" y="366"/>
                  </a:lnTo>
                  <a:lnTo>
                    <a:pt x="341" y="609"/>
                  </a:lnTo>
                  <a:lnTo>
                    <a:pt x="244" y="877"/>
                  </a:lnTo>
                  <a:lnTo>
                    <a:pt x="171" y="1145"/>
                  </a:lnTo>
                  <a:lnTo>
                    <a:pt x="25" y="1656"/>
                  </a:lnTo>
                  <a:lnTo>
                    <a:pt x="0" y="1876"/>
                  </a:lnTo>
                  <a:lnTo>
                    <a:pt x="0" y="1876"/>
                  </a:lnTo>
                  <a:lnTo>
                    <a:pt x="195" y="1827"/>
                  </a:lnTo>
                  <a:lnTo>
                    <a:pt x="707" y="1705"/>
                  </a:lnTo>
                  <a:lnTo>
                    <a:pt x="999" y="1608"/>
                  </a:lnTo>
                  <a:lnTo>
                    <a:pt x="1267" y="1510"/>
                  </a:lnTo>
                  <a:lnTo>
                    <a:pt x="1486" y="1413"/>
                  </a:lnTo>
                  <a:lnTo>
                    <a:pt x="1632" y="1291"/>
                  </a:lnTo>
                  <a:lnTo>
                    <a:pt x="1632" y="1291"/>
                  </a:lnTo>
                  <a:lnTo>
                    <a:pt x="1729" y="1169"/>
                  </a:lnTo>
                  <a:lnTo>
                    <a:pt x="1802" y="1048"/>
                  </a:lnTo>
                  <a:lnTo>
                    <a:pt x="1851" y="901"/>
                  </a:lnTo>
                  <a:lnTo>
                    <a:pt x="1876" y="755"/>
                  </a:lnTo>
                  <a:lnTo>
                    <a:pt x="1851" y="609"/>
                  </a:lnTo>
                  <a:lnTo>
                    <a:pt x="1802" y="463"/>
                  </a:lnTo>
                  <a:lnTo>
                    <a:pt x="1729" y="341"/>
                  </a:lnTo>
                  <a:lnTo>
                    <a:pt x="1632" y="219"/>
                  </a:lnTo>
                  <a:lnTo>
                    <a:pt x="1632" y="21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7" name="Google Shape;767;p37"/>
          <p:cNvSpPr/>
          <p:nvPr/>
        </p:nvSpPr>
        <p:spPr>
          <a:xfrm>
            <a:off x="1068121" y="4071363"/>
            <a:ext cx="362540" cy="204790"/>
          </a:xfrm>
          <a:custGeom>
            <a:avLst/>
            <a:gdLst/>
            <a:ahLst/>
            <a:cxnLst/>
            <a:rect l="l" t="t" r="r" b="b"/>
            <a:pathLst>
              <a:path w="19144" h="10814" fill="none" extrusionOk="0">
                <a:moveTo>
                  <a:pt x="16124" y="4774"/>
                </a:moveTo>
                <a:lnTo>
                  <a:pt x="15369" y="4774"/>
                </a:lnTo>
                <a:lnTo>
                  <a:pt x="15369" y="4774"/>
                </a:lnTo>
                <a:lnTo>
                  <a:pt x="15393" y="4482"/>
                </a:lnTo>
                <a:lnTo>
                  <a:pt x="15393" y="4482"/>
                </a:lnTo>
                <a:lnTo>
                  <a:pt x="15369" y="4189"/>
                </a:lnTo>
                <a:lnTo>
                  <a:pt x="15344" y="3921"/>
                </a:lnTo>
                <a:lnTo>
                  <a:pt x="15271" y="3654"/>
                </a:lnTo>
                <a:lnTo>
                  <a:pt x="15174" y="3410"/>
                </a:lnTo>
                <a:lnTo>
                  <a:pt x="15052" y="3166"/>
                </a:lnTo>
                <a:lnTo>
                  <a:pt x="14930" y="2947"/>
                </a:lnTo>
                <a:lnTo>
                  <a:pt x="14760" y="2728"/>
                </a:lnTo>
                <a:lnTo>
                  <a:pt x="14589" y="2533"/>
                </a:lnTo>
                <a:lnTo>
                  <a:pt x="14394" y="2363"/>
                </a:lnTo>
                <a:lnTo>
                  <a:pt x="14175" y="2192"/>
                </a:lnTo>
                <a:lnTo>
                  <a:pt x="13956" y="2070"/>
                </a:lnTo>
                <a:lnTo>
                  <a:pt x="13712" y="1949"/>
                </a:lnTo>
                <a:lnTo>
                  <a:pt x="13469" y="1851"/>
                </a:lnTo>
                <a:lnTo>
                  <a:pt x="13201" y="1778"/>
                </a:lnTo>
                <a:lnTo>
                  <a:pt x="12933" y="1754"/>
                </a:lnTo>
                <a:lnTo>
                  <a:pt x="12641" y="1729"/>
                </a:lnTo>
                <a:lnTo>
                  <a:pt x="12641" y="1729"/>
                </a:lnTo>
                <a:lnTo>
                  <a:pt x="12300" y="1754"/>
                </a:lnTo>
                <a:lnTo>
                  <a:pt x="11959" y="1827"/>
                </a:lnTo>
                <a:lnTo>
                  <a:pt x="11618" y="1924"/>
                </a:lnTo>
                <a:lnTo>
                  <a:pt x="11326" y="2070"/>
                </a:lnTo>
                <a:lnTo>
                  <a:pt x="11326" y="2070"/>
                </a:lnTo>
                <a:lnTo>
                  <a:pt x="11155" y="1851"/>
                </a:lnTo>
                <a:lnTo>
                  <a:pt x="10985" y="1632"/>
                </a:lnTo>
                <a:lnTo>
                  <a:pt x="10814" y="1413"/>
                </a:lnTo>
                <a:lnTo>
                  <a:pt x="10619" y="1218"/>
                </a:lnTo>
                <a:lnTo>
                  <a:pt x="10425" y="1048"/>
                </a:lnTo>
                <a:lnTo>
                  <a:pt x="10205" y="877"/>
                </a:lnTo>
                <a:lnTo>
                  <a:pt x="9962" y="707"/>
                </a:lnTo>
                <a:lnTo>
                  <a:pt x="9718" y="560"/>
                </a:lnTo>
                <a:lnTo>
                  <a:pt x="9475" y="439"/>
                </a:lnTo>
                <a:lnTo>
                  <a:pt x="9231" y="317"/>
                </a:lnTo>
                <a:lnTo>
                  <a:pt x="8963" y="219"/>
                </a:lnTo>
                <a:lnTo>
                  <a:pt x="8695" y="146"/>
                </a:lnTo>
                <a:lnTo>
                  <a:pt x="8403" y="73"/>
                </a:lnTo>
                <a:lnTo>
                  <a:pt x="8135" y="25"/>
                </a:lnTo>
                <a:lnTo>
                  <a:pt x="7843" y="0"/>
                </a:lnTo>
                <a:lnTo>
                  <a:pt x="7551" y="0"/>
                </a:lnTo>
                <a:lnTo>
                  <a:pt x="7551" y="0"/>
                </a:lnTo>
                <a:lnTo>
                  <a:pt x="7088" y="25"/>
                </a:lnTo>
                <a:lnTo>
                  <a:pt x="6650" y="98"/>
                </a:lnTo>
                <a:lnTo>
                  <a:pt x="6211" y="195"/>
                </a:lnTo>
                <a:lnTo>
                  <a:pt x="5797" y="341"/>
                </a:lnTo>
                <a:lnTo>
                  <a:pt x="5407" y="536"/>
                </a:lnTo>
                <a:lnTo>
                  <a:pt x="5042" y="755"/>
                </a:lnTo>
                <a:lnTo>
                  <a:pt x="4701" y="1023"/>
                </a:lnTo>
                <a:lnTo>
                  <a:pt x="4385" y="1315"/>
                </a:lnTo>
                <a:lnTo>
                  <a:pt x="4092" y="1632"/>
                </a:lnTo>
                <a:lnTo>
                  <a:pt x="3824" y="1973"/>
                </a:lnTo>
                <a:lnTo>
                  <a:pt x="3605" y="2338"/>
                </a:lnTo>
                <a:lnTo>
                  <a:pt x="3410" y="2728"/>
                </a:lnTo>
                <a:lnTo>
                  <a:pt x="3264" y="3142"/>
                </a:lnTo>
                <a:lnTo>
                  <a:pt x="3142" y="3580"/>
                </a:lnTo>
                <a:lnTo>
                  <a:pt x="3094" y="4019"/>
                </a:lnTo>
                <a:lnTo>
                  <a:pt x="3069" y="4482"/>
                </a:lnTo>
                <a:lnTo>
                  <a:pt x="3069" y="4482"/>
                </a:lnTo>
                <a:lnTo>
                  <a:pt x="3069" y="4774"/>
                </a:lnTo>
                <a:lnTo>
                  <a:pt x="3021" y="4774"/>
                </a:lnTo>
                <a:lnTo>
                  <a:pt x="3021" y="4774"/>
                </a:lnTo>
                <a:lnTo>
                  <a:pt x="2704" y="4774"/>
                </a:lnTo>
                <a:lnTo>
                  <a:pt x="2412" y="4823"/>
                </a:lnTo>
                <a:lnTo>
                  <a:pt x="2120" y="4896"/>
                </a:lnTo>
                <a:lnTo>
                  <a:pt x="1827" y="5017"/>
                </a:lnTo>
                <a:lnTo>
                  <a:pt x="1584" y="5139"/>
                </a:lnTo>
                <a:lnTo>
                  <a:pt x="1316" y="5285"/>
                </a:lnTo>
                <a:lnTo>
                  <a:pt x="1097" y="5456"/>
                </a:lnTo>
                <a:lnTo>
                  <a:pt x="877" y="5651"/>
                </a:lnTo>
                <a:lnTo>
                  <a:pt x="683" y="5870"/>
                </a:lnTo>
                <a:lnTo>
                  <a:pt x="512" y="6113"/>
                </a:lnTo>
                <a:lnTo>
                  <a:pt x="366" y="6357"/>
                </a:lnTo>
                <a:lnTo>
                  <a:pt x="220" y="6625"/>
                </a:lnTo>
                <a:lnTo>
                  <a:pt x="122" y="6893"/>
                </a:lnTo>
                <a:lnTo>
                  <a:pt x="49" y="7185"/>
                </a:lnTo>
                <a:lnTo>
                  <a:pt x="1" y="7477"/>
                </a:lnTo>
                <a:lnTo>
                  <a:pt x="1" y="7794"/>
                </a:lnTo>
                <a:lnTo>
                  <a:pt x="1" y="7794"/>
                </a:lnTo>
                <a:lnTo>
                  <a:pt x="1" y="8110"/>
                </a:lnTo>
                <a:lnTo>
                  <a:pt x="49" y="8403"/>
                </a:lnTo>
                <a:lnTo>
                  <a:pt x="122" y="8695"/>
                </a:lnTo>
                <a:lnTo>
                  <a:pt x="220" y="8963"/>
                </a:lnTo>
                <a:lnTo>
                  <a:pt x="366" y="9231"/>
                </a:lnTo>
                <a:lnTo>
                  <a:pt x="512" y="9474"/>
                </a:lnTo>
                <a:lnTo>
                  <a:pt x="683" y="9718"/>
                </a:lnTo>
                <a:lnTo>
                  <a:pt x="877" y="9937"/>
                </a:lnTo>
                <a:lnTo>
                  <a:pt x="1097" y="10132"/>
                </a:lnTo>
                <a:lnTo>
                  <a:pt x="1316" y="10302"/>
                </a:lnTo>
                <a:lnTo>
                  <a:pt x="1584" y="10449"/>
                </a:lnTo>
                <a:lnTo>
                  <a:pt x="1827" y="10570"/>
                </a:lnTo>
                <a:lnTo>
                  <a:pt x="2120" y="10692"/>
                </a:lnTo>
                <a:lnTo>
                  <a:pt x="2412" y="10765"/>
                </a:lnTo>
                <a:lnTo>
                  <a:pt x="2704" y="10814"/>
                </a:lnTo>
                <a:lnTo>
                  <a:pt x="3021" y="10814"/>
                </a:lnTo>
                <a:lnTo>
                  <a:pt x="16124" y="10814"/>
                </a:lnTo>
                <a:lnTo>
                  <a:pt x="16124" y="10814"/>
                </a:lnTo>
                <a:lnTo>
                  <a:pt x="16440" y="10814"/>
                </a:lnTo>
                <a:lnTo>
                  <a:pt x="16732" y="10765"/>
                </a:lnTo>
                <a:lnTo>
                  <a:pt x="17025" y="10692"/>
                </a:lnTo>
                <a:lnTo>
                  <a:pt x="17317" y="10570"/>
                </a:lnTo>
                <a:lnTo>
                  <a:pt x="17561" y="10449"/>
                </a:lnTo>
                <a:lnTo>
                  <a:pt x="17828" y="10302"/>
                </a:lnTo>
                <a:lnTo>
                  <a:pt x="18048" y="10132"/>
                </a:lnTo>
                <a:lnTo>
                  <a:pt x="18267" y="9937"/>
                </a:lnTo>
                <a:lnTo>
                  <a:pt x="18462" y="9718"/>
                </a:lnTo>
                <a:lnTo>
                  <a:pt x="18632" y="9474"/>
                </a:lnTo>
                <a:lnTo>
                  <a:pt x="18778" y="9231"/>
                </a:lnTo>
                <a:lnTo>
                  <a:pt x="18924" y="8963"/>
                </a:lnTo>
                <a:lnTo>
                  <a:pt x="19022" y="8695"/>
                </a:lnTo>
                <a:lnTo>
                  <a:pt x="19095" y="8403"/>
                </a:lnTo>
                <a:lnTo>
                  <a:pt x="19144" y="8110"/>
                </a:lnTo>
                <a:lnTo>
                  <a:pt x="19144" y="7794"/>
                </a:lnTo>
                <a:lnTo>
                  <a:pt x="19144" y="7794"/>
                </a:lnTo>
                <a:lnTo>
                  <a:pt x="19144" y="7477"/>
                </a:lnTo>
                <a:lnTo>
                  <a:pt x="19095" y="7185"/>
                </a:lnTo>
                <a:lnTo>
                  <a:pt x="19022" y="6893"/>
                </a:lnTo>
                <a:lnTo>
                  <a:pt x="18924" y="6625"/>
                </a:lnTo>
                <a:lnTo>
                  <a:pt x="18778" y="6357"/>
                </a:lnTo>
                <a:lnTo>
                  <a:pt x="18632" y="6113"/>
                </a:lnTo>
                <a:lnTo>
                  <a:pt x="18462" y="5870"/>
                </a:lnTo>
                <a:lnTo>
                  <a:pt x="18267" y="5651"/>
                </a:lnTo>
                <a:lnTo>
                  <a:pt x="18048" y="5456"/>
                </a:lnTo>
                <a:lnTo>
                  <a:pt x="17828" y="5285"/>
                </a:lnTo>
                <a:lnTo>
                  <a:pt x="17561" y="5139"/>
                </a:lnTo>
                <a:lnTo>
                  <a:pt x="17317" y="5017"/>
                </a:lnTo>
                <a:lnTo>
                  <a:pt x="17025" y="4896"/>
                </a:lnTo>
                <a:lnTo>
                  <a:pt x="16732" y="4823"/>
                </a:lnTo>
                <a:lnTo>
                  <a:pt x="16440" y="4774"/>
                </a:lnTo>
                <a:lnTo>
                  <a:pt x="16124" y="4774"/>
                </a:lnTo>
                <a:lnTo>
                  <a:pt x="16124" y="4774"/>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37"/>
          <p:cNvSpPr/>
          <p:nvPr/>
        </p:nvSpPr>
        <p:spPr>
          <a:xfrm>
            <a:off x="3132601" y="4020155"/>
            <a:ext cx="307185" cy="307204"/>
          </a:xfrm>
          <a:custGeom>
            <a:avLst/>
            <a:gdLst/>
            <a:ahLst/>
            <a:cxnLst/>
            <a:rect l="l" t="t" r="r" b="b"/>
            <a:pathLst>
              <a:path w="16221" h="16222" fill="none" extrusionOk="0">
                <a:moveTo>
                  <a:pt x="0" y="8111"/>
                </a:moveTo>
                <a:lnTo>
                  <a:pt x="0" y="8111"/>
                </a:lnTo>
                <a:lnTo>
                  <a:pt x="0" y="7697"/>
                </a:lnTo>
                <a:lnTo>
                  <a:pt x="49" y="7283"/>
                </a:lnTo>
                <a:lnTo>
                  <a:pt x="98" y="6869"/>
                </a:lnTo>
                <a:lnTo>
                  <a:pt x="171" y="6479"/>
                </a:lnTo>
                <a:lnTo>
                  <a:pt x="244" y="6090"/>
                </a:lnTo>
                <a:lnTo>
                  <a:pt x="366" y="5700"/>
                </a:lnTo>
                <a:lnTo>
                  <a:pt x="487" y="5335"/>
                </a:lnTo>
                <a:lnTo>
                  <a:pt x="634" y="4945"/>
                </a:lnTo>
                <a:lnTo>
                  <a:pt x="804" y="4604"/>
                </a:lnTo>
                <a:lnTo>
                  <a:pt x="975" y="4239"/>
                </a:lnTo>
                <a:lnTo>
                  <a:pt x="1169" y="3898"/>
                </a:lnTo>
                <a:lnTo>
                  <a:pt x="1389" y="3581"/>
                </a:lnTo>
                <a:lnTo>
                  <a:pt x="1608" y="3264"/>
                </a:lnTo>
                <a:lnTo>
                  <a:pt x="1851" y="2948"/>
                </a:lnTo>
                <a:lnTo>
                  <a:pt x="2119" y="2656"/>
                </a:lnTo>
                <a:lnTo>
                  <a:pt x="2387" y="2388"/>
                </a:lnTo>
                <a:lnTo>
                  <a:pt x="2655" y="2120"/>
                </a:lnTo>
                <a:lnTo>
                  <a:pt x="2947" y="1852"/>
                </a:lnTo>
                <a:lnTo>
                  <a:pt x="3264" y="1608"/>
                </a:lnTo>
                <a:lnTo>
                  <a:pt x="3581" y="1389"/>
                </a:lnTo>
                <a:lnTo>
                  <a:pt x="3897" y="1170"/>
                </a:lnTo>
                <a:lnTo>
                  <a:pt x="4238" y="975"/>
                </a:lnTo>
                <a:lnTo>
                  <a:pt x="4603" y="805"/>
                </a:lnTo>
                <a:lnTo>
                  <a:pt x="4944" y="634"/>
                </a:lnTo>
                <a:lnTo>
                  <a:pt x="5334" y="488"/>
                </a:lnTo>
                <a:lnTo>
                  <a:pt x="5699" y="366"/>
                </a:lnTo>
                <a:lnTo>
                  <a:pt x="6089" y="244"/>
                </a:lnTo>
                <a:lnTo>
                  <a:pt x="6479" y="171"/>
                </a:lnTo>
                <a:lnTo>
                  <a:pt x="6868" y="98"/>
                </a:lnTo>
                <a:lnTo>
                  <a:pt x="7282" y="50"/>
                </a:lnTo>
                <a:lnTo>
                  <a:pt x="7696" y="1"/>
                </a:lnTo>
                <a:lnTo>
                  <a:pt x="8111" y="1"/>
                </a:lnTo>
                <a:lnTo>
                  <a:pt x="8111" y="1"/>
                </a:lnTo>
                <a:lnTo>
                  <a:pt x="8525" y="1"/>
                </a:lnTo>
                <a:lnTo>
                  <a:pt x="8939" y="50"/>
                </a:lnTo>
                <a:lnTo>
                  <a:pt x="9353" y="98"/>
                </a:lnTo>
                <a:lnTo>
                  <a:pt x="9742" y="171"/>
                </a:lnTo>
                <a:lnTo>
                  <a:pt x="10132" y="244"/>
                </a:lnTo>
                <a:lnTo>
                  <a:pt x="10522" y="366"/>
                </a:lnTo>
                <a:lnTo>
                  <a:pt x="10911" y="488"/>
                </a:lnTo>
                <a:lnTo>
                  <a:pt x="11277" y="634"/>
                </a:lnTo>
                <a:lnTo>
                  <a:pt x="11618" y="805"/>
                </a:lnTo>
                <a:lnTo>
                  <a:pt x="11983" y="975"/>
                </a:lnTo>
                <a:lnTo>
                  <a:pt x="12324" y="1170"/>
                </a:lnTo>
                <a:lnTo>
                  <a:pt x="12641" y="1389"/>
                </a:lnTo>
                <a:lnTo>
                  <a:pt x="12957" y="1608"/>
                </a:lnTo>
                <a:lnTo>
                  <a:pt x="13274" y="1852"/>
                </a:lnTo>
                <a:lnTo>
                  <a:pt x="13566" y="2120"/>
                </a:lnTo>
                <a:lnTo>
                  <a:pt x="13834" y="2388"/>
                </a:lnTo>
                <a:lnTo>
                  <a:pt x="14126" y="2656"/>
                </a:lnTo>
                <a:lnTo>
                  <a:pt x="14370" y="2948"/>
                </a:lnTo>
                <a:lnTo>
                  <a:pt x="14613" y="3264"/>
                </a:lnTo>
                <a:lnTo>
                  <a:pt x="14832" y="3581"/>
                </a:lnTo>
                <a:lnTo>
                  <a:pt x="15052" y="3898"/>
                </a:lnTo>
                <a:lnTo>
                  <a:pt x="15247" y="4239"/>
                </a:lnTo>
                <a:lnTo>
                  <a:pt x="15417" y="4604"/>
                </a:lnTo>
                <a:lnTo>
                  <a:pt x="15587" y="4945"/>
                </a:lnTo>
                <a:lnTo>
                  <a:pt x="15734" y="5335"/>
                </a:lnTo>
                <a:lnTo>
                  <a:pt x="15855" y="5700"/>
                </a:lnTo>
                <a:lnTo>
                  <a:pt x="15977" y="6090"/>
                </a:lnTo>
                <a:lnTo>
                  <a:pt x="16050" y="6479"/>
                </a:lnTo>
                <a:lnTo>
                  <a:pt x="16123" y="6869"/>
                </a:lnTo>
                <a:lnTo>
                  <a:pt x="16172" y="7283"/>
                </a:lnTo>
                <a:lnTo>
                  <a:pt x="16221" y="7697"/>
                </a:lnTo>
                <a:lnTo>
                  <a:pt x="16221" y="8111"/>
                </a:lnTo>
                <a:lnTo>
                  <a:pt x="16221" y="8111"/>
                </a:lnTo>
                <a:lnTo>
                  <a:pt x="16221" y="8525"/>
                </a:lnTo>
                <a:lnTo>
                  <a:pt x="16172" y="8939"/>
                </a:lnTo>
                <a:lnTo>
                  <a:pt x="16123" y="9353"/>
                </a:lnTo>
                <a:lnTo>
                  <a:pt x="16050" y="9743"/>
                </a:lnTo>
                <a:lnTo>
                  <a:pt x="15977" y="10133"/>
                </a:lnTo>
                <a:lnTo>
                  <a:pt x="15855" y="10522"/>
                </a:lnTo>
                <a:lnTo>
                  <a:pt x="15734" y="10888"/>
                </a:lnTo>
                <a:lnTo>
                  <a:pt x="15587" y="11277"/>
                </a:lnTo>
                <a:lnTo>
                  <a:pt x="15417" y="11618"/>
                </a:lnTo>
                <a:lnTo>
                  <a:pt x="15247" y="11984"/>
                </a:lnTo>
                <a:lnTo>
                  <a:pt x="15052" y="12324"/>
                </a:lnTo>
                <a:lnTo>
                  <a:pt x="14832" y="12641"/>
                </a:lnTo>
                <a:lnTo>
                  <a:pt x="14613" y="12958"/>
                </a:lnTo>
                <a:lnTo>
                  <a:pt x="14370" y="13274"/>
                </a:lnTo>
                <a:lnTo>
                  <a:pt x="14126" y="13567"/>
                </a:lnTo>
                <a:lnTo>
                  <a:pt x="13834" y="13835"/>
                </a:lnTo>
                <a:lnTo>
                  <a:pt x="13566" y="14102"/>
                </a:lnTo>
                <a:lnTo>
                  <a:pt x="13274" y="14370"/>
                </a:lnTo>
                <a:lnTo>
                  <a:pt x="12957" y="14614"/>
                </a:lnTo>
                <a:lnTo>
                  <a:pt x="12641" y="14833"/>
                </a:lnTo>
                <a:lnTo>
                  <a:pt x="12324" y="15052"/>
                </a:lnTo>
                <a:lnTo>
                  <a:pt x="11983" y="15247"/>
                </a:lnTo>
                <a:lnTo>
                  <a:pt x="11618" y="15418"/>
                </a:lnTo>
                <a:lnTo>
                  <a:pt x="11277" y="15588"/>
                </a:lnTo>
                <a:lnTo>
                  <a:pt x="10911" y="15734"/>
                </a:lnTo>
                <a:lnTo>
                  <a:pt x="10522" y="15856"/>
                </a:lnTo>
                <a:lnTo>
                  <a:pt x="10132" y="15978"/>
                </a:lnTo>
                <a:lnTo>
                  <a:pt x="9742" y="16051"/>
                </a:lnTo>
                <a:lnTo>
                  <a:pt x="9353" y="16124"/>
                </a:lnTo>
                <a:lnTo>
                  <a:pt x="8939" y="16173"/>
                </a:lnTo>
                <a:lnTo>
                  <a:pt x="8525" y="16221"/>
                </a:lnTo>
                <a:lnTo>
                  <a:pt x="8111" y="16221"/>
                </a:lnTo>
                <a:lnTo>
                  <a:pt x="8111" y="16221"/>
                </a:lnTo>
                <a:lnTo>
                  <a:pt x="7696" y="16221"/>
                </a:lnTo>
                <a:lnTo>
                  <a:pt x="7282" y="16173"/>
                </a:lnTo>
                <a:lnTo>
                  <a:pt x="6868" y="16124"/>
                </a:lnTo>
                <a:lnTo>
                  <a:pt x="6479" y="16051"/>
                </a:lnTo>
                <a:lnTo>
                  <a:pt x="6089" y="15978"/>
                </a:lnTo>
                <a:lnTo>
                  <a:pt x="5699" y="15856"/>
                </a:lnTo>
                <a:lnTo>
                  <a:pt x="5334" y="15734"/>
                </a:lnTo>
                <a:lnTo>
                  <a:pt x="4944" y="15588"/>
                </a:lnTo>
                <a:lnTo>
                  <a:pt x="4603" y="15418"/>
                </a:lnTo>
                <a:lnTo>
                  <a:pt x="4238" y="15247"/>
                </a:lnTo>
                <a:lnTo>
                  <a:pt x="3897" y="15052"/>
                </a:lnTo>
                <a:lnTo>
                  <a:pt x="3581" y="14833"/>
                </a:lnTo>
                <a:lnTo>
                  <a:pt x="3264" y="14614"/>
                </a:lnTo>
                <a:lnTo>
                  <a:pt x="2947" y="14370"/>
                </a:lnTo>
                <a:lnTo>
                  <a:pt x="2655" y="14102"/>
                </a:lnTo>
                <a:lnTo>
                  <a:pt x="2387" y="13835"/>
                </a:lnTo>
                <a:lnTo>
                  <a:pt x="2119" y="13567"/>
                </a:lnTo>
                <a:lnTo>
                  <a:pt x="1851" y="13274"/>
                </a:lnTo>
                <a:lnTo>
                  <a:pt x="1608" y="12958"/>
                </a:lnTo>
                <a:lnTo>
                  <a:pt x="1389" y="12641"/>
                </a:lnTo>
                <a:lnTo>
                  <a:pt x="1169" y="12324"/>
                </a:lnTo>
                <a:lnTo>
                  <a:pt x="975" y="11984"/>
                </a:lnTo>
                <a:lnTo>
                  <a:pt x="804" y="11618"/>
                </a:lnTo>
                <a:lnTo>
                  <a:pt x="634" y="11277"/>
                </a:lnTo>
                <a:lnTo>
                  <a:pt x="487" y="10888"/>
                </a:lnTo>
                <a:lnTo>
                  <a:pt x="366" y="10522"/>
                </a:lnTo>
                <a:lnTo>
                  <a:pt x="244" y="10133"/>
                </a:lnTo>
                <a:lnTo>
                  <a:pt x="171" y="9743"/>
                </a:lnTo>
                <a:lnTo>
                  <a:pt x="98" y="9353"/>
                </a:lnTo>
                <a:lnTo>
                  <a:pt x="49" y="8939"/>
                </a:lnTo>
                <a:lnTo>
                  <a:pt x="0" y="8525"/>
                </a:lnTo>
                <a:lnTo>
                  <a:pt x="0" y="8111"/>
                </a:lnTo>
                <a:lnTo>
                  <a:pt x="0" y="8111"/>
                </a:lnTo>
                <a:close/>
                <a:moveTo>
                  <a:pt x="7234" y="11180"/>
                </a:moveTo>
                <a:lnTo>
                  <a:pt x="7234" y="11180"/>
                </a:lnTo>
                <a:lnTo>
                  <a:pt x="7282" y="11180"/>
                </a:lnTo>
                <a:lnTo>
                  <a:pt x="7282" y="11180"/>
                </a:lnTo>
                <a:lnTo>
                  <a:pt x="7453" y="11155"/>
                </a:lnTo>
                <a:lnTo>
                  <a:pt x="7623" y="11082"/>
                </a:lnTo>
                <a:lnTo>
                  <a:pt x="7794" y="10985"/>
                </a:lnTo>
                <a:lnTo>
                  <a:pt x="7916" y="10863"/>
                </a:lnTo>
                <a:lnTo>
                  <a:pt x="12007" y="6747"/>
                </a:lnTo>
                <a:lnTo>
                  <a:pt x="12007" y="6747"/>
                </a:lnTo>
                <a:lnTo>
                  <a:pt x="12105" y="6625"/>
                </a:lnTo>
                <a:lnTo>
                  <a:pt x="12153" y="6504"/>
                </a:lnTo>
                <a:lnTo>
                  <a:pt x="12202" y="6358"/>
                </a:lnTo>
                <a:lnTo>
                  <a:pt x="12202" y="6211"/>
                </a:lnTo>
                <a:lnTo>
                  <a:pt x="12202" y="6211"/>
                </a:lnTo>
                <a:lnTo>
                  <a:pt x="12178" y="6017"/>
                </a:lnTo>
                <a:lnTo>
                  <a:pt x="12129" y="5822"/>
                </a:lnTo>
                <a:lnTo>
                  <a:pt x="12032" y="5676"/>
                </a:lnTo>
                <a:lnTo>
                  <a:pt x="11886" y="5529"/>
                </a:lnTo>
                <a:lnTo>
                  <a:pt x="11886" y="5529"/>
                </a:lnTo>
                <a:lnTo>
                  <a:pt x="11764" y="5432"/>
                </a:lnTo>
                <a:lnTo>
                  <a:pt x="11618" y="5383"/>
                </a:lnTo>
                <a:lnTo>
                  <a:pt x="11472" y="5335"/>
                </a:lnTo>
                <a:lnTo>
                  <a:pt x="11325" y="5335"/>
                </a:lnTo>
                <a:lnTo>
                  <a:pt x="11325" y="5335"/>
                </a:lnTo>
                <a:lnTo>
                  <a:pt x="11131" y="5359"/>
                </a:lnTo>
                <a:lnTo>
                  <a:pt x="10960" y="5408"/>
                </a:lnTo>
                <a:lnTo>
                  <a:pt x="10790" y="5505"/>
                </a:lnTo>
                <a:lnTo>
                  <a:pt x="10643" y="5651"/>
                </a:lnTo>
                <a:lnTo>
                  <a:pt x="7161" y="8988"/>
                </a:lnTo>
                <a:lnTo>
                  <a:pt x="5797" y="7648"/>
                </a:lnTo>
                <a:lnTo>
                  <a:pt x="5797" y="7648"/>
                </a:lnTo>
                <a:lnTo>
                  <a:pt x="5675" y="7527"/>
                </a:lnTo>
                <a:lnTo>
                  <a:pt x="5505" y="7454"/>
                </a:lnTo>
                <a:lnTo>
                  <a:pt x="5358" y="7405"/>
                </a:lnTo>
                <a:lnTo>
                  <a:pt x="5188" y="7380"/>
                </a:lnTo>
                <a:lnTo>
                  <a:pt x="5188" y="7380"/>
                </a:lnTo>
                <a:lnTo>
                  <a:pt x="5017" y="7405"/>
                </a:lnTo>
                <a:lnTo>
                  <a:pt x="4847" y="7454"/>
                </a:lnTo>
                <a:lnTo>
                  <a:pt x="4701" y="7527"/>
                </a:lnTo>
                <a:lnTo>
                  <a:pt x="4555" y="7648"/>
                </a:lnTo>
                <a:lnTo>
                  <a:pt x="4555" y="7648"/>
                </a:lnTo>
                <a:lnTo>
                  <a:pt x="4457" y="7770"/>
                </a:lnTo>
                <a:lnTo>
                  <a:pt x="4360" y="7916"/>
                </a:lnTo>
                <a:lnTo>
                  <a:pt x="4311" y="8087"/>
                </a:lnTo>
                <a:lnTo>
                  <a:pt x="4311" y="8257"/>
                </a:lnTo>
                <a:lnTo>
                  <a:pt x="4311" y="8257"/>
                </a:lnTo>
                <a:lnTo>
                  <a:pt x="4311" y="8428"/>
                </a:lnTo>
                <a:lnTo>
                  <a:pt x="4360" y="8598"/>
                </a:lnTo>
                <a:lnTo>
                  <a:pt x="4457" y="8744"/>
                </a:lnTo>
                <a:lnTo>
                  <a:pt x="4555" y="8890"/>
                </a:lnTo>
                <a:lnTo>
                  <a:pt x="6601" y="10936"/>
                </a:lnTo>
                <a:lnTo>
                  <a:pt x="6601" y="10936"/>
                </a:lnTo>
                <a:lnTo>
                  <a:pt x="6747" y="11034"/>
                </a:lnTo>
                <a:lnTo>
                  <a:pt x="6893" y="11131"/>
                </a:lnTo>
                <a:lnTo>
                  <a:pt x="7063" y="11180"/>
                </a:lnTo>
                <a:lnTo>
                  <a:pt x="7234" y="11180"/>
                </a:lnTo>
                <a:lnTo>
                  <a:pt x="7234" y="1118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37"/>
          <p:cNvSpPr/>
          <p:nvPr/>
        </p:nvSpPr>
        <p:spPr>
          <a:xfrm>
            <a:off x="2623398" y="4039528"/>
            <a:ext cx="307185" cy="268458"/>
          </a:xfrm>
          <a:custGeom>
            <a:avLst/>
            <a:gdLst/>
            <a:ahLst/>
            <a:cxnLst/>
            <a:rect l="l" t="t" r="r" b="b"/>
            <a:pathLst>
              <a:path w="16221" h="14176" fill="none" extrusionOk="0">
                <a:moveTo>
                  <a:pt x="16075" y="12665"/>
                </a:moveTo>
                <a:lnTo>
                  <a:pt x="8987" y="488"/>
                </a:lnTo>
                <a:lnTo>
                  <a:pt x="8987" y="488"/>
                </a:lnTo>
                <a:lnTo>
                  <a:pt x="8914" y="390"/>
                </a:lnTo>
                <a:lnTo>
                  <a:pt x="8817" y="293"/>
                </a:lnTo>
                <a:lnTo>
                  <a:pt x="8720" y="196"/>
                </a:lnTo>
                <a:lnTo>
                  <a:pt x="8622" y="123"/>
                </a:lnTo>
                <a:lnTo>
                  <a:pt x="8500" y="74"/>
                </a:lnTo>
                <a:lnTo>
                  <a:pt x="8379" y="25"/>
                </a:lnTo>
                <a:lnTo>
                  <a:pt x="8232" y="1"/>
                </a:lnTo>
                <a:lnTo>
                  <a:pt x="8111" y="1"/>
                </a:lnTo>
                <a:lnTo>
                  <a:pt x="8111" y="1"/>
                </a:lnTo>
                <a:lnTo>
                  <a:pt x="7965" y="1"/>
                </a:lnTo>
                <a:lnTo>
                  <a:pt x="7843" y="25"/>
                </a:lnTo>
                <a:lnTo>
                  <a:pt x="7721" y="74"/>
                </a:lnTo>
                <a:lnTo>
                  <a:pt x="7599" y="123"/>
                </a:lnTo>
                <a:lnTo>
                  <a:pt x="7502" y="196"/>
                </a:lnTo>
                <a:lnTo>
                  <a:pt x="7404" y="293"/>
                </a:lnTo>
                <a:lnTo>
                  <a:pt x="7307" y="390"/>
                </a:lnTo>
                <a:lnTo>
                  <a:pt x="7234" y="488"/>
                </a:lnTo>
                <a:lnTo>
                  <a:pt x="147" y="12665"/>
                </a:lnTo>
                <a:lnTo>
                  <a:pt x="147" y="12665"/>
                </a:lnTo>
                <a:lnTo>
                  <a:pt x="74" y="12787"/>
                </a:lnTo>
                <a:lnTo>
                  <a:pt x="25" y="12909"/>
                </a:lnTo>
                <a:lnTo>
                  <a:pt x="0" y="13031"/>
                </a:lnTo>
                <a:lnTo>
                  <a:pt x="0" y="13177"/>
                </a:lnTo>
                <a:lnTo>
                  <a:pt x="0" y="13177"/>
                </a:lnTo>
                <a:lnTo>
                  <a:pt x="0" y="13299"/>
                </a:lnTo>
                <a:lnTo>
                  <a:pt x="25" y="13420"/>
                </a:lnTo>
                <a:lnTo>
                  <a:pt x="74" y="13567"/>
                </a:lnTo>
                <a:lnTo>
                  <a:pt x="147" y="13688"/>
                </a:lnTo>
                <a:lnTo>
                  <a:pt x="147" y="13688"/>
                </a:lnTo>
                <a:lnTo>
                  <a:pt x="220" y="13786"/>
                </a:lnTo>
                <a:lnTo>
                  <a:pt x="293" y="13883"/>
                </a:lnTo>
                <a:lnTo>
                  <a:pt x="390" y="13981"/>
                </a:lnTo>
                <a:lnTo>
                  <a:pt x="512" y="14054"/>
                </a:lnTo>
                <a:lnTo>
                  <a:pt x="634" y="14102"/>
                </a:lnTo>
                <a:lnTo>
                  <a:pt x="755" y="14151"/>
                </a:lnTo>
                <a:lnTo>
                  <a:pt x="877" y="14175"/>
                </a:lnTo>
                <a:lnTo>
                  <a:pt x="1023" y="14175"/>
                </a:lnTo>
                <a:lnTo>
                  <a:pt x="15198" y="14175"/>
                </a:lnTo>
                <a:lnTo>
                  <a:pt x="15198" y="14175"/>
                </a:lnTo>
                <a:lnTo>
                  <a:pt x="15344" y="14175"/>
                </a:lnTo>
                <a:lnTo>
                  <a:pt x="15466" y="14151"/>
                </a:lnTo>
                <a:lnTo>
                  <a:pt x="15588" y="14102"/>
                </a:lnTo>
                <a:lnTo>
                  <a:pt x="15709" y="14054"/>
                </a:lnTo>
                <a:lnTo>
                  <a:pt x="15831" y="13981"/>
                </a:lnTo>
                <a:lnTo>
                  <a:pt x="15929" y="13883"/>
                </a:lnTo>
                <a:lnTo>
                  <a:pt x="16002" y="13786"/>
                </a:lnTo>
                <a:lnTo>
                  <a:pt x="16075" y="13688"/>
                </a:lnTo>
                <a:lnTo>
                  <a:pt x="16075" y="13688"/>
                </a:lnTo>
                <a:lnTo>
                  <a:pt x="16148" y="13567"/>
                </a:lnTo>
                <a:lnTo>
                  <a:pt x="16197" y="13420"/>
                </a:lnTo>
                <a:lnTo>
                  <a:pt x="16221" y="13299"/>
                </a:lnTo>
                <a:lnTo>
                  <a:pt x="16221" y="13177"/>
                </a:lnTo>
                <a:lnTo>
                  <a:pt x="16221" y="13177"/>
                </a:lnTo>
                <a:lnTo>
                  <a:pt x="16221" y="13031"/>
                </a:lnTo>
                <a:lnTo>
                  <a:pt x="16197" y="12909"/>
                </a:lnTo>
                <a:lnTo>
                  <a:pt x="16148" y="12787"/>
                </a:lnTo>
                <a:lnTo>
                  <a:pt x="16075" y="12665"/>
                </a:lnTo>
                <a:lnTo>
                  <a:pt x="16075" y="12665"/>
                </a:lnTo>
                <a:close/>
                <a:moveTo>
                  <a:pt x="8111" y="12349"/>
                </a:moveTo>
                <a:lnTo>
                  <a:pt x="8111" y="12349"/>
                </a:lnTo>
                <a:lnTo>
                  <a:pt x="7916" y="12324"/>
                </a:lnTo>
                <a:lnTo>
                  <a:pt x="7721" y="12276"/>
                </a:lnTo>
                <a:lnTo>
                  <a:pt x="7575" y="12178"/>
                </a:lnTo>
                <a:lnTo>
                  <a:pt x="7429" y="12057"/>
                </a:lnTo>
                <a:lnTo>
                  <a:pt x="7307" y="11910"/>
                </a:lnTo>
                <a:lnTo>
                  <a:pt x="7210" y="11764"/>
                </a:lnTo>
                <a:lnTo>
                  <a:pt x="7161" y="11569"/>
                </a:lnTo>
                <a:lnTo>
                  <a:pt x="7136" y="11375"/>
                </a:lnTo>
                <a:lnTo>
                  <a:pt x="7136" y="11375"/>
                </a:lnTo>
                <a:lnTo>
                  <a:pt x="7161" y="11180"/>
                </a:lnTo>
                <a:lnTo>
                  <a:pt x="7210" y="11009"/>
                </a:lnTo>
                <a:lnTo>
                  <a:pt x="7307" y="10839"/>
                </a:lnTo>
                <a:lnTo>
                  <a:pt x="7429" y="10693"/>
                </a:lnTo>
                <a:lnTo>
                  <a:pt x="7575" y="10571"/>
                </a:lnTo>
                <a:lnTo>
                  <a:pt x="7721" y="10473"/>
                </a:lnTo>
                <a:lnTo>
                  <a:pt x="7916" y="10425"/>
                </a:lnTo>
                <a:lnTo>
                  <a:pt x="8111" y="10400"/>
                </a:lnTo>
                <a:lnTo>
                  <a:pt x="8111" y="10400"/>
                </a:lnTo>
                <a:lnTo>
                  <a:pt x="8306" y="10425"/>
                </a:lnTo>
                <a:lnTo>
                  <a:pt x="8476" y="10473"/>
                </a:lnTo>
                <a:lnTo>
                  <a:pt x="8646" y="10571"/>
                </a:lnTo>
                <a:lnTo>
                  <a:pt x="8793" y="10693"/>
                </a:lnTo>
                <a:lnTo>
                  <a:pt x="8914" y="10839"/>
                </a:lnTo>
                <a:lnTo>
                  <a:pt x="9012" y="11009"/>
                </a:lnTo>
                <a:lnTo>
                  <a:pt x="9061" y="11180"/>
                </a:lnTo>
                <a:lnTo>
                  <a:pt x="9085" y="11375"/>
                </a:lnTo>
                <a:lnTo>
                  <a:pt x="9085" y="11375"/>
                </a:lnTo>
                <a:lnTo>
                  <a:pt x="9061" y="11569"/>
                </a:lnTo>
                <a:lnTo>
                  <a:pt x="9012" y="11764"/>
                </a:lnTo>
                <a:lnTo>
                  <a:pt x="8914" y="11910"/>
                </a:lnTo>
                <a:lnTo>
                  <a:pt x="8793" y="12057"/>
                </a:lnTo>
                <a:lnTo>
                  <a:pt x="8646" y="12178"/>
                </a:lnTo>
                <a:lnTo>
                  <a:pt x="8476" y="12276"/>
                </a:lnTo>
                <a:lnTo>
                  <a:pt x="8306" y="12324"/>
                </a:lnTo>
                <a:lnTo>
                  <a:pt x="8111" y="12349"/>
                </a:lnTo>
                <a:lnTo>
                  <a:pt x="8111" y="12349"/>
                </a:lnTo>
                <a:close/>
                <a:moveTo>
                  <a:pt x="9231" y="5091"/>
                </a:moveTo>
                <a:lnTo>
                  <a:pt x="8939" y="8915"/>
                </a:lnTo>
                <a:lnTo>
                  <a:pt x="8939" y="8915"/>
                </a:lnTo>
                <a:lnTo>
                  <a:pt x="8914" y="9061"/>
                </a:lnTo>
                <a:lnTo>
                  <a:pt x="8866" y="9207"/>
                </a:lnTo>
                <a:lnTo>
                  <a:pt x="8793" y="9304"/>
                </a:lnTo>
                <a:lnTo>
                  <a:pt x="8695" y="9426"/>
                </a:lnTo>
                <a:lnTo>
                  <a:pt x="8573" y="9499"/>
                </a:lnTo>
                <a:lnTo>
                  <a:pt x="8452" y="9572"/>
                </a:lnTo>
                <a:lnTo>
                  <a:pt x="8330" y="9621"/>
                </a:lnTo>
                <a:lnTo>
                  <a:pt x="8184" y="9621"/>
                </a:lnTo>
                <a:lnTo>
                  <a:pt x="8038" y="9621"/>
                </a:lnTo>
                <a:lnTo>
                  <a:pt x="8038" y="9621"/>
                </a:lnTo>
                <a:lnTo>
                  <a:pt x="7891" y="9621"/>
                </a:lnTo>
                <a:lnTo>
                  <a:pt x="7770" y="9572"/>
                </a:lnTo>
                <a:lnTo>
                  <a:pt x="7648" y="9499"/>
                </a:lnTo>
                <a:lnTo>
                  <a:pt x="7526" y="9426"/>
                </a:lnTo>
                <a:lnTo>
                  <a:pt x="7429" y="9304"/>
                </a:lnTo>
                <a:lnTo>
                  <a:pt x="7356" y="9207"/>
                </a:lnTo>
                <a:lnTo>
                  <a:pt x="7307" y="9061"/>
                </a:lnTo>
                <a:lnTo>
                  <a:pt x="7283" y="8915"/>
                </a:lnTo>
                <a:lnTo>
                  <a:pt x="6990" y="5091"/>
                </a:lnTo>
                <a:lnTo>
                  <a:pt x="6990" y="5091"/>
                </a:lnTo>
                <a:lnTo>
                  <a:pt x="7015" y="4945"/>
                </a:lnTo>
                <a:lnTo>
                  <a:pt x="7039" y="4823"/>
                </a:lnTo>
                <a:lnTo>
                  <a:pt x="7088" y="4701"/>
                </a:lnTo>
                <a:lnTo>
                  <a:pt x="7161" y="4604"/>
                </a:lnTo>
                <a:lnTo>
                  <a:pt x="7258" y="4506"/>
                </a:lnTo>
                <a:lnTo>
                  <a:pt x="7380" y="4433"/>
                </a:lnTo>
                <a:lnTo>
                  <a:pt x="7526" y="4409"/>
                </a:lnTo>
                <a:lnTo>
                  <a:pt x="7648" y="4385"/>
                </a:lnTo>
                <a:lnTo>
                  <a:pt x="8573" y="4385"/>
                </a:lnTo>
                <a:lnTo>
                  <a:pt x="8573" y="4385"/>
                </a:lnTo>
                <a:lnTo>
                  <a:pt x="8695" y="4409"/>
                </a:lnTo>
                <a:lnTo>
                  <a:pt x="8841" y="4433"/>
                </a:lnTo>
                <a:lnTo>
                  <a:pt x="8963" y="4506"/>
                </a:lnTo>
                <a:lnTo>
                  <a:pt x="9061" y="4604"/>
                </a:lnTo>
                <a:lnTo>
                  <a:pt x="9134" y="4701"/>
                </a:lnTo>
                <a:lnTo>
                  <a:pt x="9182" y="4823"/>
                </a:lnTo>
                <a:lnTo>
                  <a:pt x="9207" y="4945"/>
                </a:lnTo>
                <a:lnTo>
                  <a:pt x="9231" y="5091"/>
                </a:lnTo>
                <a:lnTo>
                  <a:pt x="9231" y="509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37"/>
          <p:cNvSpPr/>
          <p:nvPr/>
        </p:nvSpPr>
        <p:spPr>
          <a:xfrm>
            <a:off x="3640421" y="4018773"/>
            <a:ext cx="309950" cy="309969"/>
          </a:xfrm>
          <a:custGeom>
            <a:avLst/>
            <a:gdLst/>
            <a:ahLst/>
            <a:cxnLst/>
            <a:rect l="l" t="t" r="r" b="b"/>
            <a:pathLst>
              <a:path w="16367" h="16368" fill="none" extrusionOk="0">
                <a:moveTo>
                  <a:pt x="16074" y="4385"/>
                </a:moveTo>
                <a:lnTo>
                  <a:pt x="11983" y="293"/>
                </a:lnTo>
                <a:lnTo>
                  <a:pt x="11983" y="293"/>
                </a:lnTo>
                <a:lnTo>
                  <a:pt x="11812" y="171"/>
                </a:lnTo>
                <a:lnTo>
                  <a:pt x="11642" y="74"/>
                </a:lnTo>
                <a:lnTo>
                  <a:pt x="11447" y="25"/>
                </a:lnTo>
                <a:lnTo>
                  <a:pt x="11252" y="1"/>
                </a:lnTo>
                <a:lnTo>
                  <a:pt x="5115" y="1"/>
                </a:lnTo>
                <a:lnTo>
                  <a:pt x="5115" y="1"/>
                </a:lnTo>
                <a:lnTo>
                  <a:pt x="4920" y="25"/>
                </a:lnTo>
                <a:lnTo>
                  <a:pt x="4725" y="74"/>
                </a:lnTo>
                <a:lnTo>
                  <a:pt x="4554" y="171"/>
                </a:lnTo>
                <a:lnTo>
                  <a:pt x="4384" y="293"/>
                </a:lnTo>
                <a:lnTo>
                  <a:pt x="292" y="4385"/>
                </a:lnTo>
                <a:lnTo>
                  <a:pt x="292" y="4385"/>
                </a:lnTo>
                <a:lnTo>
                  <a:pt x="171" y="4555"/>
                </a:lnTo>
                <a:lnTo>
                  <a:pt x="73" y="4726"/>
                </a:lnTo>
                <a:lnTo>
                  <a:pt x="24" y="4921"/>
                </a:lnTo>
                <a:lnTo>
                  <a:pt x="0" y="5115"/>
                </a:lnTo>
                <a:lnTo>
                  <a:pt x="0" y="11253"/>
                </a:lnTo>
                <a:lnTo>
                  <a:pt x="0" y="11253"/>
                </a:lnTo>
                <a:lnTo>
                  <a:pt x="24" y="11448"/>
                </a:lnTo>
                <a:lnTo>
                  <a:pt x="73" y="11642"/>
                </a:lnTo>
                <a:lnTo>
                  <a:pt x="171" y="11813"/>
                </a:lnTo>
                <a:lnTo>
                  <a:pt x="292" y="11983"/>
                </a:lnTo>
                <a:lnTo>
                  <a:pt x="4384" y="16075"/>
                </a:lnTo>
                <a:lnTo>
                  <a:pt x="4384" y="16075"/>
                </a:lnTo>
                <a:lnTo>
                  <a:pt x="4554" y="16197"/>
                </a:lnTo>
                <a:lnTo>
                  <a:pt x="4725" y="16294"/>
                </a:lnTo>
                <a:lnTo>
                  <a:pt x="4920" y="16343"/>
                </a:lnTo>
                <a:lnTo>
                  <a:pt x="5115" y="16367"/>
                </a:lnTo>
                <a:lnTo>
                  <a:pt x="11252" y="16367"/>
                </a:lnTo>
                <a:lnTo>
                  <a:pt x="11252" y="16367"/>
                </a:lnTo>
                <a:lnTo>
                  <a:pt x="11447" y="16343"/>
                </a:lnTo>
                <a:lnTo>
                  <a:pt x="11642" y="16294"/>
                </a:lnTo>
                <a:lnTo>
                  <a:pt x="11812" y="16197"/>
                </a:lnTo>
                <a:lnTo>
                  <a:pt x="11983" y="16075"/>
                </a:lnTo>
                <a:lnTo>
                  <a:pt x="16074" y="11983"/>
                </a:lnTo>
                <a:lnTo>
                  <a:pt x="16074" y="11983"/>
                </a:lnTo>
                <a:lnTo>
                  <a:pt x="16196" y="11813"/>
                </a:lnTo>
                <a:lnTo>
                  <a:pt x="16294" y="11642"/>
                </a:lnTo>
                <a:lnTo>
                  <a:pt x="16342" y="11448"/>
                </a:lnTo>
                <a:lnTo>
                  <a:pt x="16367" y="11253"/>
                </a:lnTo>
                <a:lnTo>
                  <a:pt x="16367" y="5115"/>
                </a:lnTo>
                <a:lnTo>
                  <a:pt x="16367" y="5115"/>
                </a:lnTo>
                <a:lnTo>
                  <a:pt x="16342" y="4921"/>
                </a:lnTo>
                <a:lnTo>
                  <a:pt x="16294" y="4726"/>
                </a:lnTo>
                <a:lnTo>
                  <a:pt x="16196" y="4555"/>
                </a:lnTo>
                <a:lnTo>
                  <a:pt x="16074" y="4385"/>
                </a:lnTo>
                <a:lnTo>
                  <a:pt x="16074" y="4385"/>
                </a:lnTo>
                <a:close/>
                <a:moveTo>
                  <a:pt x="9864" y="8452"/>
                </a:moveTo>
                <a:lnTo>
                  <a:pt x="11203" y="9792"/>
                </a:lnTo>
                <a:lnTo>
                  <a:pt x="11203" y="9792"/>
                </a:lnTo>
                <a:lnTo>
                  <a:pt x="11252" y="9840"/>
                </a:lnTo>
                <a:lnTo>
                  <a:pt x="11276" y="9913"/>
                </a:lnTo>
                <a:lnTo>
                  <a:pt x="11301" y="10059"/>
                </a:lnTo>
                <a:lnTo>
                  <a:pt x="11276" y="10206"/>
                </a:lnTo>
                <a:lnTo>
                  <a:pt x="11252" y="10279"/>
                </a:lnTo>
                <a:lnTo>
                  <a:pt x="11203" y="10327"/>
                </a:lnTo>
                <a:lnTo>
                  <a:pt x="10327" y="11204"/>
                </a:lnTo>
                <a:lnTo>
                  <a:pt x="10327" y="11204"/>
                </a:lnTo>
                <a:lnTo>
                  <a:pt x="10278" y="11253"/>
                </a:lnTo>
                <a:lnTo>
                  <a:pt x="10205" y="11277"/>
                </a:lnTo>
                <a:lnTo>
                  <a:pt x="10059" y="11302"/>
                </a:lnTo>
                <a:lnTo>
                  <a:pt x="9913" y="11277"/>
                </a:lnTo>
                <a:lnTo>
                  <a:pt x="9840" y="11253"/>
                </a:lnTo>
                <a:lnTo>
                  <a:pt x="9791" y="11204"/>
                </a:lnTo>
                <a:lnTo>
                  <a:pt x="8451" y="9865"/>
                </a:lnTo>
                <a:lnTo>
                  <a:pt x="8451" y="9865"/>
                </a:lnTo>
                <a:lnTo>
                  <a:pt x="8403" y="9816"/>
                </a:lnTo>
                <a:lnTo>
                  <a:pt x="8330" y="9792"/>
                </a:lnTo>
                <a:lnTo>
                  <a:pt x="8183" y="9767"/>
                </a:lnTo>
                <a:lnTo>
                  <a:pt x="8037" y="9792"/>
                </a:lnTo>
                <a:lnTo>
                  <a:pt x="7964" y="9816"/>
                </a:lnTo>
                <a:lnTo>
                  <a:pt x="7915" y="9865"/>
                </a:lnTo>
                <a:lnTo>
                  <a:pt x="6576" y="11204"/>
                </a:lnTo>
                <a:lnTo>
                  <a:pt x="6576" y="11204"/>
                </a:lnTo>
                <a:lnTo>
                  <a:pt x="6527" y="11253"/>
                </a:lnTo>
                <a:lnTo>
                  <a:pt x="6454" y="11277"/>
                </a:lnTo>
                <a:lnTo>
                  <a:pt x="6308" y="11302"/>
                </a:lnTo>
                <a:lnTo>
                  <a:pt x="6162" y="11277"/>
                </a:lnTo>
                <a:lnTo>
                  <a:pt x="6089" y="11253"/>
                </a:lnTo>
                <a:lnTo>
                  <a:pt x="6040" y="11204"/>
                </a:lnTo>
                <a:lnTo>
                  <a:pt x="5163" y="10327"/>
                </a:lnTo>
                <a:lnTo>
                  <a:pt x="5163" y="10327"/>
                </a:lnTo>
                <a:lnTo>
                  <a:pt x="5115" y="10279"/>
                </a:lnTo>
                <a:lnTo>
                  <a:pt x="5090" y="10206"/>
                </a:lnTo>
                <a:lnTo>
                  <a:pt x="5066" y="10059"/>
                </a:lnTo>
                <a:lnTo>
                  <a:pt x="5090" y="9913"/>
                </a:lnTo>
                <a:lnTo>
                  <a:pt x="5115" y="9840"/>
                </a:lnTo>
                <a:lnTo>
                  <a:pt x="5163" y="9792"/>
                </a:lnTo>
                <a:lnTo>
                  <a:pt x="6503" y="8452"/>
                </a:lnTo>
                <a:lnTo>
                  <a:pt x="6503" y="8452"/>
                </a:lnTo>
                <a:lnTo>
                  <a:pt x="6552" y="8403"/>
                </a:lnTo>
                <a:lnTo>
                  <a:pt x="6576" y="8330"/>
                </a:lnTo>
                <a:lnTo>
                  <a:pt x="6600" y="8184"/>
                </a:lnTo>
                <a:lnTo>
                  <a:pt x="6576" y="8038"/>
                </a:lnTo>
                <a:lnTo>
                  <a:pt x="6552" y="7965"/>
                </a:lnTo>
                <a:lnTo>
                  <a:pt x="6503" y="7916"/>
                </a:lnTo>
                <a:lnTo>
                  <a:pt x="5163" y="6577"/>
                </a:lnTo>
                <a:lnTo>
                  <a:pt x="5163" y="6577"/>
                </a:lnTo>
                <a:lnTo>
                  <a:pt x="5115" y="6528"/>
                </a:lnTo>
                <a:lnTo>
                  <a:pt x="5090" y="6455"/>
                </a:lnTo>
                <a:lnTo>
                  <a:pt x="5066" y="6309"/>
                </a:lnTo>
                <a:lnTo>
                  <a:pt x="5090" y="6163"/>
                </a:lnTo>
                <a:lnTo>
                  <a:pt x="5115" y="6090"/>
                </a:lnTo>
                <a:lnTo>
                  <a:pt x="5163" y="6041"/>
                </a:lnTo>
                <a:lnTo>
                  <a:pt x="6040" y="5164"/>
                </a:lnTo>
                <a:lnTo>
                  <a:pt x="6040" y="5164"/>
                </a:lnTo>
                <a:lnTo>
                  <a:pt x="6089" y="5115"/>
                </a:lnTo>
                <a:lnTo>
                  <a:pt x="6162" y="5091"/>
                </a:lnTo>
                <a:lnTo>
                  <a:pt x="6308" y="5067"/>
                </a:lnTo>
                <a:lnTo>
                  <a:pt x="6454" y="5091"/>
                </a:lnTo>
                <a:lnTo>
                  <a:pt x="6527" y="5115"/>
                </a:lnTo>
                <a:lnTo>
                  <a:pt x="6576" y="5164"/>
                </a:lnTo>
                <a:lnTo>
                  <a:pt x="7915" y="6504"/>
                </a:lnTo>
                <a:lnTo>
                  <a:pt x="7915" y="6504"/>
                </a:lnTo>
                <a:lnTo>
                  <a:pt x="7964" y="6552"/>
                </a:lnTo>
                <a:lnTo>
                  <a:pt x="8037" y="6577"/>
                </a:lnTo>
                <a:lnTo>
                  <a:pt x="8183" y="6601"/>
                </a:lnTo>
                <a:lnTo>
                  <a:pt x="8330" y="6577"/>
                </a:lnTo>
                <a:lnTo>
                  <a:pt x="8403" y="6552"/>
                </a:lnTo>
                <a:lnTo>
                  <a:pt x="8451" y="6504"/>
                </a:lnTo>
                <a:lnTo>
                  <a:pt x="9791" y="5164"/>
                </a:lnTo>
                <a:lnTo>
                  <a:pt x="9791" y="5164"/>
                </a:lnTo>
                <a:lnTo>
                  <a:pt x="9840" y="5115"/>
                </a:lnTo>
                <a:lnTo>
                  <a:pt x="9913" y="5091"/>
                </a:lnTo>
                <a:lnTo>
                  <a:pt x="10059" y="5067"/>
                </a:lnTo>
                <a:lnTo>
                  <a:pt x="10205" y="5091"/>
                </a:lnTo>
                <a:lnTo>
                  <a:pt x="10278" y="5115"/>
                </a:lnTo>
                <a:lnTo>
                  <a:pt x="10327" y="5164"/>
                </a:lnTo>
                <a:lnTo>
                  <a:pt x="11203" y="6041"/>
                </a:lnTo>
                <a:lnTo>
                  <a:pt x="11203" y="6041"/>
                </a:lnTo>
                <a:lnTo>
                  <a:pt x="11252" y="6090"/>
                </a:lnTo>
                <a:lnTo>
                  <a:pt x="11276" y="6163"/>
                </a:lnTo>
                <a:lnTo>
                  <a:pt x="11301" y="6309"/>
                </a:lnTo>
                <a:lnTo>
                  <a:pt x="11276" y="6455"/>
                </a:lnTo>
                <a:lnTo>
                  <a:pt x="11252" y="6528"/>
                </a:lnTo>
                <a:lnTo>
                  <a:pt x="11203" y="6577"/>
                </a:lnTo>
                <a:lnTo>
                  <a:pt x="9864" y="7916"/>
                </a:lnTo>
                <a:lnTo>
                  <a:pt x="9864" y="7916"/>
                </a:lnTo>
                <a:lnTo>
                  <a:pt x="9815" y="7965"/>
                </a:lnTo>
                <a:lnTo>
                  <a:pt x="9791" y="8038"/>
                </a:lnTo>
                <a:lnTo>
                  <a:pt x="9766" y="8184"/>
                </a:lnTo>
                <a:lnTo>
                  <a:pt x="9791" y="8330"/>
                </a:lnTo>
                <a:lnTo>
                  <a:pt x="9815" y="8403"/>
                </a:lnTo>
                <a:lnTo>
                  <a:pt x="9864" y="8452"/>
                </a:lnTo>
                <a:lnTo>
                  <a:pt x="9864" y="8452"/>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1" name="Google Shape;771;p37"/>
          <p:cNvGrpSpPr/>
          <p:nvPr/>
        </p:nvGrpSpPr>
        <p:grpSpPr>
          <a:xfrm>
            <a:off x="4126924" y="4023330"/>
            <a:ext cx="355154" cy="293361"/>
            <a:chOff x="5268225" y="4341925"/>
            <a:chExt cx="468850" cy="387275"/>
          </a:xfrm>
        </p:grpSpPr>
        <p:sp>
          <p:nvSpPr>
            <p:cNvPr id="772" name="Google Shape;772;p37"/>
            <p:cNvSpPr/>
            <p:nvPr/>
          </p:nvSpPr>
          <p:spPr>
            <a:xfrm>
              <a:off x="5652425" y="4676800"/>
              <a:ext cx="65775" cy="52400"/>
            </a:xfrm>
            <a:custGeom>
              <a:avLst/>
              <a:gdLst/>
              <a:ahLst/>
              <a:cxnLst/>
              <a:rect l="l" t="t" r="r" b="b"/>
              <a:pathLst>
                <a:path w="2631" h="2096" fill="none" extrusionOk="0">
                  <a:moveTo>
                    <a:pt x="1" y="1"/>
                  </a:moveTo>
                  <a:lnTo>
                    <a:pt x="1" y="780"/>
                  </a:lnTo>
                  <a:lnTo>
                    <a:pt x="1" y="780"/>
                  </a:lnTo>
                  <a:lnTo>
                    <a:pt x="25" y="1048"/>
                  </a:lnTo>
                  <a:lnTo>
                    <a:pt x="122" y="1291"/>
                  </a:lnTo>
                  <a:lnTo>
                    <a:pt x="244" y="1511"/>
                  </a:lnTo>
                  <a:lnTo>
                    <a:pt x="390" y="1705"/>
                  </a:lnTo>
                  <a:lnTo>
                    <a:pt x="585" y="1852"/>
                  </a:lnTo>
                  <a:lnTo>
                    <a:pt x="804" y="1973"/>
                  </a:lnTo>
                  <a:lnTo>
                    <a:pt x="1048" y="2071"/>
                  </a:lnTo>
                  <a:lnTo>
                    <a:pt x="1316" y="2095"/>
                  </a:lnTo>
                  <a:lnTo>
                    <a:pt x="1316" y="2095"/>
                  </a:lnTo>
                  <a:lnTo>
                    <a:pt x="1584" y="2071"/>
                  </a:lnTo>
                  <a:lnTo>
                    <a:pt x="1827" y="1973"/>
                  </a:lnTo>
                  <a:lnTo>
                    <a:pt x="2046" y="1852"/>
                  </a:lnTo>
                  <a:lnTo>
                    <a:pt x="2241" y="1705"/>
                  </a:lnTo>
                  <a:lnTo>
                    <a:pt x="2412" y="1511"/>
                  </a:lnTo>
                  <a:lnTo>
                    <a:pt x="2533" y="1291"/>
                  </a:lnTo>
                  <a:lnTo>
                    <a:pt x="2607" y="1048"/>
                  </a:lnTo>
                  <a:lnTo>
                    <a:pt x="2631" y="780"/>
                  </a:lnTo>
                  <a:lnTo>
                    <a:pt x="263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37"/>
            <p:cNvSpPr/>
            <p:nvPr/>
          </p:nvSpPr>
          <p:spPr>
            <a:xfrm>
              <a:off x="5287100" y="4676800"/>
              <a:ext cx="65775" cy="52400"/>
            </a:xfrm>
            <a:custGeom>
              <a:avLst/>
              <a:gdLst/>
              <a:ahLst/>
              <a:cxnLst/>
              <a:rect l="l" t="t" r="r" b="b"/>
              <a:pathLst>
                <a:path w="2631" h="2096" fill="none" extrusionOk="0">
                  <a:moveTo>
                    <a:pt x="1" y="1"/>
                  </a:moveTo>
                  <a:lnTo>
                    <a:pt x="1" y="780"/>
                  </a:lnTo>
                  <a:lnTo>
                    <a:pt x="1" y="780"/>
                  </a:lnTo>
                  <a:lnTo>
                    <a:pt x="25" y="1048"/>
                  </a:lnTo>
                  <a:lnTo>
                    <a:pt x="98" y="1291"/>
                  </a:lnTo>
                  <a:lnTo>
                    <a:pt x="220" y="1511"/>
                  </a:lnTo>
                  <a:lnTo>
                    <a:pt x="390" y="1705"/>
                  </a:lnTo>
                  <a:lnTo>
                    <a:pt x="585" y="1852"/>
                  </a:lnTo>
                  <a:lnTo>
                    <a:pt x="804" y="1973"/>
                  </a:lnTo>
                  <a:lnTo>
                    <a:pt x="1048" y="2071"/>
                  </a:lnTo>
                  <a:lnTo>
                    <a:pt x="1316" y="2095"/>
                  </a:lnTo>
                  <a:lnTo>
                    <a:pt x="1316" y="2095"/>
                  </a:lnTo>
                  <a:lnTo>
                    <a:pt x="1584" y="2071"/>
                  </a:lnTo>
                  <a:lnTo>
                    <a:pt x="1827" y="1973"/>
                  </a:lnTo>
                  <a:lnTo>
                    <a:pt x="2046" y="1852"/>
                  </a:lnTo>
                  <a:lnTo>
                    <a:pt x="2241" y="1705"/>
                  </a:lnTo>
                  <a:lnTo>
                    <a:pt x="2387" y="1511"/>
                  </a:lnTo>
                  <a:lnTo>
                    <a:pt x="2509" y="1291"/>
                  </a:lnTo>
                  <a:lnTo>
                    <a:pt x="2607" y="1048"/>
                  </a:lnTo>
                  <a:lnTo>
                    <a:pt x="2631" y="780"/>
                  </a:lnTo>
                  <a:lnTo>
                    <a:pt x="263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37"/>
            <p:cNvSpPr/>
            <p:nvPr/>
          </p:nvSpPr>
          <p:spPr>
            <a:xfrm>
              <a:off x="5268225" y="4341925"/>
              <a:ext cx="468850" cy="333075"/>
            </a:xfrm>
            <a:custGeom>
              <a:avLst/>
              <a:gdLst/>
              <a:ahLst/>
              <a:cxnLst/>
              <a:rect l="l" t="t" r="r" b="b"/>
              <a:pathLst>
                <a:path w="18754" h="13323" fill="none" extrusionOk="0">
                  <a:moveTo>
                    <a:pt x="18754" y="5553"/>
                  </a:moveTo>
                  <a:lnTo>
                    <a:pt x="18754" y="5553"/>
                  </a:lnTo>
                  <a:lnTo>
                    <a:pt x="18730" y="5334"/>
                  </a:lnTo>
                  <a:lnTo>
                    <a:pt x="18681" y="5091"/>
                  </a:lnTo>
                  <a:lnTo>
                    <a:pt x="18583" y="4847"/>
                  </a:lnTo>
                  <a:lnTo>
                    <a:pt x="18462" y="4628"/>
                  </a:lnTo>
                  <a:lnTo>
                    <a:pt x="18291" y="4433"/>
                  </a:lnTo>
                  <a:lnTo>
                    <a:pt x="18121" y="4287"/>
                  </a:lnTo>
                  <a:lnTo>
                    <a:pt x="18023" y="4214"/>
                  </a:lnTo>
                  <a:lnTo>
                    <a:pt x="17926" y="4165"/>
                  </a:lnTo>
                  <a:lnTo>
                    <a:pt x="17828" y="4141"/>
                  </a:lnTo>
                  <a:lnTo>
                    <a:pt x="17731" y="4141"/>
                  </a:lnTo>
                  <a:lnTo>
                    <a:pt x="16489" y="4141"/>
                  </a:lnTo>
                  <a:lnTo>
                    <a:pt x="15588" y="1803"/>
                  </a:lnTo>
                  <a:lnTo>
                    <a:pt x="15588" y="1803"/>
                  </a:lnTo>
                  <a:lnTo>
                    <a:pt x="15490" y="1583"/>
                  </a:lnTo>
                  <a:lnTo>
                    <a:pt x="15344" y="1364"/>
                  </a:lnTo>
                  <a:lnTo>
                    <a:pt x="15174" y="1169"/>
                  </a:lnTo>
                  <a:lnTo>
                    <a:pt x="15003" y="975"/>
                  </a:lnTo>
                  <a:lnTo>
                    <a:pt x="14784" y="804"/>
                  </a:lnTo>
                  <a:lnTo>
                    <a:pt x="14565" y="658"/>
                  </a:lnTo>
                  <a:lnTo>
                    <a:pt x="14346" y="536"/>
                  </a:lnTo>
                  <a:lnTo>
                    <a:pt x="14102" y="439"/>
                  </a:lnTo>
                  <a:lnTo>
                    <a:pt x="14102" y="439"/>
                  </a:lnTo>
                  <a:lnTo>
                    <a:pt x="13810" y="390"/>
                  </a:lnTo>
                  <a:lnTo>
                    <a:pt x="13444" y="317"/>
                  </a:lnTo>
                  <a:lnTo>
                    <a:pt x="12933" y="220"/>
                  </a:lnTo>
                  <a:lnTo>
                    <a:pt x="12275" y="147"/>
                  </a:lnTo>
                  <a:lnTo>
                    <a:pt x="11472" y="73"/>
                  </a:lnTo>
                  <a:lnTo>
                    <a:pt x="10498" y="25"/>
                  </a:lnTo>
                  <a:lnTo>
                    <a:pt x="9377" y="0"/>
                  </a:lnTo>
                  <a:lnTo>
                    <a:pt x="9377" y="0"/>
                  </a:lnTo>
                  <a:lnTo>
                    <a:pt x="8257" y="25"/>
                  </a:lnTo>
                  <a:lnTo>
                    <a:pt x="7283" y="73"/>
                  </a:lnTo>
                  <a:lnTo>
                    <a:pt x="6479" y="147"/>
                  </a:lnTo>
                  <a:lnTo>
                    <a:pt x="5821" y="220"/>
                  </a:lnTo>
                  <a:lnTo>
                    <a:pt x="5310" y="317"/>
                  </a:lnTo>
                  <a:lnTo>
                    <a:pt x="4945" y="390"/>
                  </a:lnTo>
                  <a:lnTo>
                    <a:pt x="4652" y="439"/>
                  </a:lnTo>
                  <a:lnTo>
                    <a:pt x="4652" y="439"/>
                  </a:lnTo>
                  <a:lnTo>
                    <a:pt x="4409" y="536"/>
                  </a:lnTo>
                  <a:lnTo>
                    <a:pt x="4190" y="658"/>
                  </a:lnTo>
                  <a:lnTo>
                    <a:pt x="3970" y="804"/>
                  </a:lnTo>
                  <a:lnTo>
                    <a:pt x="3751" y="975"/>
                  </a:lnTo>
                  <a:lnTo>
                    <a:pt x="3581" y="1169"/>
                  </a:lnTo>
                  <a:lnTo>
                    <a:pt x="3410" y="1364"/>
                  </a:lnTo>
                  <a:lnTo>
                    <a:pt x="3264" y="1583"/>
                  </a:lnTo>
                  <a:lnTo>
                    <a:pt x="3167" y="1803"/>
                  </a:lnTo>
                  <a:lnTo>
                    <a:pt x="2266" y="4141"/>
                  </a:lnTo>
                  <a:lnTo>
                    <a:pt x="1023" y="4141"/>
                  </a:lnTo>
                  <a:lnTo>
                    <a:pt x="1023" y="4141"/>
                  </a:lnTo>
                  <a:lnTo>
                    <a:pt x="926" y="4141"/>
                  </a:lnTo>
                  <a:lnTo>
                    <a:pt x="829" y="4165"/>
                  </a:lnTo>
                  <a:lnTo>
                    <a:pt x="731" y="4214"/>
                  </a:lnTo>
                  <a:lnTo>
                    <a:pt x="634" y="4287"/>
                  </a:lnTo>
                  <a:lnTo>
                    <a:pt x="463" y="4433"/>
                  </a:lnTo>
                  <a:lnTo>
                    <a:pt x="293" y="4628"/>
                  </a:lnTo>
                  <a:lnTo>
                    <a:pt x="171" y="4847"/>
                  </a:lnTo>
                  <a:lnTo>
                    <a:pt x="74" y="5091"/>
                  </a:lnTo>
                  <a:lnTo>
                    <a:pt x="25" y="5334"/>
                  </a:lnTo>
                  <a:lnTo>
                    <a:pt x="1" y="5553"/>
                  </a:lnTo>
                  <a:lnTo>
                    <a:pt x="1" y="5553"/>
                  </a:lnTo>
                  <a:lnTo>
                    <a:pt x="25" y="5748"/>
                  </a:lnTo>
                  <a:lnTo>
                    <a:pt x="74" y="5894"/>
                  </a:lnTo>
                  <a:lnTo>
                    <a:pt x="171" y="6016"/>
                  </a:lnTo>
                  <a:lnTo>
                    <a:pt x="293" y="6089"/>
                  </a:lnTo>
                  <a:lnTo>
                    <a:pt x="463" y="6138"/>
                  </a:lnTo>
                  <a:lnTo>
                    <a:pt x="634" y="6187"/>
                  </a:lnTo>
                  <a:lnTo>
                    <a:pt x="1023" y="6187"/>
                  </a:lnTo>
                  <a:lnTo>
                    <a:pt x="1462" y="6187"/>
                  </a:lnTo>
                  <a:lnTo>
                    <a:pt x="1145" y="7015"/>
                  </a:lnTo>
                  <a:lnTo>
                    <a:pt x="1145" y="7015"/>
                  </a:lnTo>
                  <a:lnTo>
                    <a:pt x="999" y="7526"/>
                  </a:lnTo>
                  <a:lnTo>
                    <a:pt x="877" y="8086"/>
                  </a:lnTo>
                  <a:lnTo>
                    <a:pt x="780" y="8671"/>
                  </a:lnTo>
                  <a:lnTo>
                    <a:pt x="756" y="9207"/>
                  </a:lnTo>
                  <a:lnTo>
                    <a:pt x="756" y="13323"/>
                  </a:lnTo>
                  <a:lnTo>
                    <a:pt x="17999" y="13323"/>
                  </a:lnTo>
                  <a:lnTo>
                    <a:pt x="17999" y="9207"/>
                  </a:lnTo>
                  <a:lnTo>
                    <a:pt x="17999" y="9207"/>
                  </a:lnTo>
                  <a:lnTo>
                    <a:pt x="17975" y="8671"/>
                  </a:lnTo>
                  <a:lnTo>
                    <a:pt x="17877" y="8086"/>
                  </a:lnTo>
                  <a:lnTo>
                    <a:pt x="17755" y="7526"/>
                  </a:lnTo>
                  <a:lnTo>
                    <a:pt x="17609" y="7015"/>
                  </a:lnTo>
                  <a:lnTo>
                    <a:pt x="17293" y="6187"/>
                  </a:lnTo>
                  <a:lnTo>
                    <a:pt x="17731" y="6187"/>
                  </a:lnTo>
                  <a:lnTo>
                    <a:pt x="17731" y="6187"/>
                  </a:lnTo>
                  <a:lnTo>
                    <a:pt x="18121" y="6187"/>
                  </a:lnTo>
                  <a:lnTo>
                    <a:pt x="18291" y="6138"/>
                  </a:lnTo>
                  <a:lnTo>
                    <a:pt x="18462" y="6089"/>
                  </a:lnTo>
                  <a:lnTo>
                    <a:pt x="18583" y="6016"/>
                  </a:lnTo>
                  <a:lnTo>
                    <a:pt x="18681" y="5894"/>
                  </a:lnTo>
                  <a:lnTo>
                    <a:pt x="18730" y="5748"/>
                  </a:lnTo>
                  <a:lnTo>
                    <a:pt x="18754" y="5553"/>
                  </a:lnTo>
                  <a:lnTo>
                    <a:pt x="18754" y="555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37"/>
            <p:cNvSpPr/>
            <p:nvPr/>
          </p:nvSpPr>
          <p:spPr>
            <a:xfrm>
              <a:off x="5351025" y="4375400"/>
              <a:ext cx="303250" cy="149825"/>
            </a:xfrm>
            <a:custGeom>
              <a:avLst/>
              <a:gdLst/>
              <a:ahLst/>
              <a:cxnLst/>
              <a:rect l="l" t="t" r="r" b="b"/>
              <a:pathLst>
                <a:path w="12130" h="5993" fill="none" extrusionOk="0">
                  <a:moveTo>
                    <a:pt x="1" y="4628"/>
                  </a:moveTo>
                  <a:lnTo>
                    <a:pt x="1" y="4628"/>
                  </a:lnTo>
                  <a:lnTo>
                    <a:pt x="171" y="4019"/>
                  </a:lnTo>
                  <a:lnTo>
                    <a:pt x="585" y="2656"/>
                  </a:lnTo>
                  <a:lnTo>
                    <a:pt x="805" y="1925"/>
                  </a:lnTo>
                  <a:lnTo>
                    <a:pt x="1024" y="1292"/>
                  </a:lnTo>
                  <a:lnTo>
                    <a:pt x="1194" y="829"/>
                  </a:lnTo>
                  <a:lnTo>
                    <a:pt x="1267" y="707"/>
                  </a:lnTo>
                  <a:lnTo>
                    <a:pt x="1316" y="658"/>
                  </a:lnTo>
                  <a:lnTo>
                    <a:pt x="1316" y="658"/>
                  </a:lnTo>
                  <a:lnTo>
                    <a:pt x="1535" y="561"/>
                  </a:lnTo>
                  <a:lnTo>
                    <a:pt x="1852" y="464"/>
                  </a:lnTo>
                  <a:lnTo>
                    <a:pt x="2315" y="342"/>
                  </a:lnTo>
                  <a:lnTo>
                    <a:pt x="2948" y="220"/>
                  </a:lnTo>
                  <a:lnTo>
                    <a:pt x="3776" y="98"/>
                  </a:lnTo>
                  <a:lnTo>
                    <a:pt x="4799" y="25"/>
                  </a:lnTo>
                  <a:lnTo>
                    <a:pt x="5408" y="1"/>
                  </a:lnTo>
                  <a:lnTo>
                    <a:pt x="6065" y="1"/>
                  </a:lnTo>
                  <a:lnTo>
                    <a:pt x="6065" y="1"/>
                  </a:lnTo>
                  <a:lnTo>
                    <a:pt x="6723" y="1"/>
                  </a:lnTo>
                  <a:lnTo>
                    <a:pt x="7332" y="25"/>
                  </a:lnTo>
                  <a:lnTo>
                    <a:pt x="8355" y="98"/>
                  </a:lnTo>
                  <a:lnTo>
                    <a:pt x="9183" y="220"/>
                  </a:lnTo>
                  <a:lnTo>
                    <a:pt x="9816" y="342"/>
                  </a:lnTo>
                  <a:lnTo>
                    <a:pt x="10279" y="464"/>
                  </a:lnTo>
                  <a:lnTo>
                    <a:pt x="10595" y="561"/>
                  </a:lnTo>
                  <a:lnTo>
                    <a:pt x="10814" y="658"/>
                  </a:lnTo>
                  <a:lnTo>
                    <a:pt x="10814" y="658"/>
                  </a:lnTo>
                  <a:lnTo>
                    <a:pt x="10863" y="707"/>
                  </a:lnTo>
                  <a:lnTo>
                    <a:pt x="10936" y="829"/>
                  </a:lnTo>
                  <a:lnTo>
                    <a:pt x="11107" y="1292"/>
                  </a:lnTo>
                  <a:lnTo>
                    <a:pt x="11326" y="1925"/>
                  </a:lnTo>
                  <a:lnTo>
                    <a:pt x="11545" y="2656"/>
                  </a:lnTo>
                  <a:lnTo>
                    <a:pt x="11959" y="4019"/>
                  </a:lnTo>
                  <a:lnTo>
                    <a:pt x="12130" y="4628"/>
                  </a:lnTo>
                  <a:lnTo>
                    <a:pt x="12130" y="4628"/>
                  </a:lnTo>
                  <a:lnTo>
                    <a:pt x="12105" y="4677"/>
                  </a:lnTo>
                  <a:lnTo>
                    <a:pt x="12057" y="4750"/>
                  </a:lnTo>
                  <a:lnTo>
                    <a:pt x="11959" y="4823"/>
                  </a:lnTo>
                  <a:lnTo>
                    <a:pt x="11813" y="4921"/>
                  </a:lnTo>
                  <a:lnTo>
                    <a:pt x="11618" y="5042"/>
                  </a:lnTo>
                  <a:lnTo>
                    <a:pt x="11375" y="5164"/>
                  </a:lnTo>
                  <a:lnTo>
                    <a:pt x="11058" y="5262"/>
                  </a:lnTo>
                  <a:lnTo>
                    <a:pt x="10717" y="5383"/>
                  </a:lnTo>
                  <a:lnTo>
                    <a:pt x="10327" y="5505"/>
                  </a:lnTo>
                  <a:lnTo>
                    <a:pt x="9865" y="5627"/>
                  </a:lnTo>
                  <a:lnTo>
                    <a:pt x="9377" y="5724"/>
                  </a:lnTo>
                  <a:lnTo>
                    <a:pt x="8817" y="5822"/>
                  </a:lnTo>
                  <a:lnTo>
                    <a:pt x="8208" y="5895"/>
                  </a:lnTo>
                  <a:lnTo>
                    <a:pt x="7551" y="5944"/>
                  </a:lnTo>
                  <a:lnTo>
                    <a:pt x="6845" y="5992"/>
                  </a:lnTo>
                  <a:lnTo>
                    <a:pt x="6065" y="5992"/>
                  </a:lnTo>
                  <a:lnTo>
                    <a:pt x="6065" y="5992"/>
                  </a:lnTo>
                  <a:lnTo>
                    <a:pt x="5286" y="5992"/>
                  </a:lnTo>
                  <a:lnTo>
                    <a:pt x="4580" y="5944"/>
                  </a:lnTo>
                  <a:lnTo>
                    <a:pt x="3922" y="5895"/>
                  </a:lnTo>
                  <a:lnTo>
                    <a:pt x="3313" y="5822"/>
                  </a:lnTo>
                  <a:lnTo>
                    <a:pt x="2753" y="5724"/>
                  </a:lnTo>
                  <a:lnTo>
                    <a:pt x="2266" y="5627"/>
                  </a:lnTo>
                  <a:lnTo>
                    <a:pt x="1803" y="5505"/>
                  </a:lnTo>
                  <a:lnTo>
                    <a:pt x="1413" y="5383"/>
                  </a:lnTo>
                  <a:lnTo>
                    <a:pt x="1072" y="5262"/>
                  </a:lnTo>
                  <a:lnTo>
                    <a:pt x="756" y="5164"/>
                  </a:lnTo>
                  <a:lnTo>
                    <a:pt x="512" y="5042"/>
                  </a:lnTo>
                  <a:lnTo>
                    <a:pt x="317" y="4921"/>
                  </a:lnTo>
                  <a:lnTo>
                    <a:pt x="171" y="4823"/>
                  </a:lnTo>
                  <a:lnTo>
                    <a:pt x="74" y="4750"/>
                  </a:lnTo>
                  <a:lnTo>
                    <a:pt x="25" y="4677"/>
                  </a:lnTo>
                  <a:lnTo>
                    <a:pt x="1" y="4628"/>
                  </a:lnTo>
                  <a:lnTo>
                    <a:pt x="1" y="462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37"/>
            <p:cNvSpPr/>
            <p:nvPr/>
          </p:nvSpPr>
          <p:spPr>
            <a:xfrm>
              <a:off x="5326675" y="4569025"/>
              <a:ext cx="81000" cy="65175"/>
            </a:xfrm>
            <a:custGeom>
              <a:avLst/>
              <a:gdLst/>
              <a:ahLst/>
              <a:cxnLst/>
              <a:rect l="l" t="t" r="r" b="b"/>
              <a:pathLst>
                <a:path w="3240" h="2607" fill="none" extrusionOk="0">
                  <a:moveTo>
                    <a:pt x="1632" y="2607"/>
                  </a:moveTo>
                  <a:lnTo>
                    <a:pt x="1632" y="2607"/>
                  </a:lnTo>
                  <a:lnTo>
                    <a:pt x="1291" y="2582"/>
                  </a:lnTo>
                  <a:lnTo>
                    <a:pt x="999" y="2509"/>
                  </a:lnTo>
                  <a:lnTo>
                    <a:pt x="731" y="2388"/>
                  </a:lnTo>
                  <a:lnTo>
                    <a:pt x="488" y="2217"/>
                  </a:lnTo>
                  <a:lnTo>
                    <a:pt x="293" y="2047"/>
                  </a:lnTo>
                  <a:lnTo>
                    <a:pt x="122" y="1803"/>
                  </a:lnTo>
                  <a:lnTo>
                    <a:pt x="74" y="1706"/>
                  </a:lnTo>
                  <a:lnTo>
                    <a:pt x="49" y="1559"/>
                  </a:lnTo>
                  <a:lnTo>
                    <a:pt x="25" y="1438"/>
                  </a:lnTo>
                  <a:lnTo>
                    <a:pt x="1" y="1316"/>
                  </a:lnTo>
                  <a:lnTo>
                    <a:pt x="1" y="1316"/>
                  </a:lnTo>
                  <a:lnTo>
                    <a:pt x="25" y="1170"/>
                  </a:lnTo>
                  <a:lnTo>
                    <a:pt x="49" y="1048"/>
                  </a:lnTo>
                  <a:lnTo>
                    <a:pt x="74" y="926"/>
                  </a:lnTo>
                  <a:lnTo>
                    <a:pt x="122" y="804"/>
                  </a:lnTo>
                  <a:lnTo>
                    <a:pt x="293" y="585"/>
                  </a:lnTo>
                  <a:lnTo>
                    <a:pt x="488" y="390"/>
                  </a:lnTo>
                  <a:lnTo>
                    <a:pt x="731" y="220"/>
                  </a:lnTo>
                  <a:lnTo>
                    <a:pt x="999" y="98"/>
                  </a:lnTo>
                  <a:lnTo>
                    <a:pt x="1291" y="25"/>
                  </a:lnTo>
                  <a:lnTo>
                    <a:pt x="1632" y="1"/>
                  </a:lnTo>
                  <a:lnTo>
                    <a:pt x="1632" y="1"/>
                  </a:lnTo>
                  <a:lnTo>
                    <a:pt x="1803" y="1"/>
                  </a:lnTo>
                  <a:lnTo>
                    <a:pt x="1949" y="49"/>
                  </a:lnTo>
                  <a:lnTo>
                    <a:pt x="2120" y="98"/>
                  </a:lnTo>
                  <a:lnTo>
                    <a:pt x="2266" y="171"/>
                  </a:lnTo>
                  <a:lnTo>
                    <a:pt x="2412" y="269"/>
                  </a:lnTo>
                  <a:lnTo>
                    <a:pt x="2534" y="390"/>
                  </a:lnTo>
                  <a:lnTo>
                    <a:pt x="2777" y="634"/>
                  </a:lnTo>
                  <a:lnTo>
                    <a:pt x="2972" y="926"/>
                  </a:lnTo>
                  <a:lnTo>
                    <a:pt x="3118" y="1219"/>
                  </a:lnTo>
                  <a:lnTo>
                    <a:pt x="3215" y="1535"/>
                  </a:lnTo>
                  <a:lnTo>
                    <a:pt x="3240" y="1681"/>
                  </a:lnTo>
                  <a:lnTo>
                    <a:pt x="3240" y="1803"/>
                  </a:lnTo>
                  <a:lnTo>
                    <a:pt x="3240" y="1803"/>
                  </a:lnTo>
                  <a:lnTo>
                    <a:pt x="3240" y="1949"/>
                  </a:lnTo>
                  <a:lnTo>
                    <a:pt x="3215" y="2047"/>
                  </a:lnTo>
                  <a:lnTo>
                    <a:pt x="3167" y="2144"/>
                  </a:lnTo>
                  <a:lnTo>
                    <a:pt x="3118" y="2241"/>
                  </a:lnTo>
                  <a:lnTo>
                    <a:pt x="3045" y="2314"/>
                  </a:lnTo>
                  <a:lnTo>
                    <a:pt x="2972" y="2388"/>
                  </a:lnTo>
                  <a:lnTo>
                    <a:pt x="2777" y="2485"/>
                  </a:lnTo>
                  <a:lnTo>
                    <a:pt x="2534" y="2558"/>
                  </a:lnTo>
                  <a:lnTo>
                    <a:pt x="2266" y="2582"/>
                  </a:lnTo>
                  <a:lnTo>
                    <a:pt x="1949" y="2607"/>
                  </a:lnTo>
                  <a:lnTo>
                    <a:pt x="1632" y="2607"/>
                  </a:lnTo>
                  <a:lnTo>
                    <a:pt x="1632" y="2607"/>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37"/>
            <p:cNvSpPr/>
            <p:nvPr/>
          </p:nvSpPr>
          <p:spPr>
            <a:xfrm>
              <a:off x="5447225" y="4615925"/>
              <a:ext cx="110850" cy="25"/>
            </a:xfrm>
            <a:custGeom>
              <a:avLst/>
              <a:gdLst/>
              <a:ahLst/>
              <a:cxnLst/>
              <a:rect l="l" t="t" r="r" b="b"/>
              <a:pathLst>
                <a:path w="4434" h="1" fill="none" extrusionOk="0">
                  <a:moveTo>
                    <a:pt x="1" y="0"/>
                  </a:moveTo>
                  <a:lnTo>
                    <a:pt x="4434"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37"/>
            <p:cNvSpPr/>
            <p:nvPr/>
          </p:nvSpPr>
          <p:spPr>
            <a:xfrm>
              <a:off x="5439925" y="4589125"/>
              <a:ext cx="125450" cy="25"/>
            </a:xfrm>
            <a:custGeom>
              <a:avLst/>
              <a:gdLst/>
              <a:ahLst/>
              <a:cxnLst/>
              <a:rect l="l" t="t" r="r" b="b"/>
              <a:pathLst>
                <a:path w="5018" h="1" fill="none" extrusionOk="0">
                  <a:moveTo>
                    <a:pt x="1" y="0"/>
                  </a:moveTo>
                  <a:lnTo>
                    <a:pt x="501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37"/>
            <p:cNvSpPr/>
            <p:nvPr/>
          </p:nvSpPr>
          <p:spPr>
            <a:xfrm>
              <a:off x="5597625" y="4569025"/>
              <a:ext cx="81000" cy="65175"/>
            </a:xfrm>
            <a:custGeom>
              <a:avLst/>
              <a:gdLst/>
              <a:ahLst/>
              <a:cxnLst/>
              <a:rect l="l" t="t" r="r" b="b"/>
              <a:pathLst>
                <a:path w="3240" h="2607" fill="none" extrusionOk="0">
                  <a:moveTo>
                    <a:pt x="1608" y="2607"/>
                  </a:moveTo>
                  <a:lnTo>
                    <a:pt x="1608" y="2607"/>
                  </a:lnTo>
                  <a:lnTo>
                    <a:pt x="1291" y="2607"/>
                  </a:lnTo>
                  <a:lnTo>
                    <a:pt x="975" y="2582"/>
                  </a:lnTo>
                  <a:lnTo>
                    <a:pt x="707" y="2558"/>
                  </a:lnTo>
                  <a:lnTo>
                    <a:pt x="463" y="2485"/>
                  </a:lnTo>
                  <a:lnTo>
                    <a:pt x="268" y="2388"/>
                  </a:lnTo>
                  <a:lnTo>
                    <a:pt x="195" y="2314"/>
                  </a:lnTo>
                  <a:lnTo>
                    <a:pt x="122" y="2241"/>
                  </a:lnTo>
                  <a:lnTo>
                    <a:pt x="74" y="2144"/>
                  </a:lnTo>
                  <a:lnTo>
                    <a:pt x="25" y="2047"/>
                  </a:lnTo>
                  <a:lnTo>
                    <a:pt x="1" y="1949"/>
                  </a:lnTo>
                  <a:lnTo>
                    <a:pt x="1" y="1803"/>
                  </a:lnTo>
                  <a:lnTo>
                    <a:pt x="1" y="1803"/>
                  </a:lnTo>
                  <a:lnTo>
                    <a:pt x="1" y="1681"/>
                  </a:lnTo>
                  <a:lnTo>
                    <a:pt x="25" y="1535"/>
                  </a:lnTo>
                  <a:lnTo>
                    <a:pt x="122" y="1219"/>
                  </a:lnTo>
                  <a:lnTo>
                    <a:pt x="268" y="926"/>
                  </a:lnTo>
                  <a:lnTo>
                    <a:pt x="463" y="634"/>
                  </a:lnTo>
                  <a:lnTo>
                    <a:pt x="707" y="390"/>
                  </a:lnTo>
                  <a:lnTo>
                    <a:pt x="829" y="269"/>
                  </a:lnTo>
                  <a:lnTo>
                    <a:pt x="975" y="171"/>
                  </a:lnTo>
                  <a:lnTo>
                    <a:pt x="1121" y="98"/>
                  </a:lnTo>
                  <a:lnTo>
                    <a:pt x="1291" y="49"/>
                  </a:lnTo>
                  <a:lnTo>
                    <a:pt x="1438" y="1"/>
                  </a:lnTo>
                  <a:lnTo>
                    <a:pt x="1608" y="1"/>
                  </a:lnTo>
                  <a:lnTo>
                    <a:pt x="1608" y="1"/>
                  </a:lnTo>
                  <a:lnTo>
                    <a:pt x="1949" y="25"/>
                  </a:lnTo>
                  <a:lnTo>
                    <a:pt x="2241" y="98"/>
                  </a:lnTo>
                  <a:lnTo>
                    <a:pt x="2509" y="220"/>
                  </a:lnTo>
                  <a:lnTo>
                    <a:pt x="2753" y="390"/>
                  </a:lnTo>
                  <a:lnTo>
                    <a:pt x="2948" y="585"/>
                  </a:lnTo>
                  <a:lnTo>
                    <a:pt x="3118" y="804"/>
                  </a:lnTo>
                  <a:lnTo>
                    <a:pt x="3167" y="926"/>
                  </a:lnTo>
                  <a:lnTo>
                    <a:pt x="3191" y="1048"/>
                  </a:lnTo>
                  <a:lnTo>
                    <a:pt x="3215" y="1170"/>
                  </a:lnTo>
                  <a:lnTo>
                    <a:pt x="3240" y="1316"/>
                  </a:lnTo>
                  <a:lnTo>
                    <a:pt x="3240" y="1316"/>
                  </a:lnTo>
                  <a:lnTo>
                    <a:pt x="3215" y="1438"/>
                  </a:lnTo>
                  <a:lnTo>
                    <a:pt x="3191" y="1559"/>
                  </a:lnTo>
                  <a:lnTo>
                    <a:pt x="3167" y="1706"/>
                  </a:lnTo>
                  <a:lnTo>
                    <a:pt x="3118" y="1803"/>
                  </a:lnTo>
                  <a:lnTo>
                    <a:pt x="2948" y="2047"/>
                  </a:lnTo>
                  <a:lnTo>
                    <a:pt x="2753" y="2217"/>
                  </a:lnTo>
                  <a:lnTo>
                    <a:pt x="2509" y="2388"/>
                  </a:lnTo>
                  <a:lnTo>
                    <a:pt x="2241" y="2509"/>
                  </a:lnTo>
                  <a:lnTo>
                    <a:pt x="1949" y="2582"/>
                  </a:lnTo>
                  <a:lnTo>
                    <a:pt x="1608" y="2607"/>
                  </a:lnTo>
                  <a:lnTo>
                    <a:pt x="1608" y="2607"/>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0" name="Google Shape;780;p37"/>
          <p:cNvGrpSpPr/>
          <p:nvPr/>
        </p:nvGrpSpPr>
        <p:grpSpPr>
          <a:xfrm>
            <a:off x="4654106" y="4014108"/>
            <a:ext cx="319173" cy="319173"/>
            <a:chOff x="5964175" y="4329750"/>
            <a:chExt cx="421350" cy="421350"/>
          </a:xfrm>
        </p:grpSpPr>
        <p:sp>
          <p:nvSpPr>
            <p:cNvPr id="781" name="Google Shape;781;p37"/>
            <p:cNvSpPr/>
            <p:nvPr/>
          </p:nvSpPr>
          <p:spPr>
            <a:xfrm>
              <a:off x="5964175" y="4329750"/>
              <a:ext cx="421350" cy="421350"/>
            </a:xfrm>
            <a:custGeom>
              <a:avLst/>
              <a:gdLst/>
              <a:ahLst/>
              <a:cxnLst/>
              <a:rect l="l" t="t" r="r" b="b"/>
              <a:pathLst>
                <a:path w="16854" h="16854" fill="none" extrusionOk="0">
                  <a:moveTo>
                    <a:pt x="15636" y="14004"/>
                  </a:moveTo>
                  <a:lnTo>
                    <a:pt x="13517" y="6260"/>
                  </a:lnTo>
                  <a:lnTo>
                    <a:pt x="16196" y="3605"/>
                  </a:lnTo>
                  <a:lnTo>
                    <a:pt x="16196" y="3605"/>
                  </a:lnTo>
                  <a:lnTo>
                    <a:pt x="16318" y="3434"/>
                  </a:lnTo>
                  <a:lnTo>
                    <a:pt x="16440" y="3239"/>
                  </a:lnTo>
                  <a:lnTo>
                    <a:pt x="16537" y="3020"/>
                  </a:lnTo>
                  <a:lnTo>
                    <a:pt x="16610" y="2777"/>
                  </a:lnTo>
                  <a:lnTo>
                    <a:pt x="16732" y="2338"/>
                  </a:lnTo>
                  <a:lnTo>
                    <a:pt x="16805" y="2046"/>
                  </a:lnTo>
                  <a:lnTo>
                    <a:pt x="16805" y="2046"/>
                  </a:lnTo>
                  <a:lnTo>
                    <a:pt x="16830" y="1729"/>
                  </a:lnTo>
                  <a:lnTo>
                    <a:pt x="16854" y="1437"/>
                  </a:lnTo>
                  <a:lnTo>
                    <a:pt x="16854" y="1194"/>
                  </a:lnTo>
                  <a:lnTo>
                    <a:pt x="16854" y="950"/>
                  </a:lnTo>
                  <a:lnTo>
                    <a:pt x="16805" y="755"/>
                  </a:lnTo>
                  <a:lnTo>
                    <a:pt x="16732" y="585"/>
                  </a:lnTo>
                  <a:lnTo>
                    <a:pt x="16659" y="414"/>
                  </a:lnTo>
                  <a:lnTo>
                    <a:pt x="16562" y="293"/>
                  </a:lnTo>
                  <a:lnTo>
                    <a:pt x="16562" y="293"/>
                  </a:lnTo>
                  <a:lnTo>
                    <a:pt x="16440" y="195"/>
                  </a:lnTo>
                  <a:lnTo>
                    <a:pt x="16269" y="122"/>
                  </a:lnTo>
                  <a:lnTo>
                    <a:pt x="16099" y="49"/>
                  </a:lnTo>
                  <a:lnTo>
                    <a:pt x="15904" y="0"/>
                  </a:lnTo>
                  <a:lnTo>
                    <a:pt x="15660" y="0"/>
                  </a:lnTo>
                  <a:lnTo>
                    <a:pt x="15417" y="0"/>
                  </a:lnTo>
                  <a:lnTo>
                    <a:pt x="15125" y="25"/>
                  </a:lnTo>
                  <a:lnTo>
                    <a:pt x="14808" y="49"/>
                  </a:lnTo>
                  <a:lnTo>
                    <a:pt x="14808" y="49"/>
                  </a:lnTo>
                  <a:lnTo>
                    <a:pt x="14516" y="122"/>
                  </a:lnTo>
                  <a:lnTo>
                    <a:pt x="14077" y="244"/>
                  </a:lnTo>
                  <a:lnTo>
                    <a:pt x="13834" y="317"/>
                  </a:lnTo>
                  <a:lnTo>
                    <a:pt x="13615" y="414"/>
                  </a:lnTo>
                  <a:lnTo>
                    <a:pt x="13420" y="536"/>
                  </a:lnTo>
                  <a:lnTo>
                    <a:pt x="13249" y="658"/>
                  </a:lnTo>
                  <a:lnTo>
                    <a:pt x="10595" y="3337"/>
                  </a:lnTo>
                  <a:lnTo>
                    <a:pt x="2850" y="1218"/>
                  </a:lnTo>
                  <a:lnTo>
                    <a:pt x="2850" y="1218"/>
                  </a:lnTo>
                  <a:lnTo>
                    <a:pt x="2704" y="1194"/>
                  </a:lnTo>
                  <a:lnTo>
                    <a:pt x="2582" y="1218"/>
                  </a:lnTo>
                  <a:lnTo>
                    <a:pt x="2460" y="1267"/>
                  </a:lnTo>
                  <a:lnTo>
                    <a:pt x="2338" y="1340"/>
                  </a:lnTo>
                  <a:lnTo>
                    <a:pt x="1608" y="2095"/>
                  </a:lnTo>
                  <a:lnTo>
                    <a:pt x="1608" y="2095"/>
                  </a:lnTo>
                  <a:lnTo>
                    <a:pt x="1535" y="2192"/>
                  </a:lnTo>
                  <a:lnTo>
                    <a:pt x="1486" y="2290"/>
                  </a:lnTo>
                  <a:lnTo>
                    <a:pt x="1462" y="2411"/>
                  </a:lnTo>
                  <a:lnTo>
                    <a:pt x="1462" y="2509"/>
                  </a:lnTo>
                  <a:lnTo>
                    <a:pt x="1462" y="2509"/>
                  </a:lnTo>
                  <a:lnTo>
                    <a:pt x="1486" y="2606"/>
                  </a:lnTo>
                  <a:lnTo>
                    <a:pt x="1510" y="2679"/>
                  </a:lnTo>
                  <a:lnTo>
                    <a:pt x="1608" y="2825"/>
                  </a:lnTo>
                  <a:lnTo>
                    <a:pt x="1608" y="2825"/>
                  </a:lnTo>
                  <a:lnTo>
                    <a:pt x="1705" y="2899"/>
                  </a:lnTo>
                  <a:lnTo>
                    <a:pt x="7404" y="6600"/>
                  </a:lnTo>
                  <a:lnTo>
                    <a:pt x="4165" y="10863"/>
                  </a:lnTo>
                  <a:lnTo>
                    <a:pt x="926" y="10302"/>
                  </a:lnTo>
                  <a:lnTo>
                    <a:pt x="926" y="10302"/>
                  </a:lnTo>
                  <a:lnTo>
                    <a:pt x="828" y="10302"/>
                  </a:lnTo>
                  <a:lnTo>
                    <a:pt x="707" y="10327"/>
                  </a:lnTo>
                  <a:lnTo>
                    <a:pt x="609" y="10375"/>
                  </a:lnTo>
                  <a:lnTo>
                    <a:pt x="512" y="10449"/>
                  </a:lnTo>
                  <a:lnTo>
                    <a:pt x="146" y="10814"/>
                  </a:lnTo>
                  <a:lnTo>
                    <a:pt x="146" y="10814"/>
                  </a:lnTo>
                  <a:lnTo>
                    <a:pt x="73" y="10911"/>
                  </a:lnTo>
                  <a:lnTo>
                    <a:pt x="25" y="11033"/>
                  </a:lnTo>
                  <a:lnTo>
                    <a:pt x="0" y="11155"/>
                  </a:lnTo>
                  <a:lnTo>
                    <a:pt x="0" y="11277"/>
                  </a:lnTo>
                  <a:lnTo>
                    <a:pt x="0" y="11277"/>
                  </a:lnTo>
                  <a:lnTo>
                    <a:pt x="49" y="11423"/>
                  </a:lnTo>
                  <a:lnTo>
                    <a:pt x="146" y="11569"/>
                  </a:lnTo>
                  <a:lnTo>
                    <a:pt x="146" y="11569"/>
                  </a:lnTo>
                  <a:lnTo>
                    <a:pt x="244" y="11642"/>
                  </a:lnTo>
                  <a:lnTo>
                    <a:pt x="3434" y="13420"/>
                  </a:lnTo>
                  <a:lnTo>
                    <a:pt x="5212" y="16610"/>
                  </a:lnTo>
                  <a:lnTo>
                    <a:pt x="5212" y="16610"/>
                  </a:lnTo>
                  <a:lnTo>
                    <a:pt x="5285" y="16708"/>
                  </a:lnTo>
                  <a:lnTo>
                    <a:pt x="5285" y="16708"/>
                  </a:lnTo>
                  <a:lnTo>
                    <a:pt x="5431" y="16805"/>
                  </a:lnTo>
                  <a:lnTo>
                    <a:pt x="5578" y="16854"/>
                  </a:lnTo>
                  <a:lnTo>
                    <a:pt x="5578" y="16854"/>
                  </a:lnTo>
                  <a:lnTo>
                    <a:pt x="5699" y="16854"/>
                  </a:lnTo>
                  <a:lnTo>
                    <a:pt x="5821" y="16830"/>
                  </a:lnTo>
                  <a:lnTo>
                    <a:pt x="5943" y="16781"/>
                  </a:lnTo>
                  <a:lnTo>
                    <a:pt x="6040" y="16708"/>
                  </a:lnTo>
                  <a:lnTo>
                    <a:pt x="6406" y="16342"/>
                  </a:lnTo>
                  <a:lnTo>
                    <a:pt x="6406" y="16342"/>
                  </a:lnTo>
                  <a:lnTo>
                    <a:pt x="6479" y="16245"/>
                  </a:lnTo>
                  <a:lnTo>
                    <a:pt x="6527" y="16148"/>
                  </a:lnTo>
                  <a:lnTo>
                    <a:pt x="6552" y="16026"/>
                  </a:lnTo>
                  <a:lnTo>
                    <a:pt x="6552" y="15928"/>
                  </a:lnTo>
                  <a:lnTo>
                    <a:pt x="5992" y="12689"/>
                  </a:lnTo>
                  <a:lnTo>
                    <a:pt x="10254" y="9450"/>
                  </a:lnTo>
                  <a:lnTo>
                    <a:pt x="13956" y="15149"/>
                  </a:lnTo>
                  <a:lnTo>
                    <a:pt x="13956" y="15149"/>
                  </a:lnTo>
                  <a:lnTo>
                    <a:pt x="14029" y="15246"/>
                  </a:lnTo>
                  <a:lnTo>
                    <a:pt x="14029" y="15246"/>
                  </a:lnTo>
                  <a:lnTo>
                    <a:pt x="14175" y="15344"/>
                  </a:lnTo>
                  <a:lnTo>
                    <a:pt x="14248" y="15368"/>
                  </a:lnTo>
                  <a:lnTo>
                    <a:pt x="14345" y="15393"/>
                  </a:lnTo>
                  <a:lnTo>
                    <a:pt x="14345" y="15393"/>
                  </a:lnTo>
                  <a:lnTo>
                    <a:pt x="14443" y="15393"/>
                  </a:lnTo>
                  <a:lnTo>
                    <a:pt x="14565" y="15368"/>
                  </a:lnTo>
                  <a:lnTo>
                    <a:pt x="14662" y="15320"/>
                  </a:lnTo>
                  <a:lnTo>
                    <a:pt x="14759" y="15246"/>
                  </a:lnTo>
                  <a:lnTo>
                    <a:pt x="15514" y="14516"/>
                  </a:lnTo>
                  <a:lnTo>
                    <a:pt x="15514" y="14516"/>
                  </a:lnTo>
                  <a:lnTo>
                    <a:pt x="15587" y="14394"/>
                  </a:lnTo>
                  <a:lnTo>
                    <a:pt x="15636" y="14272"/>
                  </a:lnTo>
                  <a:lnTo>
                    <a:pt x="15660" y="14151"/>
                  </a:lnTo>
                  <a:lnTo>
                    <a:pt x="15636" y="14004"/>
                  </a:lnTo>
                  <a:lnTo>
                    <a:pt x="15636" y="1400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37"/>
            <p:cNvSpPr/>
            <p:nvPr/>
          </p:nvSpPr>
          <p:spPr>
            <a:xfrm>
              <a:off x="6322800" y="4360800"/>
              <a:ext cx="31675" cy="30475"/>
            </a:xfrm>
            <a:custGeom>
              <a:avLst/>
              <a:gdLst/>
              <a:ahLst/>
              <a:cxnLst/>
              <a:rect l="l" t="t" r="r" b="b"/>
              <a:pathLst>
                <a:path w="1267" h="1219" fill="none" extrusionOk="0">
                  <a:moveTo>
                    <a:pt x="1267" y="1218"/>
                  </a:moveTo>
                  <a:lnTo>
                    <a:pt x="1267" y="1218"/>
                  </a:lnTo>
                  <a:lnTo>
                    <a:pt x="1242" y="999"/>
                  </a:lnTo>
                  <a:lnTo>
                    <a:pt x="1169" y="755"/>
                  </a:lnTo>
                  <a:lnTo>
                    <a:pt x="1048" y="561"/>
                  </a:lnTo>
                  <a:lnTo>
                    <a:pt x="901" y="366"/>
                  </a:lnTo>
                  <a:lnTo>
                    <a:pt x="901" y="366"/>
                  </a:lnTo>
                  <a:lnTo>
                    <a:pt x="707" y="220"/>
                  </a:lnTo>
                  <a:lnTo>
                    <a:pt x="487" y="98"/>
                  </a:lnTo>
                  <a:lnTo>
                    <a:pt x="244" y="25"/>
                  </a:ln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3" name="Google Shape;783;p37"/>
          <p:cNvGrpSpPr/>
          <p:nvPr/>
        </p:nvGrpSpPr>
        <p:grpSpPr>
          <a:xfrm>
            <a:off x="1081471" y="4523299"/>
            <a:ext cx="335800" cy="324721"/>
            <a:chOff x="1247825" y="5001950"/>
            <a:chExt cx="443300" cy="428675"/>
          </a:xfrm>
        </p:grpSpPr>
        <p:sp>
          <p:nvSpPr>
            <p:cNvPr id="784" name="Google Shape;784;p37"/>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37"/>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37"/>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37"/>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37"/>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37"/>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0" name="Google Shape;790;p37"/>
          <p:cNvGrpSpPr/>
          <p:nvPr/>
        </p:nvGrpSpPr>
        <p:grpSpPr>
          <a:xfrm>
            <a:off x="1620640" y="4507146"/>
            <a:ext cx="275844" cy="351480"/>
            <a:chOff x="1959600" y="4980625"/>
            <a:chExt cx="364150" cy="464000"/>
          </a:xfrm>
        </p:grpSpPr>
        <p:sp>
          <p:nvSpPr>
            <p:cNvPr id="791" name="Google Shape;791;p37"/>
            <p:cNvSpPr/>
            <p:nvPr/>
          </p:nvSpPr>
          <p:spPr>
            <a:xfrm>
              <a:off x="1959600" y="4980625"/>
              <a:ext cx="364150" cy="239325"/>
            </a:xfrm>
            <a:custGeom>
              <a:avLst/>
              <a:gdLst/>
              <a:ahLst/>
              <a:cxnLst/>
              <a:rect l="l" t="t" r="r" b="b"/>
              <a:pathLst>
                <a:path w="14566" h="9573" fill="none" extrusionOk="0">
                  <a:moveTo>
                    <a:pt x="8769" y="9572"/>
                  </a:moveTo>
                  <a:lnTo>
                    <a:pt x="14565" y="9572"/>
                  </a:lnTo>
                  <a:lnTo>
                    <a:pt x="14565" y="6114"/>
                  </a:lnTo>
                  <a:lnTo>
                    <a:pt x="14565" y="6114"/>
                  </a:lnTo>
                  <a:lnTo>
                    <a:pt x="14541" y="6016"/>
                  </a:lnTo>
                  <a:lnTo>
                    <a:pt x="14516" y="5919"/>
                  </a:lnTo>
                  <a:lnTo>
                    <a:pt x="14468" y="5822"/>
                  </a:lnTo>
                  <a:lnTo>
                    <a:pt x="14419" y="5773"/>
                  </a:lnTo>
                  <a:lnTo>
                    <a:pt x="14346" y="5700"/>
                  </a:lnTo>
                  <a:lnTo>
                    <a:pt x="14249" y="5651"/>
                  </a:lnTo>
                  <a:lnTo>
                    <a:pt x="14175" y="5627"/>
                  </a:lnTo>
                  <a:lnTo>
                    <a:pt x="14078" y="5627"/>
                  </a:lnTo>
                  <a:lnTo>
                    <a:pt x="10814" y="5627"/>
                  </a:lnTo>
                  <a:lnTo>
                    <a:pt x="10814" y="5627"/>
                  </a:lnTo>
                  <a:lnTo>
                    <a:pt x="11228" y="5456"/>
                  </a:lnTo>
                  <a:lnTo>
                    <a:pt x="11643" y="5237"/>
                  </a:lnTo>
                  <a:lnTo>
                    <a:pt x="12008" y="4993"/>
                  </a:lnTo>
                  <a:lnTo>
                    <a:pt x="12178" y="4872"/>
                  </a:lnTo>
                  <a:lnTo>
                    <a:pt x="12349" y="4726"/>
                  </a:lnTo>
                  <a:lnTo>
                    <a:pt x="12349" y="4726"/>
                  </a:lnTo>
                  <a:lnTo>
                    <a:pt x="12617" y="4433"/>
                  </a:lnTo>
                  <a:lnTo>
                    <a:pt x="12836" y="4141"/>
                  </a:lnTo>
                  <a:lnTo>
                    <a:pt x="13031" y="3849"/>
                  </a:lnTo>
                  <a:lnTo>
                    <a:pt x="13177" y="3557"/>
                  </a:lnTo>
                  <a:lnTo>
                    <a:pt x="13274" y="3289"/>
                  </a:lnTo>
                  <a:lnTo>
                    <a:pt x="13372" y="3021"/>
                  </a:lnTo>
                  <a:lnTo>
                    <a:pt x="13396" y="2753"/>
                  </a:lnTo>
                  <a:lnTo>
                    <a:pt x="13420" y="2485"/>
                  </a:lnTo>
                  <a:lnTo>
                    <a:pt x="13396" y="2241"/>
                  </a:lnTo>
                  <a:lnTo>
                    <a:pt x="13347" y="1998"/>
                  </a:lnTo>
                  <a:lnTo>
                    <a:pt x="13274" y="1754"/>
                  </a:lnTo>
                  <a:lnTo>
                    <a:pt x="13201" y="1535"/>
                  </a:lnTo>
                  <a:lnTo>
                    <a:pt x="13079" y="1340"/>
                  </a:lnTo>
                  <a:lnTo>
                    <a:pt x="12958" y="1121"/>
                  </a:lnTo>
                  <a:lnTo>
                    <a:pt x="12812" y="951"/>
                  </a:lnTo>
                  <a:lnTo>
                    <a:pt x="12641" y="780"/>
                  </a:lnTo>
                  <a:lnTo>
                    <a:pt x="12641" y="780"/>
                  </a:lnTo>
                  <a:lnTo>
                    <a:pt x="12471" y="610"/>
                  </a:lnTo>
                  <a:lnTo>
                    <a:pt x="12300" y="463"/>
                  </a:lnTo>
                  <a:lnTo>
                    <a:pt x="12105" y="342"/>
                  </a:lnTo>
                  <a:lnTo>
                    <a:pt x="11886" y="220"/>
                  </a:lnTo>
                  <a:lnTo>
                    <a:pt x="11667" y="147"/>
                  </a:lnTo>
                  <a:lnTo>
                    <a:pt x="11423" y="74"/>
                  </a:lnTo>
                  <a:lnTo>
                    <a:pt x="11180" y="25"/>
                  </a:lnTo>
                  <a:lnTo>
                    <a:pt x="10936" y="1"/>
                  </a:lnTo>
                  <a:lnTo>
                    <a:pt x="10668" y="25"/>
                  </a:lnTo>
                  <a:lnTo>
                    <a:pt x="10400" y="49"/>
                  </a:lnTo>
                  <a:lnTo>
                    <a:pt x="10133" y="147"/>
                  </a:lnTo>
                  <a:lnTo>
                    <a:pt x="9865" y="244"/>
                  </a:lnTo>
                  <a:lnTo>
                    <a:pt x="9572" y="390"/>
                  </a:lnTo>
                  <a:lnTo>
                    <a:pt x="9280" y="585"/>
                  </a:lnTo>
                  <a:lnTo>
                    <a:pt x="8988" y="804"/>
                  </a:lnTo>
                  <a:lnTo>
                    <a:pt x="8696" y="1072"/>
                  </a:lnTo>
                  <a:lnTo>
                    <a:pt x="8696" y="1072"/>
                  </a:lnTo>
                  <a:lnTo>
                    <a:pt x="8452" y="1365"/>
                  </a:lnTo>
                  <a:lnTo>
                    <a:pt x="8257" y="1657"/>
                  </a:lnTo>
                  <a:lnTo>
                    <a:pt x="8062" y="1973"/>
                  </a:lnTo>
                  <a:lnTo>
                    <a:pt x="7892" y="2314"/>
                  </a:lnTo>
                  <a:lnTo>
                    <a:pt x="7770" y="2680"/>
                  </a:lnTo>
                  <a:lnTo>
                    <a:pt x="7648" y="3045"/>
                  </a:lnTo>
                  <a:lnTo>
                    <a:pt x="7551" y="3386"/>
                  </a:lnTo>
                  <a:lnTo>
                    <a:pt x="7478" y="3727"/>
                  </a:lnTo>
                  <a:lnTo>
                    <a:pt x="7380" y="4385"/>
                  </a:lnTo>
                  <a:lnTo>
                    <a:pt x="7307" y="4896"/>
                  </a:lnTo>
                  <a:lnTo>
                    <a:pt x="7283" y="5456"/>
                  </a:lnTo>
                  <a:lnTo>
                    <a:pt x="7283" y="5456"/>
                  </a:lnTo>
                  <a:lnTo>
                    <a:pt x="7283" y="5456"/>
                  </a:lnTo>
                  <a:lnTo>
                    <a:pt x="7283" y="5456"/>
                  </a:lnTo>
                  <a:lnTo>
                    <a:pt x="7283" y="5456"/>
                  </a:lnTo>
                  <a:lnTo>
                    <a:pt x="7259" y="4896"/>
                  </a:lnTo>
                  <a:lnTo>
                    <a:pt x="7186" y="4385"/>
                  </a:lnTo>
                  <a:lnTo>
                    <a:pt x="7088" y="3727"/>
                  </a:lnTo>
                  <a:lnTo>
                    <a:pt x="7015" y="3386"/>
                  </a:lnTo>
                  <a:lnTo>
                    <a:pt x="6918" y="3045"/>
                  </a:lnTo>
                  <a:lnTo>
                    <a:pt x="6796" y="2680"/>
                  </a:lnTo>
                  <a:lnTo>
                    <a:pt x="6674" y="2314"/>
                  </a:lnTo>
                  <a:lnTo>
                    <a:pt x="6504" y="1973"/>
                  </a:lnTo>
                  <a:lnTo>
                    <a:pt x="6309" y="1657"/>
                  </a:lnTo>
                  <a:lnTo>
                    <a:pt x="6114" y="1365"/>
                  </a:lnTo>
                  <a:lnTo>
                    <a:pt x="5870" y="1072"/>
                  </a:lnTo>
                  <a:lnTo>
                    <a:pt x="5870" y="1072"/>
                  </a:lnTo>
                  <a:lnTo>
                    <a:pt x="5578" y="804"/>
                  </a:lnTo>
                  <a:lnTo>
                    <a:pt x="5286" y="585"/>
                  </a:lnTo>
                  <a:lnTo>
                    <a:pt x="4994" y="390"/>
                  </a:lnTo>
                  <a:lnTo>
                    <a:pt x="4701" y="244"/>
                  </a:lnTo>
                  <a:lnTo>
                    <a:pt x="4433" y="147"/>
                  </a:lnTo>
                  <a:lnTo>
                    <a:pt x="4166" y="49"/>
                  </a:lnTo>
                  <a:lnTo>
                    <a:pt x="3898" y="25"/>
                  </a:lnTo>
                  <a:lnTo>
                    <a:pt x="3630" y="1"/>
                  </a:lnTo>
                  <a:lnTo>
                    <a:pt x="3386" y="25"/>
                  </a:lnTo>
                  <a:lnTo>
                    <a:pt x="3143" y="74"/>
                  </a:lnTo>
                  <a:lnTo>
                    <a:pt x="2899" y="147"/>
                  </a:lnTo>
                  <a:lnTo>
                    <a:pt x="2680" y="220"/>
                  </a:lnTo>
                  <a:lnTo>
                    <a:pt x="2461" y="342"/>
                  </a:lnTo>
                  <a:lnTo>
                    <a:pt x="2266" y="463"/>
                  </a:lnTo>
                  <a:lnTo>
                    <a:pt x="2095" y="610"/>
                  </a:lnTo>
                  <a:lnTo>
                    <a:pt x="1925" y="780"/>
                  </a:lnTo>
                  <a:lnTo>
                    <a:pt x="1925" y="780"/>
                  </a:lnTo>
                  <a:lnTo>
                    <a:pt x="1754" y="951"/>
                  </a:lnTo>
                  <a:lnTo>
                    <a:pt x="1608" y="1121"/>
                  </a:lnTo>
                  <a:lnTo>
                    <a:pt x="1487" y="1340"/>
                  </a:lnTo>
                  <a:lnTo>
                    <a:pt x="1365" y="1535"/>
                  </a:lnTo>
                  <a:lnTo>
                    <a:pt x="1292" y="1754"/>
                  </a:lnTo>
                  <a:lnTo>
                    <a:pt x="1219" y="1998"/>
                  </a:lnTo>
                  <a:lnTo>
                    <a:pt x="1170" y="2241"/>
                  </a:lnTo>
                  <a:lnTo>
                    <a:pt x="1146" y="2485"/>
                  </a:lnTo>
                  <a:lnTo>
                    <a:pt x="1170" y="2753"/>
                  </a:lnTo>
                  <a:lnTo>
                    <a:pt x="1194" y="3021"/>
                  </a:lnTo>
                  <a:lnTo>
                    <a:pt x="1292" y="3289"/>
                  </a:lnTo>
                  <a:lnTo>
                    <a:pt x="1389" y="3557"/>
                  </a:lnTo>
                  <a:lnTo>
                    <a:pt x="1535" y="3849"/>
                  </a:lnTo>
                  <a:lnTo>
                    <a:pt x="1730" y="4141"/>
                  </a:lnTo>
                  <a:lnTo>
                    <a:pt x="1949" y="4433"/>
                  </a:lnTo>
                  <a:lnTo>
                    <a:pt x="2217" y="4726"/>
                  </a:lnTo>
                  <a:lnTo>
                    <a:pt x="2217" y="4726"/>
                  </a:lnTo>
                  <a:lnTo>
                    <a:pt x="2388" y="4872"/>
                  </a:lnTo>
                  <a:lnTo>
                    <a:pt x="2558" y="4993"/>
                  </a:lnTo>
                  <a:lnTo>
                    <a:pt x="2923" y="5237"/>
                  </a:lnTo>
                  <a:lnTo>
                    <a:pt x="3337" y="5456"/>
                  </a:lnTo>
                  <a:lnTo>
                    <a:pt x="3752" y="5627"/>
                  </a:lnTo>
                  <a:lnTo>
                    <a:pt x="488" y="5627"/>
                  </a:lnTo>
                  <a:lnTo>
                    <a:pt x="488" y="5627"/>
                  </a:lnTo>
                  <a:lnTo>
                    <a:pt x="391" y="5627"/>
                  </a:lnTo>
                  <a:lnTo>
                    <a:pt x="317" y="5651"/>
                  </a:lnTo>
                  <a:lnTo>
                    <a:pt x="220" y="5700"/>
                  </a:lnTo>
                  <a:lnTo>
                    <a:pt x="147" y="5773"/>
                  </a:lnTo>
                  <a:lnTo>
                    <a:pt x="98" y="5822"/>
                  </a:lnTo>
                  <a:lnTo>
                    <a:pt x="50" y="5919"/>
                  </a:lnTo>
                  <a:lnTo>
                    <a:pt x="25" y="6016"/>
                  </a:lnTo>
                  <a:lnTo>
                    <a:pt x="1" y="6114"/>
                  </a:lnTo>
                  <a:lnTo>
                    <a:pt x="1" y="9572"/>
                  </a:lnTo>
                  <a:lnTo>
                    <a:pt x="5797" y="9572"/>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37"/>
            <p:cNvSpPr/>
            <p:nvPr/>
          </p:nvSpPr>
          <p:spPr>
            <a:xfrm>
              <a:off x="2053375" y="5121275"/>
              <a:ext cx="176600" cy="25"/>
            </a:xfrm>
            <a:custGeom>
              <a:avLst/>
              <a:gdLst/>
              <a:ahLst/>
              <a:cxnLst/>
              <a:rect l="l" t="t" r="r" b="b"/>
              <a:pathLst>
                <a:path w="7064" h="1" fill="none" extrusionOk="0">
                  <a:moveTo>
                    <a:pt x="1" y="1"/>
                  </a:moveTo>
                  <a:lnTo>
                    <a:pt x="7063"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37"/>
            <p:cNvSpPr/>
            <p:nvPr/>
          </p:nvSpPr>
          <p:spPr>
            <a:xfrm>
              <a:off x="2104525" y="5121275"/>
              <a:ext cx="74300" cy="323350"/>
            </a:xfrm>
            <a:custGeom>
              <a:avLst/>
              <a:gdLst/>
              <a:ahLst/>
              <a:cxnLst/>
              <a:rect l="l" t="t" r="r" b="b"/>
              <a:pathLst>
                <a:path w="2972" h="12934" fill="none" extrusionOk="0">
                  <a:moveTo>
                    <a:pt x="0" y="1"/>
                  </a:moveTo>
                  <a:lnTo>
                    <a:pt x="0" y="12933"/>
                  </a:lnTo>
                  <a:lnTo>
                    <a:pt x="2972" y="12933"/>
                  </a:lnTo>
                  <a:lnTo>
                    <a:pt x="2972"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37"/>
            <p:cNvSpPr/>
            <p:nvPr/>
          </p:nvSpPr>
          <p:spPr>
            <a:xfrm>
              <a:off x="2166625" y="5023850"/>
              <a:ext cx="85275" cy="85275"/>
            </a:xfrm>
            <a:custGeom>
              <a:avLst/>
              <a:gdLst/>
              <a:ahLst/>
              <a:cxnLst/>
              <a:rect l="l" t="t" r="r" b="b"/>
              <a:pathLst>
                <a:path w="3411" h="3411" fill="none" extrusionOk="0">
                  <a:moveTo>
                    <a:pt x="902" y="659"/>
                  </a:moveTo>
                  <a:lnTo>
                    <a:pt x="902" y="659"/>
                  </a:lnTo>
                  <a:lnTo>
                    <a:pt x="1194" y="391"/>
                  </a:lnTo>
                  <a:lnTo>
                    <a:pt x="1486" y="196"/>
                  </a:lnTo>
                  <a:lnTo>
                    <a:pt x="1754" y="74"/>
                  </a:lnTo>
                  <a:lnTo>
                    <a:pt x="1900" y="50"/>
                  </a:lnTo>
                  <a:lnTo>
                    <a:pt x="2022" y="25"/>
                  </a:lnTo>
                  <a:lnTo>
                    <a:pt x="2144" y="1"/>
                  </a:lnTo>
                  <a:lnTo>
                    <a:pt x="2290" y="25"/>
                  </a:lnTo>
                  <a:lnTo>
                    <a:pt x="2412" y="50"/>
                  </a:lnTo>
                  <a:lnTo>
                    <a:pt x="2533" y="74"/>
                  </a:lnTo>
                  <a:lnTo>
                    <a:pt x="2655" y="123"/>
                  </a:lnTo>
                  <a:lnTo>
                    <a:pt x="2777" y="196"/>
                  </a:lnTo>
                  <a:lnTo>
                    <a:pt x="3021" y="391"/>
                  </a:lnTo>
                  <a:lnTo>
                    <a:pt x="3021" y="391"/>
                  </a:lnTo>
                  <a:lnTo>
                    <a:pt x="3215" y="634"/>
                  </a:lnTo>
                  <a:lnTo>
                    <a:pt x="3288" y="756"/>
                  </a:lnTo>
                  <a:lnTo>
                    <a:pt x="3337" y="878"/>
                  </a:lnTo>
                  <a:lnTo>
                    <a:pt x="3362" y="999"/>
                  </a:lnTo>
                  <a:lnTo>
                    <a:pt x="3386" y="1121"/>
                  </a:lnTo>
                  <a:lnTo>
                    <a:pt x="3410" y="1267"/>
                  </a:lnTo>
                  <a:lnTo>
                    <a:pt x="3386" y="1389"/>
                  </a:lnTo>
                  <a:lnTo>
                    <a:pt x="3362" y="1535"/>
                  </a:lnTo>
                  <a:lnTo>
                    <a:pt x="3337" y="1657"/>
                  </a:lnTo>
                  <a:lnTo>
                    <a:pt x="3215" y="1925"/>
                  </a:lnTo>
                  <a:lnTo>
                    <a:pt x="3021" y="2217"/>
                  </a:lnTo>
                  <a:lnTo>
                    <a:pt x="2753" y="2509"/>
                  </a:lnTo>
                  <a:lnTo>
                    <a:pt x="2753" y="2509"/>
                  </a:lnTo>
                  <a:lnTo>
                    <a:pt x="2631" y="2607"/>
                  </a:lnTo>
                  <a:lnTo>
                    <a:pt x="2509" y="2704"/>
                  </a:lnTo>
                  <a:lnTo>
                    <a:pt x="2192" y="2899"/>
                  </a:lnTo>
                  <a:lnTo>
                    <a:pt x="1827" y="3045"/>
                  </a:lnTo>
                  <a:lnTo>
                    <a:pt x="1462" y="3167"/>
                  </a:lnTo>
                  <a:lnTo>
                    <a:pt x="1072" y="3264"/>
                  </a:lnTo>
                  <a:lnTo>
                    <a:pt x="682" y="3338"/>
                  </a:lnTo>
                  <a:lnTo>
                    <a:pt x="317" y="3386"/>
                  </a:lnTo>
                  <a:lnTo>
                    <a:pt x="1" y="3411"/>
                  </a:lnTo>
                  <a:lnTo>
                    <a:pt x="1" y="3411"/>
                  </a:lnTo>
                  <a:lnTo>
                    <a:pt x="25" y="3094"/>
                  </a:lnTo>
                  <a:lnTo>
                    <a:pt x="98" y="2729"/>
                  </a:lnTo>
                  <a:lnTo>
                    <a:pt x="147" y="2339"/>
                  </a:lnTo>
                  <a:lnTo>
                    <a:pt x="244" y="1949"/>
                  </a:lnTo>
                  <a:lnTo>
                    <a:pt x="366" y="1584"/>
                  </a:lnTo>
                  <a:lnTo>
                    <a:pt x="512" y="1219"/>
                  </a:lnTo>
                  <a:lnTo>
                    <a:pt x="707" y="902"/>
                  </a:lnTo>
                  <a:lnTo>
                    <a:pt x="804" y="780"/>
                  </a:lnTo>
                  <a:lnTo>
                    <a:pt x="902" y="659"/>
                  </a:lnTo>
                  <a:lnTo>
                    <a:pt x="902" y="65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37"/>
            <p:cNvSpPr/>
            <p:nvPr/>
          </p:nvSpPr>
          <p:spPr>
            <a:xfrm>
              <a:off x="2031450" y="5023850"/>
              <a:ext cx="85275" cy="85275"/>
            </a:xfrm>
            <a:custGeom>
              <a:avLst/>
              <a:gdLst/>
              <a:ahLst/>
              <a:cxnLst/>
              <a:rect l="l" t="t" r="r" b="b"/>
              <a:pathLst>
                <a:path w="3411" h="3411" fill="none" extrusionOk="0">
                  <a:moveTo>
                    <a:pt x="390" y="391"/>
                  </a:moveTo>
                  <a:lnTo>
                    <a:pt x="390" y="391"/>
                  </a:lnTo>
                  <a:lnTo>
                    <a:pt x="634" y="196"/>
                  </a:lnTo>
                  <a:lnTo>
                    <a:pt x="756" y="123"/>
                  </a:lnTo>
                  <a:lnTo>
                    <a:pt x="878" y="74"/>
                  </a:lnTo>
                  <a:lnTo>
                    <a:pt x="999" y="50"/>
                  </a:lnTo>
                  <a:lnTo>
                    <a:pt x="1121" y="25"/>
                  </a:lnTo>
                  <a:lnTo>
                    <a:pt x="1267" y="1"/>
                  </a:lnTo>
                  <a:lnTo>
                    <a:pt x="1389" y="25"/>
                  </a:lnTo>
                  <a:lnTo>
                    <a:pt x="1511" y="50"/>
                  </a:lnTo>
                  <a:lnTo>
                    <a:pt x="1657" y="74"/>
                  </a:lnTo>
                  <a:lnTo>
                    <a:pt x="1925" y="196"/>
                  </a:lnTo>
                  <a:lnTo>
                    <a:pt x="2217" y="391"/>
                  </a:lnTo>
                  <a:lnTo>
                    <a:pt x="2509" y="659"/>
                  </a:lnTo>
                  <a:lnTo>
                    <a:pt x="2509" y="659"/>
                  </a:lnTo>
                  <a:lnTo>
                    <a:pt x="2607" y="780"/>
                  </a:lnTo>
                  <a:lnTo>
                    <a:pt x="2704" y="902"/>
                  </a:lnTo>
                  <a:lnTo>
                    <a:pt x="2899" y="1219"/>
                  </a:lnTo>
                  <a:lnTo>
                    <a:pt x="3045" y="1584"/>
                  </a:lnTo>
                  <a:lnTo>
                    <a:pt x="3167" y="1949"/>
                  </a:lnTo>
                  <a:lnTo>
                    <a:pt x="3264" y="2339"/>
                  </a:lnTo>
                  <a:lnTo>
                    <a:pt x="3313" y="2729"/>
                  </a:lnTo>
                  <a:lnTo>
                    <a:pt x="3386" y="3094"/>
                  </a:lnTo>
                  <a:lnTo>
                    <a:pt x="3410" y="3411"/>
                  </a:lnTo>
                  <a:lnTo>
                    <a:pt x="3410" y="3411"/>
                  </a:lnTo>
                  <a:lnTo>
                    <a:pt x="3094" y="3386"/>
                  </a:lnTo>
                  <a:lnTo>
                    <a:pt x="2729" y="3338"/>
                  </a:lnTo>
                  <a:lnTo>
                    <a:pt x="2339" y="3264"/>
                  </a:lnTo>
                  <a:lnTo>
                    <a:pt x="1949" y="3167"/>
                  </a:lnTo>
                  <a:lnTo>
                    <a:pt x="1584" y="3045"/>
                  </a:lnTo>
                  <a:lnTo>
                    <a:pt x="1218" y="2899"/>
                  </a:lnTo>
                  <a:lnTo>
                    <a:pt x="902" y="2704"/>
                  </a:lnTo>
                  <a:lnTo>
                    <a:pt x="780" y="2607"/>
                  </a:lnTo>
                  <a:lnTo>
                    <a:pt x="658" y="2509"/>
                  </a:lnTo>
                  <a:lnTo>
                    <a:pt x="658" y="2509"/>
                  </a:lnTo>
                  <a:lnTo>
                    <a:pt x="390" y="2217"/>
                  </a:lnTo>
                  <a:lnTo>
                    <a:pt x="196" y="1925"/>
                  </a:lnTo>
                  <a:lnTo>
                    <a:pt x="74" y="1657"/>
                  </a:lnTo>
                  <a:lnTo>
                    <a:pt x="49" y="1535"/>
                  </a:lnTo>
                  <a:lnTo>
                    <a:pt x="25" y="1389"/>
                  </a:lnTo>
                  <a:lnTo>
                    <a:pt x="1" y="1267"/>
                  </a:lnTo>
                  <a:lnTo>
                    <a:pt x="25" y="1121"/>
                  </a:lnTo>
                  <a:lnTo>
                    <a:pt x="49" y="999"/>
                  </a:lnTo>
                  <a:lnTo>
                    <a:pt x="74" y="878"/>
                  </a:lnTo>
                  <a:lnTo>
                    <a:pt x="123" y="756"/>
                  </a:lnTo>
                  <a:lnTo>
                    <a:pt x="196" y="634"/>
                  </a:lnTo>
                  <a:lnTo>
                    <a:pt x="390" y="391"/>
                  </a:lnTo>
                  <a:lnTo>
                    <a:pt x="390" y="39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37"/>
            <p:cNvSpPr/>
            <p:nvPr/>
          </p:nvSpPr>
          <p:spPr>
            <a:xfrm>
              <a:off x="1979100" y="5219925"/>
              <a:ext cx="125450" cy="224700"/>
            </a:xfrm>
            <a:custGeom>
              <a:avLst/>
              <a:gdLst/>
              <a:ahLst/>
              <a:cxnLst/>
              <a:rect l="l" t="t" r="r" b="b"/>
              <a:pathLst>
                <a:path w="5018" h="8988" fill="none" extrusionOk="0">
                  <a:moveTo>
                    <a:pt x="0" y="0"/>
                  </a:moveTo>
                  <a:lnTo>
                    <a:pt x="0" y="8500"/>
                  </a:lnTo>
                  <a:lnTo>
                    <a:pt x="0" y="8500"/>
                  </a:lnTo>
                  <a:lnTo>
                    <a:pt x="25" y="8598"/>
                  </a:lnTo>
                  <a:lnTo>
                    <a:pt x="49" y="8695"/>
                  </a:lnTo>
                  <a:lnTo>
                    <a:pt x="98" y="8768"/>
                  </a:lnTo>
                  <a:lnTo>
                    <a:pt x="146" y="8841"/>
                  </a:lnTo>
                  <a:lnTo>
                    <a:pt x="219" y="8890"/>
                  </a:lnTo>
                  <a:lnTo>
                    <a:pt x="317" y="8938"/>
                  </a:lnTo>
                  <a:lnTo>
                    <a:pt x="390" y="8963"/>
                  </a:lnTo>
                  <a:lnTo>
                    <a:pt x="487" y="8987"/>
                  </a:lnTo>
                  <a:lnTo>
                    <a:pt x="5017" y="8987"/>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37"/>
            <p:cNvSpPr/>
            <p:nvPr/>
          </p:nvSpPr>
          <p:spPr>
            <a:xfrm>
              <a:off x="2178800" y="5219925"/>
              <a:ext cx="125450" cy="224700"/>
            </a:xfrm>
            <a:custGeom>
              <a:avLst/>
              <a:gdLst/>
              <a:ahLst/>
              <a:cxnLst/>
              <a:rect l="l" t="t" r="r" b="b"/>
              <a:pathLst>
                <a:path w="5018" h="8988" fill="none" extrusionOk="0">
                  <a:moveTo>
                    <a:pt x="1" y="8987"/>
                  </a:moveTo>
                  <a:lnTo>
                    <a:pt x="4531" y="8987"/>
                  </a:lnTo>
                  <a:lnTo>
                    <a:pt x="4531" y="8987"/>
                  </a:lnTo>
                  <a:lnTo>
                    <a:pt x="4628" y="8963"/>
                  </a:lnTo>
                  <a:lnTo>
                    <a:pt x="4701" y="8938"/>
                  </a:lnTo>
                  <a:lnTo>
                    <a:pt x="4799" y="8890"/>
                  </a:lnTo>
                  <a:lnTo>
                    <a:pt x="4872" y="8841"/>
                  </a:lnTo>
                  <a:lnTo>
                    <a:pt x="4920" y="8768"/>
                  </a:lnTo>
                  <a:lnTo>
                    <a:pt x="4969" y="8695"/>
                  </a:lnTo>
                  <a:lnTo>
                    <a:pt x="4993" y="8598"/>
                  </a:lnTo>
                  <a:lnTo>
                    <a:pt x="5018" y="8500"/>
                  </a:lnTo>
                  <a:lnTo>
                    <a:pt x="501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 name="Google Shape;798;p37"/>
          <p:cNvGrpSpPr/>
          <p:nvPr/>
        </p:nvGrpSpPr>
        <p:grpSpPr>
          <a:xfrm>
            <a:off x="2109550" y="4520534"/>
            <a:ext cx="316408" cy="325176"/>
            <a:chOff x="2605025" y="4998300"/>
            <a:chExt cx="417700" cy="429275"/>
          </a:xfrm>
        </p:grpSpPr>
        <p:sp>
          <p:nvSpPr>
            <p:cNvPr id="799" name="Google Shape;799;p37"/>
            <p:cNvSpPr/>
            <p:nvPr/>
          </p:nvSpPr>
          <p:spPr>
            <a:xfrm>
              <a:off x="2819350" y="5216875"/>
              <a:ext cx="202150" cy="210700"/>
            </a:xfrm>
            <a:custGeom>
              <a:avLst/>
              <a:gdLst/>
              <a:ahLst/>
              <a:cxnLst/>
              <a:rect l="l" t="t" r="r" b="b"/>
              <a:pathLst>
                <a:path w="8086" h="8428" fill="none" extrusionOk="0">
                  <a:moveTo>
                    <a:pt x="0" y="1851"/>
                  </a:moveTo>
                  <a:lnTo>
                    <a:pt x="5797" y="8135"/>
                  </a:lnTo>
                  <a:lnTo>
                    <a:pt x="5797" y="8135"/>
                  </a:lnTo>
                  <a:lnTo>
                    <a:pt x="5943" y="8257"/>
                  </a:lnTo>
                  <a:lnTo>
                    <a:pt x="6113" y="8354"/>
                  </a:lnTo>
                  <a:lnTo>
                    <a:pt x="6284" y="8403"/>
                  </a:lnTo>
                  <a:lnTo>
                    <a:pt x="6478" y="8427"/>
                  </a:lnTo>
                  <a:lnTo>
                    <a:pt x="6649" y="8403"/>
                  </a:lnTo>
                  <a:lnTo>
                    <a:pt x="6819" y="8354"/>
                  </a:lnTo>
                  <a:lnTo>
                    <a:pt x="6990" y="8257"/>
                  </a:lnTo>
                  <a:lnTo>
                    <a:pt x="7136" y="8135"/>
                  </a:lnTo>
                  <a:lnTo>
                    <a:pt x="7818" y="7453"/>
                  </a:lnTo>
                  <a:lnTo>
                    <a:pt x="7818" y="7453"/>
                  </a:lnTo>
                  <a:lnTo>
                    <a:pt x="7940" y="7307"/>
                  </a:lnTo>
                  <a:lnTo>
                    <a:pt x="8037" y="7136"/>
                  </a:lnTo>
                  <a:lnTo>
                    <a:pt x="8086" y="6966"/>
                  </a:lnTo>
                  <a:lnTo>
                    <a:pt x="8086" y="6795"/>
                  </a:lnTo>
                  <a:lnTo>
                    <a:pt x="8086" y="6601"/>
                  </a:lnTo>
                  <a:lnTo>
                    <a:pt x="8037" y="6430"/>
                  </a:lnTo>
                  <a:lnTo>
                    <a:pt x="7940" y="6260"/>
                  </a:lnTo>
                  <a:lnTo>
                    <a:pt x="7818" y="6114"/>
                  </a:lnTo>
                  <a:lnTo>
                    <a:pt x="1705"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37"/>
            <p:cNvSpPr/>
            <p:nvPr/>
          </p:nvSpPr>
          <p:spPr>
            <a:xfrm>
              <a:off x="2606225" y="4998300"/>
              <a:ext cx="203400" cy="207650"/>
            </a:xfrm>
            <a:custGeom>
              <a:avLst/>
              <a:gdLst/>
              <a:ahLst/>
              <a:cxnLst/>
              <a:rect l="l" t="t" r="r" b="b"/>
              <a:pathLst>
                <a:path w="8136" h="8306" fill="none" extrusionOk="0">
                  <a:moveTo>
                    <a:pt x="8135" y="6649"/>
                  </a:moveTo>
                  <a:lnTo>
                    <a:pt x="4433" y="2947"/>
                  </a:lnTo>
                  <a:lnTo>
                    <a:pt x="1730" y="244"/>
                  </a:lnTo>
                  <a:lnTo>
                    <a:pt x="1730" y="244"/>
                  </a:lnTo>
                  <a:lnTo>
                    <a:pt x="1584" y="122"/>
                  </a:lnTo>
                  <a:lnTo>
                    <a:pt x="1413" y="49"/>
                  </a:lnTo>
                  <a:lnTo>
                    <a:pt x="1243" y="0"/>
                  </a:lnTo>
                  <a:lnTo>
                    <a:pt x="1048" y="0"/>
                  </a:lnTo>
                  <a:lnTo>
                    <a:pt x="878" y="0"/>
                  </a:lnTo>
                  <a:lnTo>
                    <a:pt x="683" y="49"/>
                  </a:lnTo>
                  <a:lnTo>
                    <a:pt x="512" y="122"/>
                  </a:lnTo>
                  <a:lnTo>
                    <a:pt x="390" y="244"/>
                  </a:lnTo>
                  <a:lnTo>
                    <a:pt x="390" y="244"/>
                  </a:lnTo>
                  <a:lnTo>
                    <a:pt x="269" y="365"/>
                  </a:lnTo>
                  <a:lnTo>
                    <a:pt x="171" y="511"/>
                  </a:lnTo>
                  <a:lnTo>
                    <a:pt x="98" y="682"/>
                  </a:lnTo>
                  <a:lnTo>
                    <a:pt x="50" y="852"/>
                  </a:lnTo>
                  <a:lnTo>
                    <a:pt x="1" y="1023"/>
                  </a:lnTo>
                  <a:lnTo>
                    <a:pt x="1" y="1218"/>
                  </a:lnTo>
                  <a:lnTo>
                    <a:pt x="1" y="1413"/>
                  </a:lnTo>
                  <a:lnTo>
                    <a:pt x="1" y="1607"/>
                  </a:lnTo>
                  <a:lnTo>
                    <a:pt x="74" y="2021"/>
                  </a:lnTo>
                  <a:lnTo>
                    <a:pt x="220" y="2484"/>
                  </a:lnTo>
                  <a:lnTo>
                    <a:pt x="390" y="2923"/>
                  </a:lnTo>
                  <a:lnTo>
                    <a:pt x="610" y="3385"/>
                  </a:lnTo>
                  <a:lnTo>
                    <a:pt x="853" y="3872"/>
                  </a:lnTo>
                  <a:lnTo>
                    <a:pt x="1121" y="4311"/>
                  </a:lnTo>
                  <a:lnTo>
                    <a:pt x="1413" y="4774"/>
                  </a:lnTo>
                  <a:lnTo>
                    <a:pt x="1706" y="5188"/>
                  </a:lnTo>
                  <a:lnTo>
                    <a:pt x="1998" y="5577"/>
                  </a:lnTo>
                  <a:lnTo>
                    <a:pt x="2290" y="5943"/>
                  </a:lnTo>
                  <a:lnTo>
                    <a:pt x="2582" y="6284"/>
                  </a:lnTo>
                  <a:lnTo>
                    <a:pt x="2850" y="6551"/>
                  </a:lnTo>
                  <a:lnTo>
                    <a:pt x="2850" y="6551"/>
                  </a:lnTo>
                  <a:lnTo>
                    <a:pt x="3070" y="6771"/>
                  </a:lnTo>
                  <a:lnTo>
                    <a:pt x="3313" y="6966"/>
                  </a:lnTo>
                  <a:lnTo>
                    <a:pt x="3557" y="7136"/>
                  </a:lnTo>
                  <a:lnTo>
                    <a:pt x="3800" y="7307"/>
                  </a:lnTo>
                  <a:lnTo>
                    <a:pt x="4312" y="7599"/>
                  </a:lnTo>
                  <a:lnTo>
                    <a:pt x="4823" y="7818"/>
                  </a:lnTo>
                  <a:lnTo>
                    <a:pt x="5310" y="8013"/>
                  </a:lnTo>
                  <a:lnTo>
                    <a:pt x="5724" y="8159"/>
                  </a:lnTo>
                  <a:lnTo>
                    <a:pt x="6333" y="8305"/>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7"/>
            <p:cNvSpPr/>
            <p:nvPr/>
          </p:nvSpPr>
          <p:spPr>
            <a:xfrm>
              <a:off x="2605025" y="5003775"/>
              <a:ext cx="417700" cy="417700"/>
            </a:xfrm>
            <a:custGeom>
              <a:avLst/>
              <a:gdLst/>
              <a:ahLst/>
              <a:cxnLst/>
              <a:rect l="l" t="t" r="r" b="b"/>
              <a:pathLst>
                <a:path w="16708" h="16708" fill="none" extrusionOk="0">
                  <a:moveTo>
                    <a:pt x="13931" y="6820"/>
                  </a:moveTo>
                  <a:lnTo>
                    <a:pt x="13931" y="6820"/>
                  </a:lnTo>
                  <a:lnTo>
                    <a:pt x="14126" y="6625"/>
                  </a:lnTo>
                  <a:lnTo>
                    <a:pt x="14345" y="6357"/>
                  </a:lnTo>
                  <a:lnTo>
                    <a:pt x="14784" y="5797"/>
                  </a:lnTo>
                  <a:lnTo>
                    <a:pt x="15246" y="5139"/>
                  </a:lnTo>
                  <a:lnTo>
                    <a:pt x="15685" y="4482"/>
                  </a:lnTo>
                  <a:lnTo>
                    <a:pt x="16367" y="3386"/>
                  </a:lnTo>
                  <a:lnTo>
                    <a:pt x="16659" y="2923"/>
                  </a:lnTo>
                  <a:lnTo>
                    <a:pt x="16659" y="2923"/>
                  </a:lnTo>
                  <a:lnTo>
                    <a:pt x="16708" y="2825"/>
                  </a:lnTo>
                  <a:lnTo>
                    <a:pt x="16708" y="2728"/>
                  </a:lnTo>
                  <a:lnTo>
                    <a:pt x="16708" y="2655"/>
                  </a:lnTo>
                  <a:lnTo>
                    <a:pt x="16659" y="2582"/>
                  </a:lnTo>
                  <a:lnTo>
                    <a:pt x="16659" y="2582"/>
                  </a:lnTo>
                  <a:lnTo>
                    <a:pt x="16586" y="2533"/>
                  </a:lnTo>
                  <a:lnTo>
                    <a:pt x="16488" y="2533"/>
                  </a:lnTo>
                  <a:lnTo>
                    <a:pt x="16415" y="2533"/>
                  </a:lnTo>
                  <a:lnTo>
                    <a:pt x="16318" y="2582"/>
                  </a:lnTo>
                  <a:lnTo>
                    <a:pt x="13615" y="4944"/>
                  </a:lnTo>
                  <a:lnTo>
                    <a:pt x="13615" y="4944"/>
                  </a:lnTo>
                  <a:lnTo>
                    <a:pt x="13541" y="4993"/>
                  </a:lnTo>
                  <a:lnTo>
                    <a:pt x="13420" y="4993"/>
                  </a:lnTo>
                  <a:lnTo>
                    <a:pt x="13322" y="4969"/>
                  </a:lnTo>
                  <a:lnTo>
                    <a:pt x="13200" y="4871"/>
                  </a:lnTo>
                  <a:lnTo>
                    <a:pt x="13200" y="4871"/>
                  </a:lnTo>
                  <a:lnTo>
                    <a:pt x="13103" y="4749"/>
                  </a:lnTo>
                  <a:lnTo>
                    <a:pt x="13054" y="4628"/>
                  </a:lnTo>
                  <a:lnTo>
                    <a:pt x="13054" y="4530"/>
                  </a:lnTo>
                  <a:lnTo>
                    <a:pt x="13103" y="4433"/>
                  </a:lnTo>
                  <a:lnTo>
                    <a:pt x="13103" y="4433"/>
                  </a:lnTo>
                  <a:lnTo>
                    <a:pt x="15563" y="1486"/>
                  </a:lnTo>
                  <a:lnTo>
                    <a:pt x="15563" y="1486"/>
                  </a:lnTo>
                  <a:lnTo>
                    <a:pt x="15612" y="1388"/>
                  </a:lnTo>
                  <a:lnTo>
                    <a:pt x="15612" y="1315"/>
                  </a:lnTo>
                  <a:lnTo>
                    <a:pt x="15612" y="1218"/>
                  </a:lnTo>
                  <a:lnTo>
                    <a:pt x="15563" y="1145"/>
                  </a:lnTo>
                  <a:lnTo>
                    <a:pt x="15563" y="1145"/>
                  </a:lnTo>
                  <a:lnTo>
                    <a:pt x="15490" y="1096"/>
                  </a:lnTo>
                  <a:lnTo>
                    <a:pt x="15392" y="1096"/>
                  </a:lnTo>
                  <a:lnTo>
                    <a:pt x="15319" y="1096"/>
                  </a:lnTo>
                  <a:lnTo>
                    <a:pt x="15222" y="1145"/>
                  </a:lnTo>
                  <a:lnTo>
                    <a:pt x="15222" y="1145"/>
                  </a:lnTo>
                  <a:lnTo>
                    <a:pt x="12275" y="3605"/>
                  </a:lnTo>
                  <a:lnTo>
                    <a:pt x="12275" y="3605"/>
                  </a:lnTo>
                  <a:lnTo>
                    <a:pt x="12178" y="3653"/>
                  </a:lnTo>
                  <a:lnTo>
                    <a:pt x="12080" y="3653"/>
                  </a:lnTo>
                  <a:lnTo>
                    <a:pt x="11958" y="3605"/>
                  </a:lnTo>
                  <a:lnTo>
                    <a:pt x="11861" y="3507"/>
                  </a:lnTo>
                  <a:lnTo>
                    <a:pt x="11861" y="3507"/>
                  </a:lnTo>
                  <a:lnTo>
                    <a:pt x="11764" y="3386"/>
                  </a:lnTo>
                  <a:lnTo>
                    <a:pt x="11715" y="3288"/>
                  </a:lnTo>
                  <a:lnTo>
                    <a:pt x="11715" y="3166"/>
                  </a:lnTo>
                  <a:lnTo>
                    <a:pt x="11764" y="3093"/>
                  </a:lnTo>
                  <a:lnTo>
                    <a:pt x="14126" y="390"/>
                  </a:lnTo>
                  <a:lnTo>
                    <a:pt x="14126" y="390"/>
                  </a:lnTo>
                  <a:lnTo>
                    <a:pt x="14175" y="292"/>
                  </a:lnTo>
                  <a:lnTo>
                    <a:pt x="14175" y="219"/>
                  </a:lnTo>
                  <a:lnTo>
                    <a:pt x="14175" y="122"/>
                  </a:lnTo>
                  <a:lnTo>
                    <a:pt x="14126" y="49"/>
                  </a:lnTo>
                  <a:lnTo>
                    <a:pt x="14126" y="49"/>
                  </a:lnTo>
                  <a:lnTo>
                    <a:pt x="14053" y="0"/>
                  </a:lnTo>
                  <a:lnTo>
                    <a:pt x="13980" y="0"/>
                  </a:lnTo>
                  <a:lnTo>
                    <a:pt x="13882" y="0"/>
                  </a:lnTo>
                  <a:lnTo>
                    <a:pt x="13785" y="49"/>
                  </a:lnTo>
                  <a:lnTo>
                    <a:pt x="13785" y="49"/>
                  </a:lnTo>
                  <a:lnTo>
                    <a:pt x="13322" y="341"/>
                  </a:lnTo>
                  <a:lnTo>
                    <a:pt x="12226" y="1023"/>
                  </a:lnTo>
                  <a:lnTo>
                    <a:pt x="11569" y="1462"/>
                  </a:lnTo>
                  <a:lnTo>
                    <a:pt x="10911" y="1924"/>
                  </a:lnTo>
                  <a:lnTo>
                    <a:pt x="10351" y="2363"/>
                  </a:lnTo>
                  <a:lnTo>
                    <a:pt x="10083" y="2582"/>
                  </a:lnTo>
                  <a:lnTo>
                    <a:pt x="9888" y="2777"/>
                  </a:lnTo>
                  <a:lnTo>
                    <a:pt x="9888" y="2777"/>
                  </a:lnTo>
                  <a:lnTo>
                    <a:pt x="9766" y="2898"/>
                  </a:lnTo>
                  <a:lnTo>
                    <a:pt x="9669" y="3045"/>
                  </a:lnTo>
                  <a:lnTo>
                    <a:pt x="9572" y="3215"/>
                  </a:lnTo>
                  <a:lnTo>
                    <a:pt x="9499" y="3410"/>
                  </a:lnTo>
                  <a:lnTo>
                    <a:pt x="9377" y="3824"/>
                  </a:lnTo>
                  <a:lnTo>
                    <a:pt x="9304" y="4262"/>
                  </a:lnTo>
                  <a:lnTo>
                    <a:pt x="9255" y="4701"/>
                  </a:lnTo>
                  <a:lnTo>
                    <a:pt x="9279" y="5163"/>
                  </a:lnTo>
                  <a:lnTo>
                    <a:pt x="9328" y="5577"/>
                  </a:lnTo>
                  <a:lnTo>
                    <a:pt x="9352" y="5772"/>
                  </a:lnTo>
                  <a:lnTo>
                    <a:pt x="9425" y="5943"/>
                  </a:lnTo>
                  <a:lnTo>
                    <a:pt x="268" y="14418"/>
                  </a:lnTo>
                  <a:lnTo>
                    <a:pt x="268" y="14418"/>
                  </a:lnTo>
                  <a:lnTo>
                    <a:pt x="146" y="14564"/>
                  </a:lnTo>
                  <a:lnTo>
                    <a:pt x="73" y="14735"/>
                  </a:lnTo>
                  <a:lnTo>
                    <a:pt x="0" y="14905"/>
                  </a:lnTo>
                  <a:lnTo>
                    <a:pt x="0" y="15076"/>
                  </a:lnTo>
                  <a:lnTo>
                    <a:pt x="0" y="15271"/>
                  </a:lnTo>
                  <a:lnTo>
                    <a:pt x="73" y="15441"/>
                  </a:lnTo>
                  <a:lnTo>
                    <a:pt x="146" y="15612"/>
                  </a:lnTo>
                  <a:lnTo>
                    <a:pt x="268" y="15758"/>
                  </a:lnTo>
                  <a:lnTo>
                    <a:pt x="950" y="16440"/>
                  </a:lnTo>
                  <a:lnTo>
                    <a:pt x="950" y="16440"/>
                  </a:lnTo>
                  <a:lnTo>
                    <a:pt x="1096" y="16562"/>
                  </a:lnTo>
                  <a:lnTo>
                    <a:pt x="1267" y="16635"/>
                  </a:lnTo>
                  <a:lnTo>
                    <a:pt x="1437" y="16708"/>
                  </a:lnTo>
                  <a:lnTo>
                    <a:pt x="1632" y="16708"/>
                  </a:lnTo>
                  <a:lnTo>
                    <a:pt x="1802" y="16708"/>
                  </a:lnTo>
                  <a:lnTo>
                    <a:pt x="1973" y="16635"/>
                  </a:lnTo>
                  <a:lnTo>
                    <a:pt x="2143" y="16562"/>
                  </a:lnTo>
                  <a:lnTo>
                    <a:pt x="2289" y="16440"/>
                  </a:lnTo>
                  <a:lnTo>
                    <a:pt x="10765" y="7282"/>
                  </a:lnTo>
                  <a:lnTo>
                    <a:pt x="10765" y="7282"/>
                  </a:lnTo>
                  <a:lnTo>
                    <a:pt x="11130" y="7380"/>
                  </a:lnTo>
                  <a:lnTo>
                    <a:pt x="11544" y="7428"/>
                  </a:lnTo>
                  <a:lnTo>
                    <a:pt x="12007" y="7453"/>
                  </a:lnTo>
                  <a:lnTo>
                    <a:pt x="12445" y="7404"/>
                  </a:lnTo>
                  <a:lnTo>
                    <a:pt x="12884" y="7331"/>
                  </a:lnTo>
                  <a:lnTo>
                    <a:pt x="13298" y="7209"/>
                  </a:lnTo>
                  <a:lnTo>
                    <a:pt x="13493" y="7136"/>
                  </a:lnTo>
                  <a:lnTo>
                    <a:pt x="13663" y="7039"/>
                  </a:lnTo>
                  <a:lnTo>
                    <a:pt x="13809" y="6941"/>
                  </a:lnTo>
                  <a:lnTo>
                    <a:pt x="13931" y="6820"/>
                  </a:lnTo>
                  <a:lnTo>
                    <a:pt x="13931" y="682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2" name="Google Shape;802;p37"/>
          <p:cNvGrpSpPr/>
          <p:nvPr/>
        </p:nvGrpSpPr>
        <p:grpSpPr>
          <a:xfrm>
            <a:off x="2587835" y="4523299"/>
            <a:ext cx="378220" cy="315025"/>
            <a:chOff x="3236425" y="5001950"/>
            <a:chExt cx="499300" cy="415875"/>
          </a:xfrm>
        </p:grpSpPr>
        <p:sp>
          <p:nvSpPr>
            <p:cNvPr id="803" name="Google Shape;803;p37"/>
            <p:cNvSpPr/>
            <p:nvPr/>
          </p:nvSpPr>
          <p:spPr>
            <a:xfrm>
              <a:off x="3236425" y="5309425"/>
              <a:ext cx="499300" cy="108400"/>
            </a:xfrm>
            <a:custGeom>
              <a:avLst/>
              <a:gdLst/>
              <a:ahLst/>
              <a:cxnLst/>
              <a:rect l="l" t="t" r="r" b="b"/>
              <a:pathLst>
                <a:path w="19972" h="4336" fill="none" extrusionOk="0">
                  <a:moveTo>
                    <a:pt x="19533" y="0"/>
                  </a:moveTo>
                  <a:lnTo>
                    <a:pt x="439" y="0"/>
                  </a:lnTo>
                  <a:lnTo>
                    <a:pt x="439" y="0"/>
                  </a:lnTo>
                  <a:lnTo>
                    <a:pt x="365" y="0"/>
                  </a:lnTo>
                  <a:lnTo>
                    <a:pt x="268" y="25"/>
                  </a:lnTo>
                  <a:lnTo>
                    <a:pt x="195" y="73"/>
                  </a:lnTo>
                  <a:lnTo>
                    <a:pt x="122" y="122"/>
                  </a:lnTo>
                  <a:lnTo>
                    <a:pt x="73" y="195"/>
                  </a:lnTo>
                  <a:lnTo>
                    <a:pt x="49" y="268"/>
                  </a:lnTo>
                  <a:lnTo>
                    <a:pt x="25" y="341"/>
                  </a:lnTo>
                  <a:lnTo>
                    <a:pt x="0" y="439"/>
                  </a:lnTo>
                  <a:lnTo>
                    <a:pt x="0" y="439"/>
                  </a:lnTo>
                  <a:lnTo>
                    <a:pt x="25" y="512"/>
                  </a:lnTo>
                  <a:lnTo>
                    <a:pt x="49" y="585"/>
                  </a:lnTo>
                  <a:lnTo>
                    <a:pt x="73" y="658"/>
                  </a:lnTo>
                  <a:lnTo>
                    <a:pt x="122" y="731"/>
                  </a:lnTo>
                  <a:lnTo>
                    <a:pt x="195" y="780"/>
                  </a:lnTo>
                  <a:lnTo>
                    <a:pt x="268" y="828"/>
                  </a:lnTo>
                  <a:lnTo>
                    <a:pt x="365" y="853"/>
                  </a:lnTo>
                  <a:lnTo>
                    <a:pt x="439" y="853"/>
                  </a:lnTo>
                  <a:lnTo>
                    <a:pt x="439" y="853"/>
                  </a:lnTo>
                  <a:lnTo>
                    <a:pt x="487" y="877"/>
                  </a:lnTo>
                  <a:lnTo>
                    <a:pt x="560" y="902"/>
                  </a:lnTo>
                  <a:lnTo>
                    <a:pt x="706" y="1048"/>
                  </a:lnTo>
                  <a:lnTo>
                    <a:pt x="853" y="1242"/>
                  </a:lnTo>
                  <a:lnTo>
                    <a:pt x="1023" y="1486"/>
                  </a:lnTo>
                  <a:lnTo>
                    <a:pt x="1340" y="2022"/>
                  </a:lnTo>
                  <a:lnTo>
                    <a:pt x="1632" y="2509"/>
                  </a:lnTo>
                  <a:lnTo>
                    <a:pt x="1632" y="2509"/>
                  </a:lnTo>
                  <a:lnTo>
                    <a:pt x="1900" y="2996"/>
                  </a:lnTo>
                  <a:lnTo>
                    <a:pt x="2168" y="3459"/>
                  </a:lnTo>
                  <a:lnTo>
                    <a:pt x="2460" y="3873"/>
                  </a:lnTo>
                  <a:lnTo>
                    <a:pt x="2582" y="4043"/>
                  </a:lnTo>
                  <a:lnTo>
                    <a:pt x="2728" y="4214"/>
                  </a:lnTo>
                  <a:lnTo>
                    <a:pt x="2728" y="4214"/>
                  </a:lnTo>
                  <a:lnTo>
                    <a:pt x="2801" y="4263"/>
                  </a:lnTo>
                  <a:lnTo>
                    <a:pt x="2874" y="4287"/>
                  </a:lnTo>
                  <a:lnTo>
                    <a:pt x="2971" y="4311"/>
                  </a:lnTo>
                  <a:lnTo>
                    <a:pt x="3045" y="4336"/>
                  </a:lnTo>
                  <a:lnTo>
                    <a:pt x="16927" y="4336"/>
                  </a:lnTo>
                  <a:lnTo>
                    <a:pt x="16927" y="4336"/>
                  </a:lnTo>
                  <a:lnTo>
                    <a:pt x="17000" y="4311"/>
                  </a:lnTo>
                  <a:lnTo>
                    <a:pt x="17097" y="4287"/>
                  </a:lnTo>
                  <a:lnTo>
                    <a:pt x="17170" y="4263"/>
                  </a:lnTo>
                  <a:lnTo>
                    <a:pt x="17243" y="4214"/>
                  </a:lnTo>
                  <a:lnTo>
                    <a:pt x="17243" y="4214"/>
                  </a:lnTo>
                  <a:lnTo>
                    <a:pt x="17390" y="4043"/>
                  </a:lnTo>
                  <a:lnTo>
                    <a:pt x="17511" y="3873"/>
                  </a:lnTo>
                  <a:lnTo>
                    <a:pt x="17804" y="3459"/>
                  </a:lnTo>
                  <a:lnTo>
                    <a:pt x="18072" y="2996"/>
                  </a:lnTo>
                  <a:lnTo>
                    <a:pt x="18339" y="2509"/>
                  </a:lnTo>
                  <a:lnTo>
                    <a:pt x="18339" y="2509"/>
                  </a:lnTo>
                  <a:lnTo>
                    <a:pt x="18632" y="2022"/>
                  </a:lnTo>
                  <a:lnTo>
                    <a:pt x="18948" y="1486"/>
                  </a:lnTo>
                  <a:lnTo>
                    <a:pt x="19119" y="1242"/>
                  </a:lnTo>
                  <a:lnTo>
                    <a:pt x="19265" y="1048"/>
                  </a:lnTo>
                  <a:lnTo>
                    <a:pt x="19411" y="902"/>
                  </a:lnTo>
                  <a:lnTo>
                    <a:pt x="19484" y="877"/>
                  </a:lnTo>
                  <a:lnTo>
                    <a:pt x="19533" y="853"/>
                  </a:lnTo>
                  <a:lnTo>
                    <a:pt x="19533" y="853"/>
                  </a:lnTo>
                  <a:lnTo>
                    <a:pt x="19606" y="853"/>
                  </a:lnTo>
                  <a:lnTo>
                    <a:pt x="19703" y="828"/>
                  </a:lnTo>
                  <a:lnTo>
                    <a:pt x="19776" y="780"/>
                  </a:lnTo>
                  <a:lnTo>
                    <a:pt x="19849" y="731"/>
                  </a:lnTo>
                  <a:lnTo>
                    <a:pt x="19898" y="658"/>
                  </a:lnTo>
                  <a:lnTo>
                    <a:pt x="19922" y="585"/>
                  </a:lnTo>
                  <a:lnTo>
                    <a:pt x="19947" y="512"/>
                  </a:lnTo>
                  <a:lnTo>
                    <a:pt x="19971" y="439"/>
                  </a:lnTo>
                  <a:lnTo>
                    <a:pt x="19971" y="439"/>
                  </a:lnTo>
                  <a:lnTo>
                    <a:pt x="19947" y="341"/>
                  </a:lnTo>
                  <a:lnTo>
                    <a:pt x="19922" y="268"/>
                  </a:lnTo>
                  <a:lnTo>
                    <a:pt x="19898" y="195"/>
                  </a:lnTo>
                  <a:lnTo>
                    <a:pt x="19825" y="122"/>
                  </a:lnTo>
                  <a:lnTo>
                    <a:pt x="19776" y="73"/>
                  </a:lnTo>
                  <a:lnTo>
                    <a:pt x="19703" y="25"/>
                  </a:lnTo>
                  <a:lnTo>
                    <a:pt x="19606" y="0"/>
                  </a:lnTo>
                  <a:lnTo>
                    <a:pt x="19533" y="0"/>
                  </a:lnTo>
                  <a:lnTo>
                    <a:pt x="19533"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37"/>
            <p:cNvSpPr/>
            <p:nvPr/>
          </p:nvSpPr>
          <p:spPr>
            <a:xfrm>
              <a:off x="3294875" y="5330725"/>
              <a:ext cx="382400" cy="25"/>
            </a:xfrm>
            <a:custGeom>
              <a:avLst/>
              <a:gdLst/>
              <a:ahLst/>
              <a:cxnLst/>
              <a:rect l="l" t="t" r="r" b="b"/>
              <a:pathLst>
                <a:path w="15296" h="1" fill="none" extrusionOk="0">
                  <a:moveTo>
                    <a:pt x="0" y="1"/>
                  </a:moveTo>
                  <a:lnTo>
                    <a:pt x="15295"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37"/>
            <p:cNvSpPr/>
            <p:nvPr/>
          </p:nvSpPr>
          <p:spPr>
            <a:xfrm>
              <a:off x="3280250" y="5162675"/>
              <a:ext cx="411625" cy="140075"/>
            </a:xfrm>
            <a:custGeom>
              <a:avLst/>
              <a:gdLst/>
              <a:ahLst/>
              <a:cxnLst/>
              <a:rect l="l" t="t" r="r" b="b"/>
              <a:pathLst>
                <a:path w="16465" h="5603" fill="none" extrusionOk="0">
                  <a:moveTo>
                    <a:pt x="16465" y="5602"/>
                  </a:moveTo>
                  <a:lnTo>
                    <a:pt x="16465" y="5602"/>
                  </a:lnTo>
                  <a:lnTo>
                    <a:pt x="16392" y="5408"/>
                  </a:lnTo>
                  <a:lnTo>
                    <a:pt x="16294" y="5237"/>
                  </a:lnTo>
                  <a:lnTo>
                    <a:pt x="16075" y="4921"/>
                  </a:lnTo>
                  <a:lnTo>
                    <a:pt x="15807" y="4628"/>
                  </a:lnTo>
                  <a:lnTo>
                    <a:pt x="15490" y="4385"/>
                  </a:lnTo>
                  <a:lnTo>
                    <a:pt x="15320" y="4287"/>
                  </a:lnTo>
                  <a:lnTo>
                    <a:pt x="15149" y="4190"/>
                  </a:lnTo>
                  <a:lnTo>
                    <a:pt x="14979" y="4092"/>
                  </a:lnTo>
                  <a:lnTo>
                    <a:pt x="14784" y="4044"/>
                  </a:lnTo>
                  <a:lnTo>
                    <a:pt x="14589" y="3971"/>
                  </a:lnTo>
                  <a:lnTo>
                    <a:pt x="14394" y="3946"/>
                  </a:lnTo>
                  <a:lnTo>
                    <a:pt x="14175" y="3922"/>
                  </a:lnTo>
                  <a:lnTo>
                    <a:pt x="13980" y="3898"/>
                  </a:lnTo>
                  <a:lnTo>
                    <a:pt x="13980" y="3898"/>
                  </a:lnTo>
                  <a:lnTo>
                    <a:pt x="13737" y="3922"/>
                  </a:lnTo>
                  <a:lnTo>
                    <a:pt x="13518" y="3946"/>
                  </a:lnTo>
                  <a:lnTo>
                    <a:pt x="13518" y="3946"/>
                  </a:lnTo>
                  <a:lnTo>
                    <a:pt x="13420" y="3532"/>
                  </a:lnTo>
                  <a:lnTo>
                    <a:pt x="13299" y="3143"/>
                  </a:lnTo>
                  <a:lnTo>
                    <a:pt x="13128" y="2753"/>
                  </a:lnTo>
                  <a:lnTo>
                    <a:pt x="12933" y="2388"/>
                  </a:lnTo>
                  <a:lnTo>
                    <a:pt x="12714" y="2047"/>
                  </a:lnTo>
                  <a:lnTo>
                    <a:pt x="12470" y="1706"/>
                  </a:lnTo>
                  <a:lnTo>
                    <a:pt x="12178" y="1413"/>
                  </a:lnTo>
                  <a:lnTo>
                    <a:pt x="11886" y="1121"/>
                  </a:lnTo>
                  <a:lnTo>
                    <a:pt x="11545" y="878"/>
                  </a:lnTo>
                  <a:lnTo>
                    <a:pt x="11204" y="658"/>
                  </a:lnTo>
                  <a:lnTo>
                    <a:pt x="10839" y="464"/>
                  </a:lnTo>
                  <a:lnTo>
                    <a:pt x="10449" y="293"/>
                  </a:lnTo>
                  <a:lnTo>
                    <a:pt x="10059" y="171"/>
                  </a:lnTo>
                  <a:lnTo>
                    <a:pt x="9645" y="74"/>
                  </a:lnTo>
                  <a:lnTo>
                    <a:pt x="9207" y="25"/>
                  </a:lnTo>
                  <a:lnTo>
                    <a:pt x="8768" y="1"/>
                  </a:lnTo>
                  <a:lnTo>
                    <a:pt x="8768" y="1"/>
                  </a:lnTo>
                  <a:lnTo>
                    <a:pt x="8452" y="1"/>
                  </a:lnTo>
                  <a:lnTo>
                    <a:pt x="8135" y="50"/>
                  </a:lnTo>
                  <a:lnTo>
                    <a:pt x="7819" y="98"/>
                  </a:lnTo>
                  <a:lnTo>
                    <a:pt x="7502" y="171"/>
                  </a:lnTo>
                  <a:lnTo>
                    <a:pt x="7210" y="269"/>
                  </a:lnTo>
                  <a:lnTo>
                    <a:pt x="6918" y="366"/>
                  </a:lnTo>
                  <a:lnTo>
                    <a:pt x="6625" y="512"/>
                  </a:lnTo>
                  <a:lnTo>
                    <a:pt x="6357" y="658"/>
                  </a:lnTo>
                  <a:lnTo>
                    <a:pt x="6089" y="805"/>
                  </a:lnTo>
                  <a:lnTo>
                    <a:pt x="5846" y="999"/>
                  </a:lnTo>
                  <a:lnTo>
                    <a:pt x="5602" y="1170"/>
                  </a:lnTo>
                  <a:lnTo>
                    <a:pt x="5383" y="1389"/>
                  </a:lnTo>
                  <a:lnTo>
                    <a:pt x="5188" y="1608"/>
                  </a:lnTo>
                  <a:lnTo>
                    <a:pt x="4993" y="1852"/>
                  </a:lnTo>
                  <a:lnTo>
                    <a:pt x="4799" y="2095"/>
                  </a:lnTo>
                  <a:lnTo>
                    <a:pt x="4628" y="2363"/>
                  </a:lnTo>
                  <a:lnTo>
                    <a:pt x="4628" y="2363"/>
                  </a:lnTo>
                  <a:lnTo>
                    <a:pt x="4360" y="2266"/>
                  </a:lnTo>
                  <a:lnTo>
                    <a:pt x="4092" y="2217"/>
                  </a:lnTo>
                  <a:lnTo>
                    <a:pt x="3824" y="2193"/>
                  </a:lnTo>
                  <a:lnTo>
                    <a:pt x="3532" y="2168"/>
                  </a:lnTo>
                  <a:lnTo>
                    <a:pt x="3532" y="2168"/>
                  </a:lnTo>
                  <a:lnTo>
                    <a:pt x="3191" y="2193"/>
                  </a:lnTo>
                  <a:lnTo>
                    <a:pt x="2850" y="2242"/>
                  </a:lnTo>
                  <a:lnTo>
                    <a:pt x="2509" y="2339"/>
                  </a:lnTo>
                  <a:lnTo>
                    <a:pt x="2193" y="2436"/>
                  </a:lnTo>
                  <a:lnTo>
                    <a:pt x="1876" y="2582"/>
                  </a:lnTo>
                  <a:lnTo>
                    <a:pt x="1584" y="2753"/>
                  </a:lnTo>
                  <a:lnTo>
                    <a:pt x="1316" y="2948"/>
                  </a:lnTo>
                  <a:lnTo>
                    <a:pt x="1072" y="3167"/>
                  </a:lnTo>
                  <a:lnTo>
                    <a:pt x="853" y="3411"/>
                  </a:lnTo>
                  <a:lnTo>
                    <a:pt x="634" y="3678"/>
                  </a:lnTo>
                  <a:lnTo>
                    <a:pt x="463" y="3971"/>
                  </a:lnTo>
                  <a:lnTo>
                    <a:pt x="317" y="4263"/>
                  </a:lnTo>
                  <a:lnTo>
                    <a:pt x="196" y="4580"/>
                  </a:lnTo>
                  <a:lnTo>
                    <a:pt x="98" y="4896"/>
                  </a:lnTo>
                  <a:lnTo>
                    <a:pt x="25" y="5237"/>
                  </a:lnTo>
                  <a:lnTo>
                    <a:pt x="1" y="5602"/>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37"/>
            <p:cNvSpPr/>
            <p:nvPr/>
          </p:nvSpPr>
          <p:spPr>
            <a:xfrm>
              <a:off x="3471450" y="5001950"/>
              <a:ext cx="17075" cy="114475"/>
            </a:xfrm>
            <a:custGeom>
              <a:avLst/>
              <a:gdLst/>
              <a:ahLst/>
              <a:cxnLst/>
              <a:rect l="l" t="t" r="r" b="b"/>
              <a:pathLst>
                <a:path w="683" h="4579" fill="none" extrusionOk="0">
                  <a:moveTo>
                    <a:pt x="682" y="0"/>
                  </a:moveTo>
                  <a:lnTo>
                    <a:pt x="682" y="0"/>
                  </a:lnTo>
                  <a:lnTo>
                    <a:pt x="658" y="171"/>
                  </a:lnTo>
                  <a:lnTo>
                    <a:pt x="609" y="317"/>
                  </a:lnTo>
                  <a:lnTo>
                    <a:pt x="512" y="439"/>
                  </a:lnTo>
                  <a:lnTo>
                    <a:pt x="414" y="585"/>
                  </a:lnTo>
                  <a:lnTo>
                    <a:pt x="414" y="585"/>
                  </a:lnTo>
                  <a:lnTo>
                    <a:pt x="268" y="731"/>
                  </a:lnTo>
                  <a:lnTo>
                    <a:pt x="146" y="950"/>
                  </a:lnTo>
                  <a:lnTo>
                    <a:pt x="73" y="1072"/>
                  </a:lnTo>
                  <a:lnTo>
                    <a:pt x="49" y="1194"/>
                  </a:lnTo>
                  <a:lnTo>
                    <a:pt x="0" y="1364"/>
                  </a:lnTo>
                  <a:lnTo>
                    <a:pt x="0" y="1535"/>
                  </a:lnTo>
                  <a:lnTo>
                    <a:pt x="0" y="1535"/>
                  </a:lnTo>
                  <a:lnTo>
                    <a:pt x="0" y="1705"/>
                  </a:lnTo>
                  <a:lnTo>
                    <a:pt x="49" y="1851"/>
                  </a:lnTo>
                  <a:lnTo>
                    <a:pt x="73" y="1997"/>
                  </a:lnTo>
                  <a:lnTo>
                    <a:pt x="146" y="2095"/>
                  </a:lnTo>
                  <a:lnTo>
                    <a:pt x="268" y="2314"/>
                  </a:lnTo>
                  <a:lnTo>
                    <a:pt x="414" y="2484"/>
                  </a:lnTo>
                  <a:lnTo>
                    <a:pt x="414" y="2484"/>
                  </a:lnTo>
                  <a:lnTo>
                    <a:pt x="512" y="2606"/>
                  </a:lnTo>
                  <a:lnTo>
                    <a:pt x="609" y="2728"/>
                  </a:lnTo>
                  <a:lnTo>
                    <a:pt x="658" y="2874"/>
                  </a:lnTo>
                  <a:lnTo>
                    <a:pt x="682" y="3045"/>
                  </a:lnTo>
                  <a:lnTo>
                    <a:pt x="682" y="3045"/>
                  </a:lnTo>
                  <a:lnTo>
                    <a:pt x="658" y="3239"/>
                  </a:lnTo>
                  <a:lnTo>
                    <a:pt x="609" y="3385"/>
                  </a:lnTo>
                  <a:lnTo>
                    <a:pt x="512" y="3507"/>
                  </a:lnTo>
                  <a:lnTo>
                    <a:pt x="414" y="3629"/>
                  </a:lnTo>
                  <a:lnTo>
                    <a:pt x="414" y="3629"/>
                  </a:lnTo>
                  <a:lnTo>
                    <a:pt x="268" y="3800"/>
                  </a:lnTo>
                  <a:lnTo>
                    <a:pt x="146" y="3994"/>
                  </a:lnTo>
                  <a:lnTo>
                    <a:pt x="73" y="4116"/>
                  </a:lnTo>
                  <a:lnTo>
                    <a:pt x="49" y="4262"/>
                  </a:lnTo>
                  <a:lnTo>
                    <a:pt x="0" y="4408"/>
                  </a:lnTo>
                  <a:lnTo>
                    <a:pt x="0" y="457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37"/>
            <p:cNvSpPr/>
            <p:nvPr/>
          </p:nvSpPr>
          <p:spPr>
            <a:xfrm>
              <a:off x="3427600" y="5001950"/>
              <a:ext cx="17075" cy="114475"/>
            </a:xfrm>
            <a:custGeom>
              <a:avLst/>
              <a:gdLst/>
              <a:ahLst/>
              <a:cxnLst/>
              <a:rect l="l" t="t" r="r" b="b"/>
              <a:pathLst>
                <a:path w="683" h="4579" fill="none" extrusionOk="0">
                  <a:moveTo>
                    <a:pt x="683" y="0"/>
                  </a:moveTo>
                  <a:lnTo>
                    <a:pt x="683" y="0"/>
                  </a:lnTo>
                  <a:lnTo>
                    <a:pt x="658" y="171"/>
                  </a:lnTo>
                  <a:lnTo>
                    <a:pt x="609" y="317"/>
                  </a:lnTo>
                  <a:lnTo>
                    <a:pt x="536" y="439"/>
                  </a:lnTo>
                  <a:lnTo>
                    <a:pt x="415" y="585"/>
                  </a:lnTo>
                  <a:lnTo>
                    <a:pt x="415" y="585"/>
                  </a:lnTo>
                  <a:lnTo>
                    <a:pt x="269" y="731"/>
                  </a:lnTo>
                  <a:lnTo>
                    <a:pt x="147" y="950"/>
                  </a:lnTo>
                  <a:lnTo>
                    <a:pt x="98" y="1072"/>
                  </a:lnTo>
                  <a:lnTo>
                    <a:pt x="49" y="1194"/>
                  </a:lnTo>
                  <a:lnTo>
                    <a:pt x="25" y="1364"/>
                  </a:lnTo>
                  <a:lnTo>
                    <a:pt x="1" y="1535"/>
                  </a:lnTo>
                  <a:lnTo>
                    <a:pt x="1" y="1535"/>
                  </a:lnTo>
                  <a:lnTo>
                    <a:pt x="25" y="1705"/>
                  </a:lnTo>
                  <a:lnTo>
                    <a:pt x="49" y="1851"/>
                  </a:lnTo>
                  <a:lnTo>
                    <a:pt x="98" y="1997"/>
                  </a:lnTo>
                  <a:lnTo>
                    <a:pt x="147" y="2095"/>
                  </a:lnTo>
                  <a:lnTo>
                    <a:pt x="269" y="2314"/>
                  </a:lnTo>
                  <a:lnTo>
                    <a:pt x="415" y="2484"/>
                  </a:lnTo>
                  <a:lnTo>
                    <a:pt x="415" y="2484"/>
                  </a:lnTo>
                  <a:lnTo>
                    <a:pt x="536" y="2606"/>
                  </a:lnTo>
                  <a:lnTo>
                    <a:pt x="609" y="2728"/>
                  </a:lnTo>
                  <a:lnTo>
                    <a:pt x="658" y="2874"/>
                  </a:lnTo>
                  <a:lnTo>
                    <a:pt x="683" y="3045"/>
                  </a:lnTo>
                  <a:lnTo>
                    <a:pt x="683" y="3045"/>
                  </a:lnTo>
                  <a:lnTo>
                    <a:pt x="658" y="3239"/>
                  </a:lnTo>
                  <a:lnTo>
                    <a:pt x="609" y="3385"/>
                  </a:lnTo>
                  <a:lnTo>
                    <a:pt x="536" y="3507"/>
                  </a:lnTo>
                  <a:lnTo>
                    <a:pt x="415" y="3629"/>
                  </a:lnTo>
                  <a:lnTo>
                    <a:pt x="415" y="3629"/>
                  </a:lnTo>
                  <a:lnTo>
                    <a:pt x="269" y="3800"/>
                  </a:lnTo>
                  <a:lnTo>
                    <a:pt x="147" y="3994"/>
                  </a:lnTo>
                  <a:lnTo>
                    <a:pt x="98" y="4116"/>
                  </a:lnTo>
                  <a:lnTo>
                    <a:pt x="49" y="4262"/>
                  </a:lnTo>
                  <a:lnTo>
                    <a:pt x="25" y="4408"/>
                  </a:lnTo>
                  <a:lnTo>
                    <a:pt x="1" y="457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7"/>
            <p:cNvSpPr/>
            <p:nvPr/>
          </p:nvSpPr>
          <p:spPr>
            <a:xfrm>
              <a:off x="3515275" y="5001950"/>
              <a:ext cx="16475" cy="114475"/>
            </a:xfrm>
            <a:custGeom>
              <a:avLst/>
              <a:gdLst/>
              <a:ahLst/>
              <a:cxnLst/>
              <a:rect l="l" t="t" r="r" b="b"/>
              <a:pathLst>
                <a:path w="659" h="4579" fill="none" extrusionOk="0">
                  <a:moveTo>
                    <a:pt x="658" y="0"/>
                  </a:moveTo>
                  <a:lnTo>
                    <a:pt x="658" y="0"/>
                  </a:lnTo>
                  <a:lnTo>
                    <a:pt x="658" y="171"/>
                  </a:lnTo>
                  <a:lnTo>
                    <a:pt x="585" y="317"/>
                  </a:lnTo>
                  <a:lnTo>
                    <a:pt x="512" y="439"/>
                  </a:lnTo>
                  <a:lnTo>
                    <a:pt x="390" y="585"/>
                  </a:lnTo>
                  <a:lnTo>
                    <a:pt x="390" y="585"/>
                  </a:lnTo>
                  <a:lnTo>
                    <a:pt x="269" y="731"/>
                  </a:lnTo>
                  <a:lnTo>
                    <a:pt x="122" y="950"/>
                  </a:lnTo>
                  <a:lnTo>
                    <a:pt x="74" y="1072"/>
                  </a:lnTo>
                  <a:lnTo>
                    <a:pt x="25" y="1194"/>
                  </a:lnTo>
                  <a:lnTo>
                    <a:pt x="1" y="1364"/>
                  </a:lnTo>
                  <a:lnTo>
                    <a:pt x="1" y="1535"/>
                  </a:lnTo>
                  <a:lnTo>
                    <a:pt x="1" y="1535"/>
                  </a:lnTo>
                  <a:lnTo>
                    <a:pt x="1" y="1705"/>
                  </a:lnTo>
                  <a:lnTo>
                    <a:pt x="25" y="1851"/>
                  </a:lnTo>
                  <a:lnTo>
                    <a:pt x="74" y="1997"/>
                  </a:lnTo>
                  <a:lnTo>
                    <a:pt x="122" y="2095"/>
                  </a:lnTo>
                  <a:lnTo>
                    <a:pt x="269"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9" y="3800"/>
                  </a:lnTo>
                  <a:lnTo>
                    <a:pt x="122" y="3994"/>
                  </a:lnTo>
                  <a:lnTo>
                    <a:pt x="74" y="4116"/>
                  </a:lnTo>
                  <a:lnTo>
                    <a:pt x="25" y="4262"/>
                  </a:lnTo>
                  <a:lnTo>
                    <a:pt x="1" y="4408"/>
                  </a:lnTo>
                  <a:lnTo>
                    <a:pt x="1" y="457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9" name="Google Shape;809;p37"/>
          <p:cNvGrpSpPr/>
          <p:nvPr/>
        </p:nvGrpSpPr>
        <p:grpSpPr>
          <a:xfrm>
            <a:off x="3142211" y="4507146"/>
            <a:ext cx="287831" cy="342712"/>
            <a:chOff x="3968275" y="4980625"/>
            <a:chExt cx="379975" cy="452425"/>
          </a:xfrm>
        </p:grpSpPr>
        <p:sp>
          <p:nvSpPr>
            <p:cNvPr id="810" name="Google Shape;810;p37"/>
            <p:cNvSpPr/>
            <p:nvPr/>
          </p:nvSpPr>
          <p:spPr>
            <a:xfrm>
              <a:off x="4168000" y="4980625"/>
              <a:ext cx="85875" cy="102325"/>
            </a:xfrm>
            <a:custGeom>
              <a:avLst/>
              <a:gdLst/>
              <a:ahLst/>
              <a:cxnLst/>
              <a:rect l="l" t="t" r="r" b="b"/>
              <a:pathLst>
                <a:path w="3435" h="4093" fill="none" extrusionOk="0">
                  <a:moveTo>
                    <a:pt x="317" y="1486"/>
                  </a:moveTo>
                  <a:lnTo>
                    <a:pt x="317" y="1486"/>
                  </a:lnTo>
                  <a:lnTo>
                    <a:pt x="487" y="1292"/>
                  </a:lnTo>
                  <a:lnTo>
                    <a:pt x="682" y="1097"/>
                  </a:lnTo>
                  <a:lnTo>
                    <a:pt x="901" y="951"/>
                  </a:lnTo>
                  <a:lnTo>
                    <a:pt x="1145" y="780"/>
                  </a:lnTo>
                  <a:lnTo>
                    <a:pt x="1388" y="658"/>
                  </a:lnTo>
                  <a:lnTo>
                    <a:pt x="1632" y="537"/>
                  </a:lnTo>
                  <a:lnTo>
                    <a:pt x="2143" y="317"/>
                  </a:lnTo>
                  <a:lnTo>
                    <a:pt x="2631" y="171"/>
                  </a:lnTo>
                  <a:lnTo>
                    <a:pt x="3020" y="74"/>
                  </a:lnTo>
                  <a:lnTo>
                    <a:pt x="3386" y="1"/>
                  </a:lnTo>
                  <a:lnTo>
                    <a:pt x="3386" y="1"/>
                  </a:lnTo>
                  <a:lnTo>
                    <a:pt x="3410" y="366"/>
                  </a:lnTo>
                  <a:lnTo>
                    <a:pt x="3434" y="780"/>
                  </a:lnTo>
                  <a:lnTo>
                    <a:pt x="3434" y="1267"/>
                  </a:lnTo>
                  <a:lnTo>
                    <a:pt x="3410" y="1827"/>
                  </a:lnTo>
                  <a:lnTo>
                    <a:pt x="3386" y="2095"/>
                  </a:lnTo>
                  <a:lnTo>
                    <a:pt x="3312" y="2363"/>
                  </a:lnTo>
                  <a:lnTo>
                    <a:pt x="3264" y="2655"/>
                  </a:lnTo>
                  <a:lnTo>
                    <a:pt x="3166" y="2899"/>
                  </a:lnTo>
                  <a:lnTo>
                    <a:pt x="3045" y="3143"/>
                  </a:lnTo>
                  <a:lnTo>
                    <a:pt x="2923" y="3362"/>
                  </a:lnTo>
                  <a:lnTo>
                    <a:pt x="2923" y="3362"/>
                  </a:lnTo>
                  <a:lnTo>
                    <a:pt x="2752" y="3557"/>
                  </a:lnTo>
                  <a:lnTo>
                    <a:pt x="2582" y="3703"/>
                  </a:lnTo>
                  <a:lnTo>
                    <a:pt x="2387" y="3824"/>
                  </a:lnTo>
                  <a:lnTo>
                    <a:pt x="2192" y="3922"/>
                  </a:lnTo>
                  <a:lnTo>
                    <a:pt x="1997" y="3995"/>
                  </a:lnTo>
                  <a:lnTo>
                    <a:pt x="1778" y="4044"/>
                  </a:lnTo>
                  <a:lnTo>
                    <a:pt x="1583" y="4092"/>
                  </a:lnTo>
                  <a:lnTo>
                    <a:pt x="1388" y="4092"/>
                  </a:lnTo>
                  <a:lnTo>
                    <a:pt x="1047" y="4092"/>
                  </a:lnTo>
                  <a:lnTo>
                    <a:pt x="755" y="4044"/>
                  </a:lnTo>
                  <a:lnTo>
                    <a:pt x="487" y="3995"/>
                  </a:lnTo>
                  <a:lnTo>
                    <a:pt x="487" y="3995"/>
                  </a:lnTo>
                  <a:lnTo>
                    <a:pt x="341" y="3751"/>
                  </a:lnTo>
                  <a:lnTo>
                    <a:pt x="219" y="3483"/>
                  </a:lnTo>
                  <a:lnTo>
                    <a:pt x="98" y="3143"/>
                  </a:lnTo>
                  <a:lnTo>
                    <a:pt x="49" y="2972"/>
                  </a:lnTo>
                  <a:lnTo>
                    <a:pt x="25" y="2753"/>
                  </a:lnTo>
                  <a:lnTo>
                    <a:pt x="0" y="2558"/>
                  </a:lnTo>
                  <a:lnTo>
                    <a:pt x="0" y="2339"/>
                  </a:lnTo>
                  <a:lnTo>
                    <a:pt x="25" y="2120"/>
                  </a:lnTo>
                  <a:lnTo>
                    <a:pt x="98" y="1900"/>
                  </a:lnTo>
                  <a:lnTo>
                    <a:pt x="195" y="1706"/>
                  </a:lnTo>
                  <a:lnTo>
                    <a:pt x="317" y="1486"/>
                  </a:lnTo>
                  <a:lnTo>
                    <a:pt x="317" y="1486"/>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7"/>
            <p:cNvSpPr/>
            <p:nvPr/>
          </p:nvSpPr>
          <p:spPr>
            <a:xfrm>
              <a:off x="3968275" y="5043350"/>
              <a:ext cx="379975" cy="389700"/>
            </a:xfrm>
            <a:custGeom>
              <a:avLst/>
              <a:gdLst/>
              <a:ahLst/>
              <a:cxnLst/>
              <a:rect l="l" t="t" r="r" b="b"/>
              <a:pathLst>
                <a:path w="15199" h="15588" fill="none" extrusionOk="0">
                  <a:moveTo>
                    <a:pt x="7965" y="2679"/>
                  </a:moveTo>
                  <a:lnTo>
                    <a:pt x="7965" y="2679"/>
                  </a:lnTo>
                  <a:lnTo>
                    <a:pt x="7478" y="2655"/>
                  </a:lnTo>
                  <a:lnTo>
                    <a:pt x="6942" y="2606"/>
                  </a:lnTo>
                  <a:lnTo>
                    <a:pt x="5822" y="2509"/>
                  </a:lnTo>
                  <a:lnTo>
                    <a:pt x="5261" y="2484"/>
                  </a:lnTo>
                  <a:lnTo>
                    <a:pt x="4726" y="2509"/>
                  </a:lnTo>
                  <a:lnTo>
                    <a:pt x="4482" y="2533"/>
                  </a:lnTo>
                  <a:lnTo>
                    <a:pt x="4239" y="2582"/>
                  </a:lnTo>
                  <a:lnTo>
                    <a:pt x="4019" y="2655"/>
                  </a:lnTo>
                  <a:lnTo>
                    <a:pt x="3825" y="2728"/>
                  </a:lnTo>
                  <a:lnTo>
                    <a:pt x="3825" y="2728"/>
                  </a:lnTo>
                  <a:lnTo>
                    <a:pt x="3410" y="2947"/>
                  </a:lnTo>
                  <a:lnTo>
                    <a:pt x="2996" y="3166"/>
                  </a:lnTo>
                  <a:lnTo>
                    <a:pt x="2631" y="3434"/>
                  </a:lnTo>
                  <a:lnTo>
                    <a:pt x="2266" y="3702"/>
                  </a:lnTo>
                  <a:lnTo>
                    <a:pt x="1925" y="4019"/>
                  </a:lnTo>
                  <a:lnTo>
                    <a:pt x="1608" y="4335"/>
                  </a:lnTo>
                  <a:lnTo>
                    <a:pt x="1316" y="4676"/>
                  </a:lnTo>
                  <a:lnTo>
                    <a:pt x="1072" y="5042"/>
                  </a:lnTo>
                  <a:lnTo>
                    <a:pt x="829" y="5431"/>
                  </a:lnTo>
                  <a:lnTo>
                    <a:pt x="610" y="5845"/>
                  </a:lnTo>
                  <a:lnTo>
                    <a:pt x="439" y="6284"/>
                  </a:lnTo>
                  <a:lnTo>
                    <a:pt x="293" y="6722"/>
                  </a:lnTo>
                  <a:lnTo>
                    <a:pt x="171" y="7185"/>
                  </a:lnTo>
                  <a:lnTo>
                    <a:pt x="74" y="7672"/>
                  </a:lnTo>
                  <a:lnTo>
                    <a:pt x="25" y="8184"/>
                  </a:lnTo>
                  <a:lnTo>
                    <a:pt x="1" y="8695"/>
                  </a:lnTo>
                  <a:lnTo>
                    <a:pt x="1" y="8695"/>
                  </a:lnTo>
                  <a:lnTo>
                    <a:pt x="25" y="9231"/>
                  </a:lnTo>
                  <a:lnTo>
                    <a:pt x="74" y="9767"/>
                  </a:lnTo>
                  <a:lnTo>
                    <a:pt x="171" y="10278"/>
                  </a:lnTo>
                  <a:lnTo>
                    <a:pt x="293" y="10765"/>
                  </a:lnTo>
                  <a:lnTo>
                    <a:pt x="464" y="11277"/>
                  </a:lnTo>
                  <a:lnTo>
                    <a:pt x="658" y="11739"/>
                  </a:lnTo>
                  <a:lnTo>
                    <a:pt x="878" y="12202"/>
                  </a:lnTo>
                  <a:lnTo>
                    <a:pt x="1121" y="12641"/>
                  </a:lnTo>
                  <a:lnTo>
                    <a:pt x="1389" y="13055"/>
                  </a:lnTo>
                  <a:lnTo>
                    <a:pt x="1706" y="13469"/>
                  </a:lnTo>
                  <a:lnTo>
                    <a:pt x="2022" y="13834"/>
                  </a:lnTo>
                  <a:lnTo>
                    <a:pt x="2388" y="14199"/>
                  </a:lnTo>
                  <a:lnTo>
                    <a:pt x="2753" y="14540"/>
                  </a:lnTo>
                  <a:lnTo>
                    <a:pt x="3143" y="14832"/>
                  </a:lnTo>
                  <a:lnTo>
                    <a:pt x="3581" y="15125"/>
                  </a:lnTo>
                  <a:lnTo>
                    <a:pt x="4019" y="15368"/>
                  </a:lnTo>
                  <a:lnTo>
                    <a:pt x="4019" y="15368"/>
                  </a:lnTo>
                  <a:lnTo>
                    <a:pt x="4214" y="15466"/>
                  </a:lnTo>
                  <a:lnTo>
                    <a:pt x="4409" y="15539"/>
                  </a:lnTo>
                  <a:lnTo>
                    <a:pt x="4628" y="15587"/>
                  </a:lnTo>
                  <a:lnTo>
                    <a:pt x="4847" y="15587"/>
                  </a:lnTo>
                  <a:lnTo>
                    <a:pt x="5042" y="15587"/>
                  </a:lnTo>
                  <a:lnTo>
                    <a:pt x="5261" y="15587"/>
                  </a:lnTo>
                  <a:lnTo>
                    <a:pt x="5724" y="15514"/>
                  </a:lnTo>
                  <a:lnTo>
                    <a:pt x="6650" y="15320"/>
                  </a:lnTo>
                  <a:lnTo>
                    <a:pt x="7112" y="15246"/>
                  </a:lnTo>
                  <a:lnTo>
                    <a:pt x="7356" y="15222"/>
                  </a:lnTo>
                  <a:lnTo>
                    <a:pt x="7600" y="15222"/>
                  </a:lnTo>
                  <a:lnTo>
                    <a:pt x="7600" y="15222"/>
                  </a:lnTo>
                  <a:lnTo>
                    <a:pt x="7843" y="15222"/>
                  </a:lnTo>
                  <a:lnTo>
                    <a:pt x="8087" y="15246"/>
                  </a:lnTo>
                  <a:lnTo>
                    <a:pt x="8574" y="15320"/>
                  </a:lnTo>
                  <a:lnTo>
                    <a:pt x="9524" y="15514"/>
                  </a:lnTo>
                  <a:lnTo>
                    <a:pt x="9962" y="15563"/>
                  </a:lnTo>
                  <a:lnTo>
                    <a:pt x="10181" y="15587"/>
                  </a:lnTo>
                  <a:lnTo>
                    <a:pt x="10400" y="15587"/>
                  </a:lnTo>
                  <a:lnTo>
                    <a:pt x="10620" y="15563"/>
                  </a:lnTo>
                  <a:lnTo>
                    <a:pt x="10839" y="15514"/>
                  </a:lnTo>
                  <a:lnTo>
                    <a:pt x="11034" y="15441"/>
                  </a:lnTo>
                  <a:lnTo>
                    <a:pt x="11253" y="15344"/>
                  </a:lnTo>
                  <a:lnTo>
                    <a:pt x="11253" y="15344"/>
                  </a:lnTo>
                  <a:lnTo>
                    <a:pt x="11691" y="15100"/>
                  </a:lnTo>
                  <a:lnTo>
                    <a:pt x="12081" y="14808"/>
                  </a:lnTo>
                  <a:lnTo>
                    <a:pt x="12495" y="14491"/>
                  </a:lnTo>
                  <a:lnTo>
                    <a:pt x="12860" y="14175"/>
                  </a:lnTo>
                  <a:lnTo>
                    <a:pt x="13201" y="13810"/>
                  </a:lnTo>
                  <a:lnTo>
                    <a:pt x="13518" y="13420"/>
                  </a:lnTo>
                  <a:lnTo>
                    <a:pt x="13834" y="13030"/>
                  </a:lnTo>
                  <a:lnTo>
                    <a:pt x="14102" y="12616"/>
                  </a:lnTo>
                  <a:lnTo>
                    <a:pt x="14346" y="12178"/>
                  </a:lnTo>
                  <a:lnTo>
                    <a:pt x="14565" y="11715"/>
                  </a:lnTo>
                  <a:lnTo>
                    <a:pt x="14760" y="11252"/>
                  </a:lnTo>
                  <a:lnTo>
                    <a:pt x="14906" y="10765"/>
                  </a:lnTo>
                  <a:lnTo>
                    <a:pt x="15028" y="10254"/>
                  </a:lnTo>
                  <a:lnTo>
                    <a:pt x="15125" y="9742"/>
                  </a:lnTo>
                  <a:lnTo>
                    <a:pt x="15174" y="9231"/>
                  </a:lnTo>
                  <a:lnTo>
                    <a:pt x="15198" y="8695"/>
                  </a:lnTo>
                  <a:lnTo>
                    <a:pt x="15198" y="8695"/>
                  </a:lnTo>
                  <a:lnTo>
                    <a:pt x="15174" y="8159"/>
                  </a:lnTo>
                  <a:lnTo>
                    <a:pt x="15125" y="7648"/>
                  </a:lnTo>
                  <a:lnTo>
                    <a:pt x="15028" y="7161"/>
                  </a:lnTo>
                  <a:lnTo>
                    <a:pt x="14906" y="6674"/>
                  </a:lnTo>
                  <a:lnTo>
                    <a:pt x="14736" y="6235"/>
                  </a:lnTo>
                  <a:lnTo>
                    <a:pt x="14565" y="5797"/>
                  </a:lnTo>
                  <a:lnTo>
                    <a:pt x="14346" y="5383"/>
                  </a:lnTo>
                  <a:lnTo>
                    <a:pt x="14102" y="4993"/>
                  </a:lnTo>
                  <a:lnTo>
                    <a:pt x="13810" y="4603"/>
                  </a:lnTo>
                  <a:lnTo>
                    <a:pt x="13518" y="4262"/>
                  </a:lnTo>
                  <a:lnTo>
                    <a:pt x="13177" y="3946"/>
                  </a:lnTo>
                  <a:lnTo>
                    <a:pt x="12836" y="3629"/>
                  </a:lnTo>
                  <a:lnTo>
                    <a:pt x="12471" y="3361"/>
                  </a:lnTo>
                  <a:lnTo>
                    <a:pt x="12056" y="3093"/>
                  </a:lnTo>
                  <a:lnTo>
                    <a:pt x="11642" y="2850"/>
                  </a:lnTo>
                  <a:lnTo>
                    <a:pt x="11228" y="2655"/>
                  </a:lnTo>
                  <a:lnTo>
                    <a:pt x="11228" y="2655"/>
                  </a:lnTo>
                  <a:lnTo>
                    <a:pt x="11034" y="2582"/>
                  </a:lnTo>
                  <a:lnTo>
                    <a:pt x="10863" y="2533"/>
                  </a:lnTo>
                  <a:lnTo>
                    <a:pt x="10668" y="2509"/>
                  </a:lnTo>
                  <a:lnTo>
                    <a:pt x="10498" y="2484"/>
                  </a:lnTo>
                  <a:lnTo>
                    <a:pt x="10084" y="2484"/>
                  </a:lnTo>
                  <a:lnTo>
                    <a:pt x="9670" y="2509"/>
                  </a:lnTo>
                  <a:lnTo>
                    <a:pt x="8817" y="2606"/>
                  </a:lnTo>
                  <a:lnTo>
                    <a:pt x="8403" y="2655"/>
                  </a:lnTo>
                  <a:lnTo>
                    <a:pt x="7965" y="2679"/>
                  </a:lnTo>
                  <a:lnTo>
                    <a:pt x="7965" y="2679"/>
                  </a:lnTo>
                  <a:lnTo>
                    <a:pt x="6357"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37"/>
            <p:cNvSpPr/>
            <p:nvPr/>
          </p:nvSpPr>
          <p:spPr>
            <a:xfrm>
              <a:off x="4031000" y="5150500"/>
              <a:ext cx="54200" cy="61525"/>
            </a:xfrm>
            <a:custGeom>
              <a:avLst/>
              <a:gdLst/>
              <a:ahLst/>
              <a:cxnLst/>
              <a:rect l="l" t="t" r="r" b="b"/>
              <a:pathLst>
                <a:path w="2168" h="2461" fill="none" extrusionOk="0">
                  <a:moveTo>
                    <a:pt x="2168" y="1"/>
                  </a:moveTo>
                  <a:lnTo>
                    <a:pt x="2168" y="1"/>
                  </a:lnTo>
                  <a:lnTo>
                    <a:pt x="1900" y="49"/>
                  </a:lnTo>
                  <a:lnTo>
                    <a:pt x="1656" y="123"/>
                  </a:lnTo>
                  <a:lnTo>
                    <a:pt x="1437" y="220"/>
                  </a:lnTo>
                  <a:lnTo>
                    <a:pt x="1218" y="342"/>
                  </a:lnTo>
                  <a:lnTo>
                    <a:pt x="1048" y="488"/>
                  </a:lnTo>
                  <a:lnTo>
                    <a:pt x="877" y="634"/>
                  </a:lnTo>
                  <a:lnTo>
                    <a:pt x="731" y="780"/>
                  </a:lnTo>
                  <a:lnTo>
                    <a:pt x="585" y="951"/>
                  </a:lnTo>
                  <a:lnTo>
                    <a:pt x="487" y="1121"/>
                  </a:lnTo>
                  <a:lnTo>
                    <a:pt x="366" y="1316"/>
                  </a:lnTo>
                  <a:lnTo>
                    <a:pt x="220" y="1681"/>
                  </a:lnTo>
                  <a:lnTo>
                    <a:pt x="98" y="2071"/>
                  </a:lnTo>
                  <a:lnTo>
                    <a:pt x="0" y="246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3" name="Google Shape;813;p37"/>
          <p:cNvGrpSpPr/>
          <p:nvPr/>
        </p:nvGrpSpPr>
        <p:grpSpPr>
          <a:xfrm>
            <a:off x="4634259" y="4583710"/>
            <a:ext cx="364395" cy="198351"/>
            <a:chOff x="5937975" y="5081700"/>
            <a:chExt cx="481050" cy="261850"/>
          </a:xfrm>
        </p:grpSpPr>
        <p:sp>
          <p:nvSpPr>
            <p:cNvPr id="814" name="Google Shape;814;p37"/>
            <p:cNvSpPr/>
            <p:nvPr/>
          </p:nvSpPr>
          <p:spPr>
            <a:xfrm>
              <a:off x="6104200" y="5081700"/>
              <a:ext cx="314825" cy="215575"/>
            </a:xfrm>
            <a:custGeom>
              <a:avLst/>
              <a:gdLst/>
              <a:ahLst/>
              <a:cxnLst/>
              <a:rect l="l" t="t" r="r" b="b"/>
              <a:pathLst>
                <a:path w="12593" h="8623" fill="none" extrusionOk="0">
                  <a:moveTo>
                    <a:pt x="5481" y="8622"/>
                  </a:moveTo>
                  <a:lnTo>
                    <a:pt x="5481" y="8622"/>
                  </a:lnTo>
                  <a:lnTo>
                    <a:pt x="6017" y="8574"/>
                  </a:lnTo>
                  <a:lnTo>
                    <a:pt x="6382" y="8525"/>
                  </a:lnTo>
                  <a:lnTo>
                    <a:pt x="6796" y="8452"/>
                  </a:lnTo>
                  <a:lnTo>
                    <a:pt x="7234" y="8354"/>
                  </a:lnTo>
                  <a:lnTo>
                    <a:pt x="7697" y="8257"/>
                  </a:lnTo>
                  <a:lnTo>
                    <a:pt x="8184" y="8086"/>
                  </a:lnTo>
                  <a:lnTo>
                    <a:pt x="8671" y="7892"/>
                  </a:lnTo>
                  <a:lnTo>
                    <a:pt x="9134" y="7648"/>
                  </a:lnTo>
                  <a:lnTo>
                    <a:pt x="9353" y="7526"/>
                  </a:lnTo>
                  <a:lnTo>
                    <a:pt x="9597" y="7356"/>
                  </a:lnTo>
                  <a:lnTo>
                    <a:pt x="9792" y="7185"/>
                  </a:lnTo>
                  <a:lnTo>
                    <a:pt x="9986" y="7015"/>
                  </a:lnTo>
                  <a:lnTo>
                    <a:pt x="10181" y="6820"/>
                  </a:lnTo>
                  <a:lnTo>
                    <a:pt x="10376" y="6601"/>
                  </a:lnTo>
                  <a:lnTo>
                    <a:pt x="10522" y="6357"/>
                  </a:lnTo>
                  <a:lnTo>
                    <a:pt x="10668" y="6114"/>
                  </a:lnTo>
                  <a:lnTo>
                    <a:pt x="10814" y="5846"/>
                  </a:lnTo>
                  <a:lnTo>
                    <a:pt x="10912" y="5554"/>
                  </a:lnTo>
                  <a:lnTo>
                    <a:pt x="11009" y="5261"/>
                  </a:lnTo>
                  <a:lnTo>
                    <a:pt x="11082" y="4945"/>
                  </a:lnTo>
                  <a:lnTo>
                    <a:pt x="11131" y="4579"/>
                  </a:lnTo>
                  <a:lnTo>
                    <a:pt x="11155" y="4214"/>
                  </a:lnTo>
                  <a:lnTo>
                    <a:pt x="11155" y="4214"/>
                  </a:lnTo>
                  <a:lnTo>
                    <a:pt x="11155" y="3873"/>
                  </a:lnTo>
                  <a:lnTo>
                    <a:pt x="11131" y="3435"/>
                  </a:lnTo>
                  <a:lnTo>
                    <a:pt x="11131" y="2972"/>
                  </a:lnTo>
                  <a:lnTo>
                    <a:pt x="11131" y="2753"/>
                  </a:lnTo>
                  <a:lnTo>
                    <a:pt x="11180" y="2582"/>
                  </a:lnTo>
                  <a:lnTo>
                    <a:pt x="12032" y="2607"/>
                  </a:lnTo>
                  <a:lnTo>
                    <a:pt x="11594" y="2120"/>
                  </a:lnTo>
                  <a:lnTo>
                    <a:pt x="11594" y="2120"/>
                  </a:lnTo>
                  <a:lnTo>
                    <a:pt x="11764" y="2046"/>
                  </a:lnTo>
                  <a:lnTo>
                    <a:pt x="11935" y="1973"/>
                  </a:lnTo>
                  <a:lnTo>
                    <a:pt x="12300" y="1827"/>
                  </a:lnTo>
                  <a:lnTo>
                    <a:pt x="12568" y="1730"/>
                  </a:lnTo>
                  <a:lnTo>
                    <a:pt x="12592" y="1681"/>
                  </a:lnTo>
                  <a:lnTo>
                    <a:pt x="12592" y="1657"/>
                  </a:lnTo>
                  <a:lnTo>
                    <a:pt x="12568" y="1632"/>
                  </a:lnTo>
                  <a:lnTo>
                    <a:pt x="12568" y="1632"/>
                  </a:lnTo>
                  <a:lnTo>
                    <a:pt x="12203" y="1511"/>
                  </a:lnTo>
                  <a:lnTo>
                    <a:pt x="11789" y="1389"/>
                  </a:lnTo>
                  <a:lnTo>
                    <a:pt x="11302" y="1267"/>
                  </a:lnTo>
                  <a:lnTo>
                    <a:pt x="11302" y="1267"/>
                  </a:lnTo>
                  <a:lnTo>
                    <a:pt x="11082" y="1024"/>
                  </a:lnTo>
                  <a:lnTo>
                    <a:pt x="10863" y="780"/>
                  </a:lnTo>
                  <a:lnTo>
                    <a:pt x="10547" y="512"/>
                  </a:lnTo>
                  <a:lnTo>
                    <a:pt x="10352" y="390"/>
                  </a:lnTo>
                  <a:lnTo>
                    <a:pt x="10157" y="269"/>
                  </a:lnTo>
                  <a:lnTo>
                    <a:pt x="9938" y="171"/>
                  </a:lnTo>
                  <a:lnTo>
                    <a:pt x="9719" y="98"/>
                  </a:lnTo>
                  <a:lnTo>
                    <a:pt x="9475" y="25"/>
                  </a:lnTo>
                  <a:lnTo>
                    <a:pt x="9231" y="1"/>
                  </a:lnTo>
                  <a:lnTo>
                    <a:pt x="8964" y="25"/>
                  </a:lnTo>
                  <a:lnTo>
                    <a:pt x="8696" y="74"/>
                  </a:lnTo>
                  <a:lnTo>
                    <a:pt x="8696" y="74"/>
                  </a:lnTo>
                  <a:lnTo>
                    <a:pt x="8501" y="122"/>
                  </a:lnTo>
                  <a:lnTo>
                    <a:pt x="8306" y="171"/>
                  </a:lnTo>
                  <a:lnTo>
                    <a:pt x="8111" y="269"/>
                  </a:lnTo>
                  <a:lnTo>
                    <a:pt x="7916" y="366"/>
                  </a:lnTo>
                  <a:lnTo>
                    <a:pt x="7746" y="488"/>
                  </a:lnTo>
                  <a:lnTo>
                    <a:pt x="7575" y="610"/>
                  </a:lnTo>
                  <a:lnTo>
                    <a:pt x="7405" y="756"/>
                  </a:lnTo>
                  <a:lnTo>
                    <a:pt x="7283" y="926"/>
                  </a:lnTo>
                  <a:lnTo>
                    <a:pt x="7137" y="1097"/>
                  </a:lnTo>
                  <a:lnTo>
                    <a:pt x="7039" y="1267"/>
                  </a:lnTo>
                  <a:lnTo>
                    <a:pt x="6942" y="1462"/>
                  </a:lnTo>
                  <a:lnTo>
                    <a:pt x="6845" y="1657"/>
                  </a:lnTo>
                  <a:lnTo>
                    <a:pt x="6796" y="1876"/>
                  </a:lnTo>
                  <a:lnTo>
                    <a:pt x="6747" y="2095"/>
                  </a:lnTo>
                  <a:lnTo>
                    <a:pt x="6723" y="2339"/>
                  </a:lnTo>
                  <a:lnTo>
                    <a:pt x="6723" y="2558"/>
                  </a:lnTo>
                  <a:lnTo>
                    <a:pt x="1" y="4360"/>
                  </a:lnTo>
                  <a:lnTo>
                    <a:pt x="1" y="4360"/>
                  </a:lnTo>
                  <a:lnTo>
                    <a:pt x="318" y="4579"/>
                  </a:lnTo>
                  <a:lnTo>
                    <a:pt x="634" y="4799"/>
                  </a:lnTo>
                  <a:lnTo>
                    <a:pt x="951" y="5018"/>
                  </a:lnTo>
                  <a:lnTo>
                    <a:pt x="1267" y="5188"/>
                  </a:lnTo>
                  <a:lnTo>
                    <a:pt x="1608" y="5359"/>
                  </a:lnTo>
                  <a:lnTo>
                    <a:pt x="1925" y="5481"/>
                  </a:lnTo>
                  <a:lnTo>
                    <a:pt x="2266" y="5602"/>
                  </a:lnTo>
                  <a:lnTo>
                    <a:pt x="2583" y="5724"/>
                  </a:lnTo>
                  <a:lnTo>
                    <a:pt x="2923" y="5797"/>
                  </a:lnTo>
                  <a:lnTo>
                    <a:pt x="3264" y="5846"/>
                  </a:lnTo>
                  <a:lnTo>
                    <a:pt x="3581" y="5895"/>
                  </a:lnTo>
                  <a:lnTo>
                    <a:pt x="3922" y="5919"/>
                  </a:lnTo>
                  <a:lnTo>
                    <a:pt x="4263" y="5919"/>
                  </a:lnTo>
                  <a:lnTo>
                    <a:pt x="4604" y="5895"/>
                  </a:lnTo>
                  <a:lnTo>
                    <a:pt x="4945" y="5846"/>
                  </a:lnTo>
                  <a:lnTo>
                    <a:pt x="5286" y="5797"/>
                  </a:lnTo>
                  <a:lnTo>
                    <a:pt x="5286" y="5797"/>
                  </a:lnTo>
                  <a:lnTo>
                    <a:pt x="5603" y="5700"/>
                  </a:lnTo>
                  <a:lnTo>
                    <a:pt x="5919" y="5627"/>
                  </a:lnTo>
                  <a:lnTo>
                    <a:pt x="6455" y="5407"/>
                  </a:lnTo>
                  <a:lnTo>
                    <a:pt x="6942" y="5188"/>
                  </a:lnTo>
                  <a:lnTo>
                    <a:pt x="7356" y="4969"/>
                  </a:lnTo>
                  <a:lnTo>
                    <a:pt x="7697" y="4750"/>
                  </a:lnTo>
                  <a:lnTo>
                    <a:pt x="7941" y="4579"/>
                  </a:lnTo>
                  <a:lnTo>
                    <a:pt x="8160" y="4409"/>
                  </a:lnTo>
                  <a:lnTo>
                    <a:pt x="8160" y="4409"/>
                  </a:lnTo>
                  <a:lnTo>
                    <a:pt x="8233" y="4360"/>
                  </a:lnTo>
                  <a:lnTo>
                    <a:pt x="8330" y="4336"/>
                  </a:lnTo>
                  <a:lnTo>
                    <a:pt x="8428" y="4360"/>
                  </a:lnTo>
                  <a:lnTo>
                    <a:pt x="8501" y="440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37"/>
            <p:cNvSpPr/>
            <p:nvPr/>
          </p:nvSpPr>
          <p:spPr>
            <a:xfrm>
              <a:off x="5937975" y="5210175"/>
              <a:ext cx="333700" cy="133375"/>
            </a:xfrm>
            <a:custGeom>
              <a:avLst/>
              <a:gdLst/>
              <a:ahLst/>
              <a:cxnLst/>
              <a:rect l="l" t="t" r="r" b="b"/>
              <a:pathLst>
                <a:path w="13348" h="5335" fill="none" extrusionOk="0">
                  <a:moveTo>
                    <a:pt x="7819" y="1"/>
                  </a:moveTo>
                  <a:lnTo>
                    <a:pt x="318" y="2533"/>
                  </a:lnTo>
                  <a:lnTo>
                    <a:pt x="318" y="2533"/>
                  </a:lnTo>
                  <a:lnTo>
                    <a:pt x="245" y="2582"/>
                  </a:lnTo>
                  <a:lnTo>
                    <a:pt x="147" y="2631"/>
                  </a:lnTo>
                  <a:lnTo>
                    <a:pt x="98" y="2704"/>
                  </a:lnTo>
                  <a:lnTo>
                    <a:pt x="50" y="2777"/>
                  </a:lnTo>
                  <a:lnTo>
                    <a:pt x="1" y="2874"/>
                  </a:lnTo>
                  <a:lnTo>
                    <a:pt x="1" y="2972"/>
                  </a:lnTo>
                  <a:lnTo>
                    <a:pt x="1" y="3045"/>
                  </a:lnTo>
                  <a:lnTo>
                    <a:pt x="25" y="3142"/>
                  </a:lnTo>
                  <a:lnTo>
                    <a:pt x="25" y="3142"/>
                  </a:lnTo>
                  <a:lnTo>
                    <a:pt x="98" y="3288"/>
                  </a:lnTo>
                  <a:lnTo>
                    <a:pt x="196" y="3386"/>
                  </a:lnTo>
                  <a:lnTo>
                    <a:pt x="318" y="3459"/>
                  </a:lnTo>
                  <a:lnTo>
                    <a:pt x="488" y="3483"/>
                  </a:lnTo>
                  <a:lnTo>
                    <a:pt x="488" y="3483"/>
                  </a:lnTo>
                  <a:lnTo>
                    <a:pt x="610" y="3459"/>
                  </a:lnTo>
                  <a:lnTo>
                    <a:pt x="269" y="3629"/>
                  </a:lnTo>
                  <a:lnTo>
                    <a:pt x="269" y="3629"/>
                  </a:lnTo>
                  <a:lnTo>
                    <a:pt x="171" y="3678"/>
                  </a:lnTo>
                  <a:lnTo>
                    <a:pt x="123" y="3751"/>
                  </a:lnTo>
                  <a:lnTo>
                    <a:pt x="50" y="3824"/>
                  </a:lnTo>
                  <a:lnTo>
                    <a:pt x="25" y="3922"/>
                  </a:lnTo>
                  <a:lnTo>
                    <a:pt x="1" y="3995"/>
                  </a:lnTo>
                  <a:lnTo>
                    <a:pt x="1" y="4092"/>
                  </a:lnTo>
                  <a:lnTo>
                    <a:pt x="1" y="4190"/>
                  </a:lnTo>
                  <a:lnTo>
                    <a:pt x="50" y="4287"/>
                  </a:lnTo>
                  <a:lnTo>
                    <a:pt x="50" y="4287"/>
                  </a:lnTo>
                  <a:lnTo>
                    <a:pt x="123" y="4409"/>
                  </a:lnTo>
                  <a:lnTo>
                    <a:pt x="220" y="4482"/>
                  </a:lnTo>
                  <a:lnTo>
                    <a:pt x="342" y="4531"/>
                  </a:lnTo>
                  <a:lnTo>
                    <a:pt x="488" y="4555"/>
                  </a:lnTo>
                  <a:lnTo>
                    <a:pt x="488" y="4555"/>
                  </a:lnTo>
                  <a:lnTo>
                    <a:pt x="586" y="4555"/>
                  </a:lnTo>
                  <a:lnTo>
                    <a:pt x="683" y="4506"/>
                  </a:lnTo>
                  <a:lnTo>
                    <a:pt x="853" y="4433"/>
                  </a:lnTo>
                  <a:lnTo>
                    <a:pt x="853" y="4433"/>
                  </a:lnTo>
                  <a:lnTo>
                    <a:pt x="780" y="4555"/>
                  </a:lnTo>
                  <a:lnTo>
                    <a:pt x="756" y="4701"/>
                  </a:lnTo>
                  <a:lnTo>
                    <a:pt x="780" y="4847"/>
                  </a:lnTo>
                  <a:lnTo>
                    <a:pt x="829" y="4993"/>
                  </a:lnTo>
                  <a:lnTo>
                    <a:pt x="829" y="4993"/>
                  </a:lnTo>
                  <a:lnTo>
                    <a:pt x="926" y="5091"/>
                  </a:lnTo>
                  <a:lnTo>
                    <a:pt x="1024" y="5139"/>
                  </a:lnTo>
                  <a:lnTo>
                    <a:pt x="1121" y="5188"/>
                  </a:lnTo>
                  <a:lnTo>
                    <a:pt x="1243" y="5212"/>
                  </a:lnTo>
                  <a:lnTo>
                    <a:pt x="1243" y="5212"/>
                  </a:lnTo>
                  <a:lnTo>
                    <a:pt x="1389" y="5188"/>
                  </a:lnTo>
                  <a:lnTo>
                    <a:pt x="1511" y="5115"/>
                  </a:lnTo>
                  <a:lnTo>
                    <a:pt x="6065" y="2144"/>
                  </a:lnTo>
                  <a:lnTo>
                    <a:pt x="6065" y="2144"/>
                  </a:lnTo>
                  <a:lnTo>
                    <a:pt x="6528" y="2363"/>
                  </a:lnTo>
                  <a:lnTo>
                    <a:pt x="7088" y="2582"/>
                  </a:lnTo>
                  <a:lnTo>
                    <a:pt x="7770" y="2826"/>
                  </a:lnTo>
                  <a:lnTo>
                    <a:pt x="8501" y="3045"/>
                  </a:lnTo>
                  <a:lnTo>
                    <a:pt x="9280" y="3240"/>
                  </a:lnTo>
                  <a:lnTo>
                    <a:pt x="10060" y="3386"/>
                  </a:lnTo>
                  <a:lnTo>
                    <a:pt x="10425" y="3435"/>
                  </a:lnTo>
                  <a:lnTo>
                    <a:pt x="10790" y="3483"/>
                  </a:lnTo>
                  <a:lnTo>
                    <a:pt x="11156" y="3483"/>
                  </a:lnTo>
                  <a:lnTo>
                    <a:pt x="11497" y="3483"/>
                  </a:lnTo>
                  <a:lnTo>
                    <a:pt x="12178" y="5188"/>
                  </a:lnTo>
                  <a:lnTo>
                    <a:pt x="12178" y="5188"/>
                  </a:lnTo>
                  <a:lnTo>
                    <a:pt x="12227" y="5237"/>
                  </a:lnTo>
                  <a:lnTo>
                    <a:pt x="12276" y="5286"/>
                  </a:lnTo>
                  <a:lnTo>
                    <a:pt x="12349" y="5310"/>
                  </a:lnTo>
                  <a:lnTo>
                    <a:pt x="12422" y="5334"/>
                  </a:lnTo>
                  <a:lnTo>
                    <a:pt x="13347" y="533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37"/>
            <p:cNvSpPr/>
            <p:nvPr/>
          </p:nvSpPr>
          <p:spPr>
            <a:xfrm>
              <a:off x="6352025" y="5109100"/>
              <a:ext cx="19500" cy="18900"/>
            </a:xfrm>
            <a:custGeom>
              <a:avLst/>
              <a:gdLst/>
              <a:ahLst/>
              <a:cxnLst/>
              <a:rect l="l" t="t" r="r" b="b"/>
              <a:pathLst>
                <a:path w="780" h="756" extrusionOk="0">
                  <a:moveTo>
                    <a:pt x="317" y="1"/>
                  </a:moveTo>
                  <a:lnTo>
                    <a:pt x="244" y="25"/>
                  </a:lnTo>
                  <a:lnTo>
                    <a:pt x="122" y="98"/>
                  </a:lnTo>
                  <a:lnTo>
                    <a:pt x="49" y="220"/>
                  </a:lnTo>
                  <a:lnTo>
                    <a:pt x="25" y="293"/>
                  </a:lnTo>
                  <a:lnTo>
                    <a:pt x="0" y="390"/>
                  </a:lnTo>
                  <a:lnTo>
                    <a:pt x="25" y="463"/>
                  </a:lnTo>
                  <a:lnTo>
                    <a:pt x="49" y="536"/>
                  </a:lnTo>
                  <a:lnTo>
                    <a:pt x="122" y="658"/>
                  </a:lnTo>
                  <a:lnTo>
                    <a:pt x="244" y="731"/>
                  </a:lnTo>
                  <a:lnTo>
                    <a:pt x="317" y="756"/>
                  </a:lnTo>
                  <a:lnTo>
                    <a:pt x="463" y="756"/>
                  </a:lnTo>
                  <a:lnTo>
                    <a:pt x="536" y="731"/>
                  </a:lnTo>
                  <a:lnTo>
                    <a:pt x="658" y="658"/>
                  </a:lnTo>
                  <a:lnTo>
                    <a:pt x="755" y="536"/>
                  </a:lnTo>
                  <a:lnTo>
                    <a:pt x="780" y="463"/>
                  </a:lnTo>
                  <a:lnTo>
                    <a:pt x="780" y="390"/>
                  </a:lnTo>
                  <a:lnTo>
                    <a:pt x="780" y="293"/>
                  </a:lnTo>
                  <a:lnTo>
                    <a:pt x="755" y="220"/>
                  </a:lnTo>
                  <a:lnTo>
                    <a:pt x="658" y="98"/>
                  </a:lnTo>
                  <a:lnTo>
                    <a:pt x="536" y="25"/>
                  </a:lnTo>
                  <a:lnTo>
                    <a:pt x="463" y="1"/>
                  </a:lnTo>
                  <a:close/>
                </a:path>
              </a:pathLst>
            </a:cu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 name="Google Shape;817;p37"/>
          <p:cNvGrpSpPr/>
          <p:nvPr/>
        </p:nvGrpSpPr>
        <p:grpSpPr>
          <a:xfrm>
            <a:off x="5191419" y="4545437"/>
            <a:ext cx="261527" cy="300728"/>
            <a:chOff x="6673500" y="5031175"/>
            <a:chExt cx="345250" cy="397000"/>
          </a:xfrm>
        </p:grpSpPr>
        <p:sp>
          <p:nvSpPr>
            <p:cNvPr id="818" name="Google Shape;818;p37"/>
            <p:cNvSpPr/>
            <p:nvPr/>
          </p:nvSpPr>
          <p:spPr>
            <a:xfrm>
              <a:off x="6731950" y="5031175"/>
              <a:ext cx="105375" cy="147375"/>
            </a:xfrm>
            <a:custGeom>
              <a:avLst/>
              <a:gdLst/>
              <a:ahLst/>
              <a:cxnLst/>
              <a:rect l="l" t="t" r="r" b="b"/>
              <a:pathLst>
                <a:path w="4215" h="5895" fill="none" extrusionOk="0">
                  <a:moveTo>
                    <a:pt x="2436" y="5894"/>
                  </a:moveTo>
                  <a:lnTo>
                    <a:pt x="2436" y="5894"/>
                  </a:lnTo>
                  <a:lnTo>
                    <a:pt x="2656" y="5845"/>
                  </a:lnTo>
                  <a:lnTo>
                    <a:pt x="2850" y="5772"/>
                  </a:lnTo>
                  <a:lnTo>
                    <a:pt x="3045" y="5699"/>
                  </a:lnTo>
                  <a:lnTo>
                    <a:pt x="3216" y="5577"/>
                  </a:lnTo>
                  <a:lnTo>
                    <a:pt x="3386" y="5456"/>
                  </a:lnTo>
                  <a:lnTo>
                    <a:pt x="3532" y="5285"/>
                  </a:lnTo>
                  <a:lnTo>
                    <a:pt x="3678" y="5115"/>
                  </a:lnTo>
                  <a:lnTo>
                    <a:pt x="3800" y="4920"/>
                  </a:lnTo>
                  <a:lnTo>
                    <a:pt x="3922" y="4725"/>
                  </a:lnTo>
                  <a:lnTo>
                    <a:pt x="4019" y="4506"/>
                  </a:lnTo>
                  <a:lnTo>
                    <a:pt x="4092" y="4262"/>
                  </a:lnTo>
                  <a:lnTo>
                    <a:pt x="4141" y="4019"/>
                  </a:lnTo>
                  <a:lnTo>
                    <a:pt x="4190" y="3775"/>
                  </a:lnTo>
                  <a:lnTo>
                    <a:pt x="4214" y="3507"/>
                  </a:lnTo>
                  <a:lnTo>
                    <a:pt x="4190" y="3239"/>
                  </a:lnTo>
                  <a:lnTo>
                    <a:pt x="4166" y="2971"/>
                  </a:lnTo>
                  <a:lnTo>
                    <a:pt x="4166" y="2971"/>
                  </a:lnTo>
                  <a:lnTo>
                    <a:pt x="4044" y="1876"/>
                  </a:lnTo>
                  <a:lnTo>
                    <a:pt x="3946" y="1364"/>
                  </a:lnTo>
                  <a:lnTo>
                    <a:pt x="3825" y="901"/>
                  </a:lnTo>
                  <a:lnTo>
                    <a:pt x="3727" y="682"/>
                  </a:lnTo>
                  <a:lnTo>
                    <a:pt x="3654" y="512"/>
                  </a:lnTo>
                  <a:lnTo>
                    <a:pt x="3532" y="341"/>
                  </a:lnTo>
                  <a:lnTo>
                    <a:pt x="3411" y="219"/>
                  </a:lnTo>
                  <a:lnTo>
                    <a:pt x="3264" y="122"/>
                  </a:lnTo>
                  <a:lnTo>
                    <a:pt x="3118" y="49"/>
                  </a:lnTo>
                  <a:lnTo>
                    <a:pt x="2923" y="0"/>
                  </a:lnTo>
                  <a:lnTo>
                    <a:pt x="2729" y="25"/>
                  </a:lnTo>
                  <a:lnTo>
                    <a:pt x="2729" y="25"/>
                  </a:lnTo>
                  <a:lnTo>
                    <a:pt x="2509" y="73"/>
                  </a:lnTo>
                  <a:lnTo>
                    <a:pt x="2266" y="146"/>
                  </a:lnTo>
                  <a:lnTo>
                    <a:pt x="2022" y="268"/>
                  </a:lnTo>
                  <a:lnTo>
                    <a:pt x="1779" y="414"/>
                  </a:lnTo>
                  <a:lnTo>
                    <a:pt x="1535" y="609"/>
                  </a:lnTo>
                  <a:lnTo>
                    <a:pt x="1316" y="804"/>
                  </a:lnTo>
                  <a:lnTo>
                    <a:pt x="1072" y="1023"/>
                  </a:lnTo>
                  <a:lnTo>
                    <a:pt x="853" y="1267"/>
                  </a:lnTo>
                  <a:lnTo>
                    <a:pt x="658" y="1535"/>
                  </a:lnTo>
                  <a:lnTo>
                    <a:pt x="488" y="1802"/>
                  </a:lnTo>
                  <a:lnTo>
                    <a:pt x="317" y="2095"/>
                  </a:lnTo>
                  <a:lnTo>
                    <a:pt x="196" y="2363"/>
                  </a:lnTo>
                  <a:lnTo>
                    <a:pt x="98" y="2655"/>
                  </a:lnTo>
                  <a:lnTo>
                    <a:pt x="25" y="2947"/>
                  </a:lnTo>
                  <a:lnTo>
                    <a:pt x="1" y="3239"/>
                  </a:lnTo>
                  <a:lnTo>
                    <a:pt x="1" y="3507"/>
                  </a:lnTo>
                  <a:lnTo>
                    <a:pt x="1" y="3507"/>
                  </a:lnTo>
                  <a:lnTo>
                    <a:pt x="50" y="3775"/>
                  </a:lnTo>
                  <a:lnTo>
                    <a:pt x="123" y="4043"/>
                  </a:lnTo>
                  <a:lnTo>
                    <a:pt x="196" y="4287"/>
                  </a:lnTo>
                  <a:lnTo>
                    <a:pt x="293" y="4530"/>
                  </a:lnTo>
                  <a:lnTo>
                    <a:pt x="415" y="4749"/>
                  </a:lnTo>
                  <a:lnTo>
                    <a:pt x="561" y="4944"/>
                  </a:lnTo>
                  <a:lnTo>
                    <a:pt x="707" y="5139"/>
                  </a:lnTo>
                  <a:lnTo>
                    <a:pt x="853" y="5310"/>
                  </a:lnTo>
                  <a:lnTo>
                    <a:pt x="1024" y="5456"/>
                  </a:lnTo>
                  <a:lnTo>
                    <a:pt x="1219" y="5602"/>
                  </a:lnTo>
                  <a:lnTo>
                    <a:pt x="1389" y="5699"/>
                  </a:lnTo>
                  <a:lnTo>
                    <a:pt x="1584" y="5797"/>
                  </a:lnTo>
                  <a:lnTo>
                    <a:pt x="1803" y="5845"/>
                  </a:lnTo>
                  <a:lnTo>
                    <a:pt x="1998" y="5894"/>
                  </a:lnTo>
                  <a:lnTo>
                    <a:pt x="2217" y="5894"/>
                  </a:lnTo>
                  <a:lnTo>
                    <a:pt x="2436" y="5894"/>
                  </a:lnTo>
                  <a:lnTo>
                    <a:pt x="2436" y="5894"/>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7"/>
            <p:cNvSpPr/>
            <p:nvPr/>
          </p:nvSpPr>
          <p:spPr>
            <a:xfrm>
              <a:off x="6673500" y="5146850"/>
              <a:ext cx="84050" cy="116925"/>
            </a:xfrm>
            <a:custGeom>
              <a:avLst/>
              <a:gdLst/>
              <a:ahLst/>
              <a:cxnLst/>
              <a:rect l="l" t="t" r="r" b="b"/>
              <a:pathLst>
                <a:path w="3362" h="4677" fill="none" extrusionOk="0">
                  <a:moveTo>
                    <a:pt x="2875" y="4579"/>
                  </a:moveTo>
                  <a:lnTo>
                    <a:pt x="2875" y="4579"/>
                  </a:lnTo>
                  <a:lnTo>
                    <a:pt x="3021" y="4482"/>
                  </a:lnTo>
                  <a:lnTo>
                    <a:pt x="3143" y="4385"/>
                  </a:lnTo>
                  <a:lnTo>
                    <a:pt x="3240" y="4287"/>
                  </a:lnTo>
                  <a:lnTo>
                    <a:pt x="3313" y="4141"/>
                  </a:lnTo>
                  <a:lnTo>
                    <a:pt x="3362" y="3995"/>
                  </a:lnTo>
                  <a:lnTo>
                    <a:pt x="3362" y="3849"/>
                  </a:lnTo>
                  <a:lnTo>
                    <a:pt x="3362" y="3678"/>
                  </a:lnTo>
                  <a:lnTo>
                    <a:pt x="3337" y="3508"/>
                  </a:lnTo>
                  <a:lnTo>
                    <a:pt x="3240" y="3118"/>
                  </a:lnTo>
                  <a:lnTo>
                    <a:pt x="3069" y="2704"/>
                  </a:lnTo>
                  <a:lnTo>
                    <a:pt x="2704" y="1803"/>
                  </a:lnTo>
                  <a:lnTo>
                    <a:pt x="2704" y="1803"/>
                  </a:lnTo>
                  <a:lnTo>
                    <a:pt x="2363" y="950"/>
                  </a:lnTo>
                  <a:lnTo>
                    <a:pt x="2193" y="609"/>
                  </a:lnTo>
                  <a:lnTo>
                    <a:pt x="2022" y="342"/>
                  </a:lnTo>
                  <a:lnTo>
                    <a:pt x="1949" y="220"/>
                  </a:lnTo>
                  <a:lnTo>
                    <a:pt x="1852" y="122"/>
                  </a:lnTo>
                  <a:lnTo>
                    <a:pt x="1730" y="74"/>
                  </a:lnTo>
                  <a:lnTo>
                    <a:pt x="1633" y="25"/>
                  </a:lnTo>
                  <a:lnTo>
                    <a:pt x="1486" y="1"/>
                  </a:lnTo>
                  <a:lnTo>
                    <a:pt x="1365" y="1"/>
                  </a:lnTo>
                  <a:lnTo>
                    <a:pt x="1194" y="25"/>
                  </a:lnTo>
                  <a:lnTo>
                    <a:pt x="1024" y="98"/>
                  </a:lnTo>
                  <a:lnTo>
                    <a:pt x="1024" y="98"/>
                  </a:lnTo>
                  <a:lnTo>
                    <a:pt x="853" y="171"/>
                  </a:lnTo>
                  <a:lnTo>
                    <a:pt x="707" y="269"/>
                  </a:lnTo>
                  <a:lnTo>
                    <a:pt x="561" y="390"/>
                  </a:lnTo>
                  <a:lnTo>
                    <a:pt x="439" y="536"/>
                  </a:lnTo>
                  <a:lnTo>
                    <a:pt x="317" y="683"/>
                  </a:lnTo>
                  <a:lnTo>
                    <a:pt x="220" y="853"/>
                  </a:lnTo>
                  <a:lnTo>
                    <a:pt x="147" y="1048"/>
                  </a:lnTo>
                  <a:lnTo>
                    <a:pt x="74" y="1243"/>
                  </a:lnTo>
                  <a:lnTo>
                    <a:pt x="49" y="1438"/>
                  </a:lnTo>
                  <a:lnTo>
                    <a:pt x="1" y="1657"/>
                  </a:lnTo>
                  <a:lnTo>
                    <a:pt x="1" y="1876"/>
                  </a:lnTo>
                  <a:lnTo>
                    <a:pt x="1" y="2095"/>
                  </a:lnTo>
                  <a:lnTo>
                    <a:pt x="25" y="2339"/>
                  </a:lnTo>
                  <a:lnTo>
                    <a:pt x="74" y="2558"/>
                  </a:lnTo>
                  <a:lnTo>
                    <a:pt x="147" y="2801"/>
                  </a:lnTo>
                  <a:lnTo>
                    <a:pt x="220" y="3045"/>
                  </a:lnTo>
                  <a:lnTo>
                    <a:pt x="220" y="3045"/>
                  </a:lnTo>
                  <a:lnTo>
                    <a:pt x="342" y="3264"/>
                  </a:lnTo>
                  <a:lnTo>
                    <a:pt x="439" y="3483"/>
                  </a:lnTo>
                  <a:lnTo>
                    <a:pt x="585" y="3678"/>
                  </a:lnTo>
                  <a:lnTo>
                    <a:pt x="731" y="3849"/>
                  </a:lnTo>
                  <a:lnTo>
                    <a:pt x="878" y="4019"/>
                  </a:lnTo>
                  <a:lnTo>
                    <a:pt x="1048" y="4165"/>
                  </a:lnTo>
                  <a:lnTo>
                    <a:pt x="1219" y="4311"/>
                  </a:lnTo>
                  <a:lnTo>
                    <a:pt x="1389" y="4409"/>
                  </a:lnTo>
                  <a:lnTo>
                    <a:pt x="1559" y="4506"/>
                  </a:lnTo>
                  <a:lnTo>
                    <a:pt x="1754" y="4579"/>
                  </a:lnTo>
                  <a:lnTo>
                    <a:pt x="1949" y="4628"/>
                  </a:lnTo>
                  <a:lnTo>
                    <a:pt x="2120" y="4677"/>
                  </a:lnTo>
                  <a:lnTo>
                    <a:pt x="2314" y="4677"/>
                  </a:lnTo>
                  <a:lnTo>
                    <a:pt x="2509" y="4677"/>
                  </a:lnTo>
                  <a:lnTo>
                    <a:pt x="2680" y="4628"/>
                  </a:lnTo>
                  <a:lnTo>
                    <a:pt x="2875" y="4579"/>
                  </a:lnTo>
                  <a:lnTo>
                    <a:pt x="2875" y="457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7"/>
            <p:cNvSpPr/>
            <p:nvPr/>
          </p:nvSpPr>
          <p:spPr>
            <a:xfrm>
              <a:off x="6859225" y="5033600"/>
              <a:ext cx="105350" cy="144950"/>
            </a:xfrm>
            <a:custGeom>
              <a:avLst/>
              <a:gdLst/>
              <a:ahLst/>
              <a:cxnLst/>
              <a:rect l="l" t="t" r="r" b="b"/>
              <a:pathLst>
                <a:path w="4214" h="5798" fill="none" extrusionOk="0">
                  <a:moveTo>
                    <a:pt x="1778" y="5797"/>
                  </a:moveTo>
                  <a:lnTo>
                    <a:pt x="1778" y="5797"/>
                  </a:lnTo>
                  <a:lnTo>
                    <a:pt x="1997" y="5797"/>
                  </a:lnTo>
                  <a:lnTo>
                    <a:pt x="2216" y="5797"/>
                  </a:lnTo>
                  <a:lnTo>
                    <a:pt x="2411" y="5748"/>
                  </a:lnTo>
                  <a:lnTo>
                    <a:pt x="2630" y="5700"/>
                  </a:lnTo>
                  <a:lnTo>
                    <a:pt x="2825" y="5602"/>
                  </a:lnTo>
                  <a:lnTo>
                    <a:pt x="2996" y="5505"/>
                  </a:lnTo>
                  <a:lnTo>
                    <a:pt x="3191" y="5359"/>
                  </a:lnTo>
                  <a:lnTo>
                    <a:pt x="3361" y="5213"/>
                  </a:lnTo>
                  <a:lnTo>
                    <a:pt x="3507" y="5042"/>
                  </a:lnTo>
                  <a:lnTo>
                    <a:pt x="3653" y="4847"/>
                  </a:lnTo>
                  <a:lnTo>
                    <a:pt x="3799" y="4652"/>
                  </a:lnTo>
                  <a:lnTo>
                    <a:pt x="3921" y="4433"/>
                  </a:lnTo>
                  <a:lnTo>
                    <a:pt x="4019" y="4190"/>
                  </a:lnTo>
                  <a:lnTo>
                    <a:pt x="4092" y="3946"/>
                  </a:lnTo>
                  <a:lnTo>
                    <a:pt x="4165" y="3678"/>
                  </a:lnTo>
                  <a:lnTo>
                    <a:pt x="4213" y="3410"/>
                  </a:lnTo>
                  <a:lnTo>
                    <a:pt x="4213" y="3410"/>
                  </a:lnTo>
                  <a:lnTo>
                    <a:pt x="4213" y="3142"/>
                  </a:lnTo>
                  <a:lnTo>
                    <a:pt x="4189" y="2850"/>
                  </a:lnTo>
                  <a:lnTo>
                    <a:pt x="4116" y="2582"/>
                  </a:lnTo>
                  <a:lnTo>
                    <a:pt x="4019" y="2290"/>
                  </a:lnTo>
                  <a:lnTo>
                    <a:pt x="3897" y="2022"/>
                  </a:lnTo>
                  <a:lnTo>
                    <a:pt x="3726" y="1730"/>
                  </a:lnTo>
                  <a:lnTo>
                    <a:pt x="3556" y="1486"/>
                  </a:lnTo>
                  <a:lnTo>
                    <a:pt x="3361" y="1218"/>
                  </a:lnTo>
                  <a:lnTo>
                    <a:pt x="3142" y="999"/>
                  </a:lnTo>
                  <a:lnTo>
                    <a:pt x="2898" y="780"/>
                  </a:lnTo>
                  <a:lnTo>
                    <a:pt x="2679" y="585"/>
                  </a:lnTo>
                  <a:lnTo>
                    <a:pt x="2436" y="415"/>
                  </a:lnTo>
                  <a:lnTo>
                    <a:pt x="2192" y="269"/>
                  </a:lnTo>
                  <a:lnTo>
                    <a:pt x="1948" y="147"/>
                  </a:lnTo>
                  <a:lnTo>
                    <a:pt x="1705" y="74"/>
                  </a:lnTo>
                  <a:lnTo>
                    <a:pt x="1486" y="25"/>
                  </a:lnTo>
                  <a:lnTo>
                    <a:pt x="1486" y="25"/>
                  </a:lnTo>
                  <a:lnTo>
                    <a:pt x="1291" y="1"/>
                  </a:lnTo>
                  <a:lnTo>
                    <a:pt x="1096" y="49"/>
                  </a:lnTo>
                  <a:lnTo>
                    <a:pt x="950" y="98"/>
                  </a:lnTo>
                  <a:lnTo>
                    <a:pt x="804" y="195"/>
                  </a:lnTo>
                  <a:lnTo>
                    <a:pt x="682" y="317"/>
                  </a:lnTo>
                  <a:lnTo>
                    <a:pt x="585" y="463"/>
                  </a:lnTo>
                  <a:lnTo>
                    <a:pt x="487" y="658"/>
                  </a:lnTo>
                  <a:lnTo>
                    <a:pt x="390" y="853"/>
                  </a:lnTo>
                  <a:lnTo>
                    <a:pt x="268" y="1291"/>
                  </a:lnTo>
                  <a:lnTo>
                    <a:pt x="170" y="1803"/>
                  </a:lnTo>
                  <a:lnTo>
                    <a:pt x="49" y="2874"/>
                  </a:lnTo>
                  <a:lnTo>
                    <a:pt x="49" y="2874"/>
                  </a:lnTo>
                  <a:lnTo>
                    <a:pt x="0" y="3142"/>
                  </a:lnTo>
                  <a:lnTo>
                    <a:pt x="0" y="3410"/>
                  </a:lnTo>
                  <a:lnTo>
                    <a:pt x="24" y="3678"/>
                  </a:lnTo>
                  <a:lnTo>
                    <a:pt x="73" y="3922"/>
                  </a:lnTo>
                  <a:lnTo>
                    <a:pt x="122" y="4165"/>
                  </a:lnTo>
                  <a:lnTo>
                    <a:pt x="195" y="4409"/>
                  </a:lnTo>
                  <a:lnTo>
                    <a:pt x="292" y="4628"/>
                  </a:lnTo>
                  <a:lnTo>
                    <a:pt x="414" y="4823"/>
                  </a:lnTo>
                  <a:lnTo>
                    <a:pt x="536" y="5018"/>
                  </a:lnTo>
                  <a:lnTo>
                    <a:pt x="682" y="5188"/>
                  </a:lnTo>
                  <a:lnTo>
                    <a:pt x="828" y="5359"/>
                  </a:lnTo>
                  <a:lnTo>
                    <a:pt x="999" y="5480"/>
                  </a:lnTo>
                  <a:lnTo>
                    <a:pt x="1169" y="5602"/>
                  </a:lnTo>
                  <a:lnTo>
                    <a:pt x="1364" y="5675"/>
                  </a:lnTo>
                  <a:lnTo>
                    <a:pt x="1583" y="5748"/>
                  </a:lnTo>
                  <a:lnTo>
                    <a:pt x="1778" y="5797"/>
                  </a:lnTo>
                  <a:lnTo>
                    <a:pt x="1778" y="5797"/>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7"/>
            <p:cNvSpPr/>
            <p:nvPr/>
          </p:nvSpPr>
          <p:spPr>
            <a:xfrm>
              <a:off x="6931675" y="5150500"/>
              <a:ext cx="87075" cy="115725"/>
            </a:xfrm>
            <a:custGeom>
              <a:avLst/>
              <a:gdLst/>
              <a:ahLst/>
              <a:cxnLst/>
              <a:rect l="l" t="t" r="r" b="b"/>
              <a:pathLst>
                <a:path w="3483" h="4629" fill="none" extrusionOk="0">
                  <a:moveTo>
                    <a:pt x="2558" y="98"/>
                  </a:moveTo>
                  <a:lnTo>
                    <a:pt x="2558" y="98"/>
                  </a:lnTo>
                  <a:lnTo>
                    <a:pt x="2387" y="49"/>
                  </a:lnTo>
                  <a:lnTo>
                    <a:pt x="2241" y="1"/>
                  </a:lnTo>
                  <a:lnTo>
                    <a:pt x="2095" y="1"/>
                  </a:lnTo>
                  <a:lnTo>
                    <a:pt x="1973" y="1"/>
                  </a:lnTo>
                  <a:lnTo>
                    <a:pt x="1851" y="49"/>
                  </a:lnTo>
                  <a:lnTo>
                    <a:pt x="1729" y="98"/>
                  </a:lnTo>
                  <a:lnTo>
                    <a:pt x="1632" y="196"/>
                  </a:lnTo>
                  <a:lnTo>
                    <a:pt x="1535" y="293"/>
                  </a:lnTo>
                  <a:lnTo>
                    <a:pt x="1364" y="561"/>
                  </a:lnTo>
                  <a:lnTo>
                    <a:pt x="1169" y="902"/>
                  </a:lnTo>
                  <a:lnTo>
                    <a:pt x="780" y="1730"/>
                  </a:lnTo>
                  <a:lnTo>
                    <a:pt x="780" y="1730"/>
                  </a:lnTo>
                  <a:lnTo>
                    <a:pt x="366" y="2607"/>
                  </a:lnTo>
                  <a:lnTo>
                    <a:pt x="195" y="2996"/>
                  </a:lnTo>
                  <a:lnTo>
                    <a:pt x="73" y="3386"/>
                  </a:lnTo>
                  <a:lnTo>
                    <a:pt x="25" y="3557"/>
                  </a:lnTo>
                  <a:lnTo>
                    <a:pt x="0" y="3727"/>
                  </a:lnTo>
                  <a:lnTo>
                    <a:pt x="25" y="3898"/>
                  </a:lnTo>
                  <a:lnTo>
                    <a:pt x="49" y="4044"/>
                  </a:lnTo>
                  <a:lnTo>
                    <a:pt x="98" y="4165"/>
                  </a:lnTo>
                  <a:lnTo>
                    <a:pt x="195" y="4287"/>
                  </a:lnTo>
                  <a:lnTo>
                    <a:pt x="317" y="4385"/>
                  </a:lnTo>
                  <a:lnTo>
                    <a:pt x="463" y="4482"/>
                  </a:lnTo>
                  <a:lnTo>
                    <a:pt x="463" y="4482"/>
                  </a:lnTo>
                  <a:lnTo>
                    <a:pt x="633" y="4555"/>
                  </a:lnTo>
                  <a:lnTo>
                    <a:pt x="828" y="4604"/>
                  </a:lnTo>
                  <a:lnTo>
                    <a:pt x="1023" y="4628"/>
                  </a:lnTo>
                  <a:lnTo>
                    <a:pt x="1194" y="4628"/>
                  </a:lnTo>
                  <a:lnTo>
                    <a:pt x="1388" y="4604"/>
                  </a:lnTo>
                  <a:lnTo>
                    <a:pt x="1583" y="4555"/>
                  </a:lnTo>
                  <a:lnTo>
                    <a:pt x="1778" y="4482"/>
                  </a:lnTo>
                  <a:lnTo>
                    <a:pt x="1949" y="4409"/>
                  </a:lnTo>
                  <a:lnTo>
                    <a:pt x="2143" y="4312"/>
                  </a:lnTo>
                  <a:lnTo>
                    <a:pt x="2314" y="4190"/>
                  </a:lnTo>
                  <a:lnTo>
                    <a:pt x="2484" y="4044"/>
                  </a:lnTo>
                  <a:lnTo>
                    <a:pt x="2655" y="3873"/>
                  </a:lnTo>
                  <a:lnTo>
                    <a:pt x="2801" y="3703"/>
                  </a:lnTo>
                  <a:lnTo>
                    <a:pt x="2947" y="3508"/>
                  </a:lnTo>
                  <a:lnTo>
                    <a:pt x="3069" y="3313"/>
                  </a:lnTo>
                  <a:lnTo>
                    <a:pt x="3191" y="3094"/>
                  </a:lnTo>
                  <a:lnTo>
                    <a:pt x="3191" y="3094"/>
                  </a:lnTo>
                  <a:lnTo>
                    <a:pt x="3288" y="2875"/>
                  </a:lnTo>
                  <a:lnTo>
                    <a:pt x="3361" y="2631"/>
                  </a:lnTo>
                  <a:lnTo>
                    <a:pt x="3410" y="2412"/>
                  </a:lnTo>
                  <a:lnTo>
                    <a:pt x="3459" y="2168"/>
                  </a:lnTo>
                  <a:lnTo>
                    <a:pt x="3483" y="1949"/>
                  </a:lnTo>
                  <a:lnTo>
                    <a:pt x="3483" y="1730"/>
                  </a:lnTo>
                  <a:lnTo>
                    <a:pt x="3459" y="1511"/>
                  </a:lnTo>
                  <a:lnTo>
                    <a:pt x="3434" y="1316"/>
                  </a:lnTo>
                  <a:lnTo>
                    <a:pt x="3386" y="1121"/>
                  </a:lnTo>
                  <a:lnTo>
                    <a:pt x="3313" y="926"/>
                  </a:lnTo>
                  <a:lnTo>
                    <a:pt x="3239" y="756"/>
                  </a:lnTo>
                  <a:lnTo>
                    <a:pt x="3118" y="585"/>
                  </a:lnTo>
                  <a:lnTo>
                    <a:pt x="2996" y="439"/>
                  </a:lnTo>
                  <a:lnTo>
                    <a:pt x="2874" y="317"/>
                  </a:lnTo>
                  <a:lnTo>
                    <a:pt x="2728" y="196"/>
                  </a:lnTo>
                  <a:lnTo>
                    <a:pt x="2558" y="98"/>
                  </a:lnTo>
                  <a:lnTo>
                    <a:pt x="2558" y="98"/>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7"/>
            <p:cNvSpPr/>
            <p:nvPr/>
          </p:nvSpPr>
          <p:spPr>
            <a:xfrm>
              <a:off x="6715525" y="5180350"/>
              <a:ext cx="263050" cy="247825"/>
            </a:xfrm>
            <a:custGeom>
              <a:avLst/>
              <a:gdLst/>
              <a:ahLst/>
              <a:cxnLst/>
              <a:rect l="l" t="t" r="r" b="b"/>
              <a:pathLst>
                <a:path w="10522" h="9913" fill="none" extrusionOk="0">
                  <a:moveTo>
                    <a:pt x="8135" y="3191"/>
                  </a:moveTo>
                  <a:lnTo>
                    <a:pt x="8135" y="3191"/>
                  </a:lnTo>
                  <a:lnTo>
                    <a:pt x="8037" y="2923"/>
                  </a:lnTo>
                  <a:lnTo>
                    <a:pt x="7940" y="2655"/>
                  </a:lnTo>
                  <a:lnTo>
                    <a:pt x="7794" y="2119"/>
                  </a:lnTo>
                  <a:lnTo>
                    <a:pt x="7721" y="1851"/>
                  </a:lnTo>
                  <a:lnTo>
                    <a:pt x="7623" y="1608"/>
                  </a:lnTo>
                  <a:lnTo>
                    <a:pt x="7502" y="1340"/>
                  </a:lnTo>
                  <a:lnTo>
                    <a:pt x="7355" y="1120"/>
                  </a:lnTo>
                  <a:lnTo>
                    <a:pt x="7355" y="1120"/>
                  </a:lnTo>
                  <a:lnTo>
                    <a:pt x="7161" y="853"/>
                  </a:lnTo>
                  <a:lnTo>
                    <a:pt x="6941" y="633"/>
                  </a:lnTo>
                  <a:lnTo>
                    <a:pt x="6698" y="463"/>
                  </a:lnTo>
                  <a:lnTo>
                    <a:pt x="6430" y="292"/>
                  </a:lnTo>
                  <a:lnTo>
                    <a:pt x="6162" y="171"/>
                  </a:lnTo>
                  <a:lnTo>
                    <a:pt x="5870" y="73"/>
                  </a:lnTo>
                  <a:lnTo>
                    <a:pt x="5578" y="25"/>
                  </a:lnTo>
                  <a:lnTo>
                    <a:pt x="5285" y="0"/>
                  </a:lnTo>
                  <a:lnTo>
                    <a:pt x="5285" y="0"/>
                  </a:lnTo>
                  <a:lnTo>
                    <a:pt x="5261" y="0"/>
                  </a:lnTo>
                  <a:lnTo>
                    <a:pt x="5261" y="0"/>
                  </a:lnTo>
                  <a:lnTo>
                    <a:pt x="5237" y="0"/>
                  </a:lnTo>
                  <a:lnTo>
                    <a:pt x="5237" y="0"/>
                  </a:lnTo>
                  <a:lnTo>
                    <a:pt x="4944" y="25"/>
                  </a:lnTo>
                  <a:lnTo>
                    <a:pt x="4652" y="73"/>
                  </a:lnTo>
                  <a:lnTo>
                    <a:pt x="4360" y="171"/>
                  </a:lnTo>
                  <a:lnTo>
                    <a:pt x="4092" y="292"/>
                  </a:lnTo>
                  <a:lnTo>
                    <a:pt x="3824" y="463"/>
                  </a:lnTo>
                  <a:lnTo>
                    <a:pt x="3580" y="633"/>
                  </a:lnTo>
                  <a:lnTo>
                    <a:pt x="3361" y="853"/>
                  </a:lnTo>
                  <a:lnTo>
                    <a:pt x="3166" y="1120"/>
                  </a:lnTo>
                  <a:lnTo>
                    <a:pt x="3166" y="1120"/>
                  </a:lnTo>
                  <a:lnTo>
                    <a:pt x="3020" y="1340"/>
                  </a:lnTo>
                  <a:lnTo>
                    <a:pt x="2898" y="1608"/>
                  </a:lnTo>
                  <a:lnTo>
                    <a:pt x="2801" y="1851"/>
                  </a:lnTo>
                  <a:lnTo>
                    <a:pt x="2728" y="2119"/>
                  </a:lnTo>
                  <a:lnTo>
                    <a:pt x="2558" y="2655"/>
                  </a:lnTo>
                  <a:lnTo>
                    <a:pt x="2484" y="2923"/>
                  </a:lnTo>
                  <a:lnTo>
                    <a:pt x="2387" y="3191"/>
                  </a:lnTo>
                  <a:lnTo>
                    <a:pt x="2387" y="3191"/>
                  </a:lnTo>
                  <a:lnTo>
                    <a:pt x="2241" y="3434"/>
                  </a:lnTo>
                  <a:lnTo>
                    <a:pt x="2095" y="3678"/>
                  </a:lnTo>
                  <a:lnTo>
                    <a:pt x="1900" y="3897"/>
                  </a:lnTo>
                  <a:lnTo>
                    <a:pt x="1729" y="4092"/>
                  </a:lnTo>
                  <a:lnTo>
                    <a:pt x="1315" y="4457"/>
                  </a:lnTo>
                  <a:lnTo>
                    <a:pt x="901" y="4847"/>
                  </a:lnTo>
                  <a:lnTo>
                    <a:pt x="901" y="4847"/>
                  </a:lnTo>
                  <a:lnTo>
                    <a:pt x="707" y="5066"/>
                  </a:lnTo>
                  <a:lnTo>
                    <a:pt x="512" y="5310"/>
                  </a:lnTo>
                  <a:lnTo>
                    <a:pt x="366" y="5553"/>
                  </a:lnTo>
                  <a:lnTo>
                    <a:pt x="244" y="5821"/>
                  </a:lnTo>
                  <a:lnTo>
                    <a:pt x="146" y="6113"/>
                  </a:lnTo>
                  <a:lnTo>
                    <a:pt x="73" y="6405"/>
                  </a:lnTo>
                  <a:lnTo>
                    <a:pt x="25" y="6722"/>
                  </a:lnTo>
                  <a:lnTo>
                    <a:pt x="0" y="7014"/>
                  </a:lnTo>
                  <a:lnTo>
                    <a:pt x="0" y="7014"/>
                  </a:lnTo>
                  <a:lnTo>
                    <a:pt x="25" y="7307"/>
                  </a:lnTo>
                  <a:lnTo>
                    <a:pt x="49" y="7599"/>
                  </a:lnTo>
                  <a:lnTo>
                    <a:pt x="122" y="7867"/>
                  </a:lnTo>
                  <a:lnTo>
                    <a:pt x="219" y="8135"/>
                  </a:lnTo>
                  <a:lnTo>
                    <a:pt x="317" y="8403"/>
                  </a:lnTo>
                  <a:lnTo>
                    <a:pt x="439" y="8622"/>
                  </a:lnTo>
                  <a:lnTo>
                    <a:pt x="609" y="8865"/>
                  </a:lnTo>
                  <a:lnTo>
                    <a:pt x="780" y="9060"/>
                  </a:lnTo>
                  <a:lnTo>
                    <a:pt x="950" y="9255"/>
                  </a:lnTo>
                  <a:lnTo>
                    <a:pt x="1145" y="9401"/>
                  </a:lnTo>
                  <a:lnTo>
                    <a:pt x="1364" y="9547"/>
                  </a:lnTo>
                  <a:lnTo>
                    <a:pt x="1608" y="9669"/>
                  </a:lnTo>
                  <a:lnTo>
                    <a:pt x="1851" y="9766"/>
                  </a:lnTo>
                  <a:lnTo>
                    <a:pt x="2095" y="9840"/>
                  </a:lnTo>
                  <a:lnTo>
                    <a:pt x="2363" y="9888"/>
                  </a:lnTo>
                  <a:lnTo>
                    <a:pt x="2606" y="9913"/>
                  </a:lnTo>
                  <a:lnTo>
                    <a:pt x="2606" y="9913"/>
                  </a:lnTo>
                  <a:lnTo>
                    <a:pt x="2972" y="9888"/>
                  </a:lnTo>
                  <a:lnTo>
                    <a:pt x="3337" y="9791"/>
                  </a:lnTo>
                  <a:lnTo>
                    <a:pt x="3678" y="9669"/>
                  </a:lnTo>
                  <a:lnTo>
                    <a:pt x="3994" y="9474"/>
                  </a:lnTo>
                  <a:lnTo>
                    <a:pt x="3994" y="9474"/>
                  </a:lnTo>
                  <a:lnTo>
                    <a:pt x="4141" y="9377"/>
                  </a:lnTo>
                  <a:lnTo>
                    <a:pt x="4287" y="9304"/>
                  </a:lnTo>
                  <a:lnTo>
                    <a:pt x="4433" y="9279"/>
                  </a:lnTo>
                  <a:lnTo>
                    <a:pt x="4579" y="9231"/>
                  </a:lnTo>
                  <a:lnTo>
                    <a:pt x="4896" y="9206"/>
                  </a:lnTo>
                  <a:lnTo>
                    <a:pt x="5261" y="9206"/>
                  </a:lnTo>
                  <a:lnTo>
                    <a:pt x="5261" y="9206"/>
                  </a:lnTo>
                  <a:lnTo>
                    <a:pt x="5626" y="9206"/>
                  </a:lnTo>
                  <a:lnTo>
                    <a:pt x="5943" y="9231"/>
                  </a:lnTo>
                  <a:lnTo>
                    <a:pt x="6089" y="9279"/>
                  </a:lnTo>
                  <a:lnTo>
                    <a:pt x="6235" y="9304"/>
                  </a:lnTo>
                  <a:lnTo>
                    <a:pt x="6381" y="9377"/>
                  </a:lnTo>
                  <a:lnTo>
                    <a:pt x="6527" y="9474"/>
                  </a:lnTo>
                  <a:lnTo>
                    <a:pt x="6527" y="9474"/>
                  </a:lnTo>
                  <a:lnTo>
                    <a:pt x="6844" y="9669"/>
                  </a:lnTo>
                  <a:lnTo>
                    <a:pt x="7185" y="9791"/>
                  </a:lnTo>
                  <a:lnTo>
                    <a:pt x="7550" y="9888"/>
                  </a:lnTo>
                  <a:lnTo>
                    <a:pt x="7916" y="9913"/>
                  </a:lnTo>
                  <a:lnTo>
                    <a:pt x="7916" y="9913"/>
                  </a:lnTo>
                  <a:lnTo>
                    <a:pt x="8184" y="9888"/>
                  </a:lnTo>
                  <a:lnTo>
                    <a:pt x="8427" y="9840"/>
                  </a:lnTo>
                  <a:lnTo>
                    <a:pt x="8671" y="9766"/>
                  </a:lnTo>
                  <a:lnTo>
                    <a:pt x="8914" y="9669"/>
                  </a:lnTo>
                  <a:lnTo>
                    <a:pt x="9158" y="9547"/>
                  </a:lnTo>
                  <a:lnTo>
                    <a:pt x="9377" y="9401"/>
                  </a:lnTo>
                  <a:lnTo>
                    <a:pt x="9572" y="9255"/>
                  </a:lnTo>
                  <a:lnTo>
                    <a:pt x="9742" y="9060"/>
                  </a:lnTo>
                  <a:lnTo>
                    <a:pt x="9913" y="8865"/>
                  </a:lnTo>
                  <a:lnTo>
                    <a:pt x="10083" y="8622"/>
                  </a:lnTo>
                  <a:lnTo>
                    <a:pt x="10205" y="8403"/>
                  </a:lnTo>
                  <a:lnTo>
                    <a:pt x="10302" y="8135"/>
                  </a:lnTo>
                  <a:lnTo>
                    <a:pt x="10400" y="7867"/>
                  </a:lnTo>
                  <a:lnTo>
                    <a:pt x="10473" y="7599"/>
                  </a:lnTo>
                  <a:lnTo>
                    <a:pt x="10497" y="7307"/>
                  </a:lnTo>
                  <a:lnTo>
                    <a:pt x="10522" y="7014"/>
                  </a:lnTo>
                  <a:lnTo>
                    <a:pt x="10522" y="7014"/>
                  </a:lnTo>
                  <a:lnTo>
                    <a:pt x="10497" y="6722"/>
                  </a:lnTo>
                  <a:lnTo>
                    <a:pt x="10449" y="6405"/>
                  </a:lnTo>
                  <a:lnTo>
                    <a:pt x="10375" y="6113"/>
                  </a:lnTo>
                  <a:lnTo>
                    <a:pt x="10278" y="5821"/>
                  </a:lnTo>
                  <a:lnTo>
                    <a:pt x="10156" y="5553"/>
                  </a:lnTo>
                  <a:lnTo>
                    <a:pt x="10010" y="5310"/>
                  </a:lnTo>
                  <a:lnTo>
                    <a:pt x="9815" y="5066"/>
                  </a:lnTo>
                  <a:lnTo>
                    <a:pt x="9620" y="4847"/>
                  </a:lnTo>
                  <a:lnTo>
                    <a:pt x="9620" y="4847"/>
                  </a:lnTo>
                  <a:lnTo>
                    <a:pt x="9206" y="4457"/>
                  </a:lnTo>
                  <a:lnTo>
                    <a:pt x="8792" y="4092"/>
                  </a:lnTo>
                  <a:lnTo>
                    <a:pt x="8622" y="3897"/>
                  </a:lnTo>
                  <a:lnTo>
                    <a:pt x="8427" y="3678"/>
                  </a:lnTo>
                  <a:lnTo>
                    <a:pt x="8281" y="3434"/>
                  </a:lnTo>
                  <a:lnTo>
                    <a:pt x="8135" y="3191"/>
                  </a:lnTo>
                  <a:lnTo>
                    <a:pt x="8135" y="319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3" name="Google Shape;823;p37"/>
          <p:cNvGrpSpPr/>
          <p:nvPr/>
        </p:nvGrpSpPr>
        <p:grpSpPr>
          <a:xfrm>
            <a:off x="3111324" y="962652"/>
            <a:ext cx="349624" cy="311806"/>
            <a:chOff x="3927500" y="301425"/>
            <a:chExt cx="461550" cy="411625"/>
          </a:xfrm>
        </p:grpSpPr>
        <p:sp>
          <p:nvSpPr>
            <p:cNvPr id="824" name="Google Shape;824;p37"/>
            <p:cNvSpPr/>
            <p:nvPr/>
          </p:nvSpPr>
          <p:spPr>
            <a:xfrm>
              <a:off x="4080925" y="302050"/>
              <a:ext cx="154075" cy="411000"/>
            </a:xfrm>
            <a:custGeom>
              <a:avLst/>
              <a:gdLst/>
              <a:ahLst/>
              <a:cxnLst/>
              <a:rect l="l" t="t" r="r" b="b"/>
              <a:pathLst>
                <a:path w="6163" h="16440" fill="none" extrusionOk="0">
                  <a:moveTo>
                    <a:pt x="6162" y="3118"/>
                  </a:moveTo>
                  <a:lnTo>
                    <a:pt x="0" y="0"/>
                  </a:lnTo>
                  <a:lnTo>
                    <a:pt x="0" y="13322"/>
                  </a:lnTo>
                  <a:lnTo>
                    <a:pt x="6162" y="16440"/>
                  </a:lnTo>
                  <a:lnTo>
                    <a:pt x="6162" y="3118"/>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37"/>
            <p:cNvSpPr/>
            <p:nvPr/>
          </p:nvSpPr>
          <p:spPr>
            <a:xfrm>
              <a:off x="3927500" y="301425"/>
              <a:ext cx="153450" cy="406150"/>
            </a:xfrm>
            <a:custGeom>
              <a:avLst/>
              <a:gdLst/>
              <a:ahLst/>
              <a:cxnLst/>
              <a:rect l="l" t="t" r="r" b="b"/>
              <a:pathLst>
                <a:path w="6138" h="16246" fill="none" extrusionOk="0">
                  <a:moveTo>
                    <a:pt x="6137" y="1"/>
                  </a:moveTo>
                  <a:lnTo>
                    <a:pt x="536" y="2850"/>
                  </a:lnTo>
                  <a:lnTo>
                    <a:pt x="536" y="2850"/>
                  </a:lnTo>
                  <a:lnTo>
                    <a:pt x="414" y="2899"/>
                  </a:lnTo>
                  <a:lnTo>
                    <a:pt x="317" y="2997"/>
                  </a:lnTo>
                  <a:lnTo>
                    <a:pt x="219" y="3094"/>
                  </a:lnTo>
                  <a:lnTo>
                    <a:pt x="146" y="3216"/>
                  </a:lnTo>
                  <a:lnTo>
                    <a:pt x="73" y="3313"/>
                  </a:lnTo>
                  <a:lnTo>
                    <a:pt x="24" y="3435"/>
                  </a:lnTo>
                  <a:lnTo>
                    <a:pt x="0" y="3557"/>
                  </a:lnTo>
                  <a:lnTo>
                    <a:pt x="0" y="3679"/>
                  </a:lnTo>
                  <a:lnTo>
                    <a:pt x="0" y="15880"/>
                  </a:lnTo>
                  <a:lnTo>
                    <a:pt x="0" y="15880"/>
                  </a:lnTo>
                  <a:lnTo>
                    <a:pt x="0" y="16002"/>
                  </a:lnTo>
                  <a:lnTo>
                    <a:pt x="49" y="16075"/>
                  </a:lnTo>
                  <a:lnTo>
                    <a:pt x="97" y="16148"/>
                  </a:lnTo>
                  <a:lnTo>
                    <a:pt x="170" y="16197"/>
                  </a:lnTo>
                  <a:lnTo>
                    <a:pt x="244" y="16221"/>
                  </a:lnTo>
                  <a:lnTo>
                    <a:pt x="341" y="16246"/>
                  </a:lnTo>
                  <a:lnTo>
                    <a:pt x="463" y="16221"/>
                  </a:lnTo>
                  <a:lnTo>
                    <a:pt x="560" y="16173"/>
                  </a:lnTo>
                  <a:lnTo>
                    <a:pt x="6137" y="13323"/>
                  </a:lnTo>
                  <a:lnTo>
                    <a:pt x="6137"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37"/>
            <p:cNvSpPr/>
            <p:nvPr/>
          </p:nvSpPr>
          <p:spPr>
            <a:xfrm>
              <a:off x="4234975" y="306925"/>
              <a:ext cx="154075" cy="405525"/>
            </a:xfrm>
            <a:custGeom>
              <a:avLst/>
              <a:gdLst/>
              <a:ahLst/>
              <a:cxnLst/>
              <a:rect l="l" t="t" r="r" b="b"/>
              <a:pathLst>
                <a:path w="6163" h="16221" fill="none" extrusionOk="0">
                  <a:moveTo>
                    <a:pt x="5578" y="49"/>
                  </a:moveTo>
                  <a:lnTo>
                    <a:pt x="0" y="2898"/>
                  </a:lnTo>
                  <a:lnTo>
                    <a:pt x="0" y="16221"/>
                  </a:lnTo>
                  <a:lnTo>
                    <a:pt x="5626" y="13371"/>
                  </a:lnTo>
                  <a:lnTo>
                    <a:pt x="5626" y="13371"/>
                  </a:lnTo>
                  <a:lnTo>
                    <a:pt x="5724" y="13322"/>
                  </a:lnTo>
                  <a:lnTo>
                    <a:pt x="5845" y="13225"/>
                  </a:lnTo>
                  <a:lnTo>
                    <a:pt x="5918" y="13127"/>
                  </a:lnTo>
                  <a:lnTo>
                    <a:pt x="6016" y="13030"/>
                  </a:lnTo>
                  <a:lnTo>
                    <a:pt x="6065" y="12908"/>
                  </a:lnTo>
                  <a:lnTo>
                    <a:pt x="6113" y="12786"/>
                  </a:lnTo>
                  <a:lnTo>
                    <a:pt x="6138" y="12665"/>
                  </a:lnTo>
                  <a:lnTo>
                    <a:pt x="6162" y="12543"/>
                  </a:lnTo>
                  <a:lnTo>
                    <a:pt x="6162" y="341"/>
                  </a:lnTo>
                  <a:lnTo>
                    <a:pt x="6162" y="341"/>
                  </a:lnTo>
                  <a:lnTo>
                    <a:pt x="6138" y="219"/>
                  </a:lnTo>
                  <a:lnTo>
                    <a:pt x="6113" y="146"/>
                  </a:lnTo>
                  <a:lnTo>
                    <a:pt x="6065" y="73"/>
                  </a:lnTo>
                  <a:lnTo>
                    <a:pt x="5992" y="24"/>
                  </a:lnTo>
                  <a:lnTo>
                    <a:pt x="5894" y="0"/>
                  </a:lnTo>
                  <a:lnTo>
                    <a:pt x="5797" y="0"/>
                  </a:lnTo>
                  <a:lnTo>
                    <a:pt x="5699" y="0"/>
                  </a:lnTo>
                  <a:lnTo>
                    <a:pt x="5578" y="49"/>
                  </a:lnTo>
                  <a:lnTo>
                    <a:pt x="5578" y="4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37"/>
            <p:cNvSpPr/>
            <p:nvPr/>
          </p:nvSpPr>
          <p:spPr>
            <a:xfrm>
              <a:off x="4295850" y="442075"/>
              <a:ext cx="46300" cy="26225"/>
            </a:xfrm>
            <a:custGeom>
              <a:avLst/>
              <a:gdLst/>
              <a:ahLst/>
              <a:cxnLst/>
              <a:rect l="l" t="t" r="r" b="b"/>
              <a:pathLst>
                <a:path w="1852" h="1049" fill="none" extrusionOk="0">
                  <a:moveTo>
                    <a:pt x="1" y="1"/>
                  </a:moveTo>
                  <a:lnTo>
                    <a:pt x="1852" y="104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37"/>
            <p:cNvSpPr/>
            <p:nvPr/>
          </p:nvSpPr>
          <p:spPr>
            <a:xfrm>
              <a:off x="4296475" y="415900"/>
              <a:ext cx="45075" cy="78575"/>
            </a:xfrm>
            <a:custGeom>
              <a:avLst/>
              <a:gdLst/>
              <a:ahLst/>
              <a:cxnLst/>
              <a:rect l="l" t="t" r="r" b="b"/>
              <a:pathLst>
                <a:path w="1803" h="3143" fill="none" extrusionOk="0">
                  <a:moveTo>
                    <a:pt x="1802" y="1"/>
                  </a:moveTo>
                  <a:lnTo>
                    <a:pt x="0" y="3142"/>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37"/>
            <p:cNvSpPr/>
            <p:nvPr/>
          </p:nvSpPr>
          <p:spPr>
            <a:xfrm>
              <a:off x="3968275" y="590050"/>
              <a:ext cx="25" cy="6100"/>
            </a:xfrm>
            <a:custGeom>
              <a:avLst/>
              <a:gdLst/>
              <a:ahLst/>
              <a:cxnLst/>
              <a:rect l="l" t="t" r="r" b="b"/>
              <a:pathLst>
                <a:path w="1" h="244" fill="none" extrusionOk="0">
                  <a:moveTo>
                    <a:pt x="1" y="244"/>
                  </a:moveTo>
                  <a:lnTo>
                    <a:pt x="1" y="244"/>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7"/>
            <p:cNvSpPr/>
            <p:nvPr/>
          </p:nvSpPr>
          <p:spPr>
            <a:xfrm>
              <a:off x="3970725" y="558375"/>
              <a:ext cx="1850" cy="12200"/>
            </a:xfrm>
            <a:custGeom>
              <a:avLst/>
              <a:gdLst/>
              <a:ahLst/>
              <a:cxnLst/>
              <a:rect l="l" t="t" r="r" b="b"/>
              <a:pathLst>
                <a:path w="74" h="488" fill="none" extrusionOk="0">
                  <a:moveTo>
                    <a:pt x="0" y="488"/>
                  </a:moveTo>
                  <a:lnTo>
                    <a:pt x="73"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37"/>
            <p:cNvSpPr/>
            <p:nvPr/>
          </p:nvSpPr>
          <p:spPr>
            <a:xfrm>
              <a:off x="3976200" y="527325"/>
              <a:ext cx="3675" cy="12200"/>
            </a:xfrm>
            <a:custGeom>
              <a:avLst/>
              <a:gdLst/>
              <a:ahLst/>
              <a:cxnLst/>
              <a:rect l="l" t="t" r="r" b="b"/>
              <a:pathLst>
                <a:path w="147" h="488" fill="none" extrusionOk="0">
                  <a:moveTo>
                    <a:pt x="0" y="488"/>
                  </a:moveTo>
                  <a:lnTo>
                    <a:pt x="98" y="147"/>
                  </a:lnTo>
                  <a:lnTo>
                    <a:pt x="147"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37"/>
            <p:cNvSpPr/>
            <p:nvPr/>
          </p:nvSpPr>
          <p:spPr>
            <a:xfrm>
              <a:off x="3985950" y="498100"/>
              <a:ext cx="4875" cy="10975"/>
            </a:xfrm>
            <a:custGeom>
              <a:avLst/>
              <a:gdLst/>
              <a:ahLst/>
              <a:cxnLst/>
              <a:rect l="l" t="t" r="r" b="b"/>
              <a:pathLst>
                <a:path w="195" h="439" fill="none" extrusionOk="0">
                  <a:moveTo>
                    <a:pt x="0" y="439"/>
                  </a:moveTo>
                  <a:lnTo>
                    <a:pt x="195" y="25"/>
                  </a:lnTo>
                  <a:lnTo>
                    <a:pt x="195"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37"/>
            <p:cNvSpPr/>
            <p:nvPr/>
          </p:nvSpPr>
          <p:spPr>
            <a:xfrm>
              <a:off x="4000550" y="471300"/>
              <a:ext cx="7325" cy="9775"/>
            </a:xfrm>
            <a:custGeom>
              <a:avLst/>
              <a:gdLst/>
              <a:ahLst/>
              <a:cxnLst/>
              <a:rect l="l" t="t" r="r" b="b"/>
              <a:pathLst>
                <a:path w="293" h="391" fill="none" extrusionOk="0">
                  <a:moveTo>
                    <a:pt x="1" y="391"/>
                  </a:moveTo>
                  <a:lnTo>
                    <a:pt x="74" y="269"/>
                  </a:lnTo>
                  <a:lnTo>
                    <a:pt x="293"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37"/>
            <p:cNvSpPr/>
            <p:nvPr/>
          </p:nvSpPr>
          <p:spPr>
            <a:xfrm>
              <a:off x="4021250" y="450600"/>
              <a:ext cx="10375" cy="6725"/>
            </a:xfrm>
            <a:custGeom>
              <a:avLst/>
              <a:gdLst/>
              <a:ahLst/>
              <a:cxnLst/>
              <a:rect l="l" t="t" r="r" b="b"/>
              <a:pathLst>
                <a:path w="415" h="269" fill="none" extrusionOk="0">
                  <a:moveTo>
                    <a:pt x="1" y="269"/>
                  </a:moveTo>
                  <a:lnTo>
                    <a:pt x="25" y="244"/>
                  </a:lnTo>
                  <a:lnTo>
                    <a:pt x="220" y="123"/>
                  </a:lnTo>
                  <a:lnTo>
                    <a:pt x="415"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37"/>
            <p:cNvSpPr/>
            <p:nvPr/>
          </p:nvSpPr>
          <p:spPr>
            <a:xfrm>
              <a:off x="4049250" y="440250"/>
              <a:ext cx="11600" cy="2475"/>
            </a:xfrm>
            <a:custGeom>
              <a:avLst/>
              <a:gdLst/>
              <a:ahLst/>
              <a:cxnLst/>
              <a:rect l="l" t="t" r="r" b="b"/>
              <a:pathLst>
                <a:path w="464" h="99" fill="none" extrusionOk="0">
                  <a:moveTo>
                    <a:pt x="1" y="98"/>
                  </a:moveTo>
                  <a:lnTo>
                    <a:pt x="220" y="50"/>
                  </a:lnTo>
                  <a:lnTo>
                    <a:pt x="464" y="1"/>
                  </a:lnTo>
                  <a:lnTo>
                    <a:pt x="464"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7"/>
            <p:cNvSpPr/>
            <p:nvPr/>
          </p:nvSpPr>
          <p:spPr>
            <a:xfrm>
              <a:off x="4080325" y="439650"/>
              <a:ext cx="12200" cy="1850"/>
            </a:xfrm>
            <a:custGeom>
              <a:avLst/>
              <a:gdLst/>
              <a:ahLst/>
              <a:cxnLst/>
              <a:rect l="l" t="t" r="r" b="b"/>
              <a:pathLst>
                <a:path w="488" h="74" fill="none" extrusionOk="0">
                  <a:moveTo>
                    <a:pt x="0" y="0"/>
                  </a:moveTo>
                  <a:lnTo>
                    <a:pt x="146" y="0"/>
                  </a:lnTo>
                  <a:lnTo>
                    <a:pt x="463" y="74"/>
                  </a:lnTo>
                  <a:lnTo>
                    <a:pt x="487" y="7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7"/>
            <p:cNvSpPr/>
            <p:nvPr/>
          </p:nvSpPr>
          <p:spPr>
            <a:xfrm>
              <a:off x="4110150" y="450000"/>
              <a:ext cx="9150" cy="7950"/>
            </a:xfrm>
            <a:custGeom>
              <a:avLst/>
              <a:gdLst/>
              <a:ahLst/>
              <a:cxnLst/>
              <a:rect l="l" t="t" r="r" b="b"/>
              <a:pathLst>
                <a:path w="366" h="318" fill="none" extrusionOk="0">
                  <a:moveTo>
                    <a:pt x="0" y="1"/>
                  </a:moveTo>
                  <a:lnTo>
                    <a:pt x="98" y="74"/>
                  </a:lnTo>
                  <a:lnTo>
                    <a:pt x="317" y="268"/>
                  </a:lnTo>
                  <a:lnTo>
                    <a:pt x="366" y="317"/>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7"/>
            <p:cNvSpPr/>
            <p:nvPr/>
          </p:nvSpPr>
          <p:spPr>
            <a:xfrm>
              <a:off x="4130250" y="473750"/>
              <a:ext cx="4900" cy="10975"/>
            </a:xfrm>
            <a:custGeom>
              <a:avLst/>
              <a:gdLst/>
              <a:ahLst/>
              <a:cxnLst/>
              <a:rect l="l" t="t" r="r" b="b"/>
              <a:pathLst>
                <a:path w="196" h="439" fill="none" extrusionOk="0">
                  <a:moveTo>
                    <a:pt x="0" y="0"/>
                  </a:moveTo>
                  <a:lnTo>
                    <a:pt x="25" y="73"/>
                  </a:lnTo>
                  <a:lnTo>
                    <a:pt x="171" y="366"/>
                  </a:lnTo>
                  <a:lnTo>
                    <a:pt x="195" y="43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7"/>
            <p:cNvSpPr/>
            <p:nvPr/>
          </p:nvSpPr>
          <p:spPr>
            <a:xfrm>
              <a:off x="4141800" y="502975"/>
              <a:ext cx="3700" cy="11600"/>
            </a:xfrm>
            <a:custGeom>
              <a:avLst/>
              <a:gdLst/>
              <a:ahLst/>
              <a:cxnLst/>
              <a:rect l="l" t="t" r="r" b="b"/>
              <a:pathLst>
                <a:path w="148" h="464" fill="none" extrusionOk="0">
                  <a:moveTo>
                    <a:pt x="1" y="0"/>
                  </a:moveTo>
                  <a:lnTo>
                    <a:pt x="147" y="46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7"/>
            <p:cNvSpPr/>
            <p:nvPr/>
          </p:nvSpPr>
          <p:spPr>
            <a:xfrm>
              <a:off x="4150950" y="533425"/>
              <a:ext cx="3675" cy="11575"/>
            </a:xfrm>
            <a:custGeom>
              <a:avLst/>
              <a:gdLst/>
              <a:ahLst/>
              <a:cxnLst/>
              <a:rect l="l" t="t" r="r" b="b"/>
              <a:pathLst>
                <a:path w="147" h="463" fill="none" extrusionOk="0">
                  <a:moveTo>
                    <a:pt x="0" y="0"/>
                  </a:moveTo>
                  <a:lnTo>
                    <a:pt x="146" y="46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7"/>
            <p:cNvSpPr/>
            <p:nvPr/>
          </p:nvSpPr>
          <p:spPr>
            <a:xfrm>
              <a:off x="4160675" y="563850"/>
              <a:ext cx="4900" cy="11000"/>
            </a:xfrm>
            <a:custGeom>
              <a:avLst/>
              <a:gdLst/>
              <a:ahLst/>
              <a:cxnLst/>
              <a:rect l="l" t="t" r="r" b="b"/>
              <a:pathLst>
                <a:path w="196" h="440" fill="none" extrusionOk="0">
                  <a:moveTo>
                    <a:pt x="1" y="1"/>
                  </a:moveTo>
                  <a:lnTo>
                    <a:pt x="50" y="123"/>
                  </a:lnTo>
                  <a:lnTo>
                    <a:pt x="196" y="415"/>
                  </a:lnTo>
                  <a:lnTo>
                    <a:pt x="196" y="43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7"/>
            <p:cNvSpPr/>
            <p:nvPr/>
          </p:nvSpPr>
          <p:spPr>
            <a:xfrm>
              <a:off x="4175300" y="591875"/>
              <a:ext cx="7325" cy="9150"/>
            </a:xfrm>
            <a:custGeom>
              <a:avLst/>
              <a:gdLst/>
              <a:ahLst/>
              <a:cxnLst/>
              <a:rect l="l" t="t" r="r" b="b"/>
              <a:pathLst>
                <a:path w="293" h="366" fill="none" extrusionOk="0">
                  <a:moveTo>
                    <a:pt x="0" y="0"/>
                  </a:moveTo>
                  <a:lnTo>
                    <a:pt x="98" y="146"/>
                  </a:lnTo>
                  <a:lnTo>
                    <a:pt x="293" y="36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7"/>
            <p:cNvSpPr/>
            <p:nvPr/>
          </p:nvSpPr>
          <p:spPr>
            <a:xfrm>
              <a:off x="4198425" y="613175"/>
              <a:ext cx="11000" cy="4900"/>
            </a:xfrm>
            <a:custGeom>
              <a:avLst/>
              <a:gdLst/>
              <a:ahLst/>
              <a:cxnLst/>
              <a:rect l="l" t="t" r="r" b="b"/>
              <a:pathLst>
                <a:path w="440" h="196" fill="none" extrusionOk="0">
                  <a:moveTo>
                    <a:pt x="1" y="1"/>
                  </a:moveTo>
                  <a:lnTo>
                    <a:pt x="171" y="98"/>
                  </a:lnTo>
                  <a:lnTo>
                    <a:pt x="439" y="195"/>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7"/>
            <p:cNvSpPr/>
            <p:nvPr/>
          </p:nvSpPr>
          <p:spPr>
            <a:xfrm>
              <a:off x="4228275" y="621100"/>
              <a:ext cx="12200" cy="625"/>
            </a:xfrm>
            <a:custGeom>
              <a:avLst/>
              <a:gdLst/>
              <a:ahLst/>
              <a:cxnLst/>
              <a:rect l="l" t="t" r="r" b="b"/>
              <a:pathLst>
                <a:path w="488" h="25" fill="none" extrusionOk="0">
                  <a:moveTo>
                    <a:pt x="0" y="0"/>
                  </a:moveTo>
                  <a:lnTo>
                    <a:pt x="49" y="25"/>
                  </a:lnTo>
                  <a:lnTo>
                    <a:pt x="487" y="0"/>
                  </a:lnTo>
                  <a:lnTo>
                    <a:pt x="487"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37"/>
            <p:cNvSpPr/>
            <p:nvPr/>
          </p:nvSpPr>
          <p:spPr>
            <a:xfrm>
              <a:off x="4259925" y="616225"/>
              <a:ext cx="11600" cy="3075"/>
            </a:xfrm>
            <a:custGeom>
              <a:avLst/>
              <a:gdLst/>
              <a:ahLst/>
              <a:cxnLst/>
              <a:rect l="l" t="t" r="r" b="b"/>
              <a:pathLst>
                <a:path w="464" h="123" fill="none" extrusionOk="0">
                  <a:moveTo>
                    <a:pt x="1" y="122"/>
                  </a:moveTo>
                  <a:lnTo>
                    <a:pt x="196" y="73"/>
                  </a:lnTo>
                  <a:lnTo>
                    <a:pt x="464" y="0"/>
                  </a:lnTo>
                  <a:lnTo>
                    <a:pt x="464"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37"/>
            <p:cNvSpPr/>
            <p:nvPr/>
          </p:nvSpPr>
          <p:spPr>
            <a:xfrm>
              <a:off x="4289775" y="602225"/>
              <a:ext cx="10375" cy="6725"/>
            </a:xfrm>
            <a:custGeom>
              <a:avLst/>
              <a:gdLst/>
              <a:ahLst/>
              <a:cxnLst/>
              <a:rect l="l" t="t" r="r" b="b"/>
              <a:pathLst>
                <a:path w="415" h="269" fill="none" extrusionOk="0">
                  <a:moveTo>
                    <a:pt x="0" y="268"/>
                  </a:moveTo>
                  <a:lnTo>
                    <a:pt x="195" y="146"/>
                  </a:lnTo>
                  <a:lnTo>
                    <a:pt x="390" y="0"/>
                  </a:lnTo>
                  <a:lnTo>
                    <a:pt x="414"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37"/>
            <p:cNvSpPr/>
            <p:nvPr/>
          </p:nvSpPr>
          <p:spPr>
            <a:xfrm>
              <a:off x="4313525" y="577875"/>
              <a:ext cx="6100" cy="10375"/>
            </a:xfrm>
            <a:custGeom>
              <a:avLst/>
              <a:gdLst/>
              <a:ahLst/>
              <a:cxnLst/>
              <a:rect l="l" t="t" r="r" b="b"/>
              <a:pathLst>
                <a:path w="244" h="415" fill="none" extrusionOk="0">
                  <a:moveTo>
                    <a:pt x="0" y="414"/>
                  </a:moveTo>
                  <a:lnTo>
                    <a:pt x="24" y="365"/>
                  </a:lnTo>
                  <a:lnTo>
                    <a:pt x="146" y="195"/>
                  </a:lnTo>
                  <a:lnTo>
                    <a:pt x="244"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37"/>
            <p:cNvSpPr/>
            <p:nvPr/>
          </p:nvSpPr>
          <p:spPr>
            <a:xfrm>
              <a:off x="4326300" y="547425"/>
              <a:ext cx="2450" cy="12200"/>
            </a:xfrm>
            <a:custGeom>
              <a:avLst/>
              <a:gdLst/>
              <a:ahLst/>
              <a:cxnLst/>
              <a:rect l="l" t="t" r="r" b="b"/>
              <a:pathLst>
                <a:path w="98" h="488" fill="none" extrusionOk="0">
                  <a:moveTo>
                    <a:pt x="0" y="487"/>
                  </a:moveTo>
                  <a:lnTo>
                    <a:pt x="49" y="293"/>
                  </a:lnTo>
                  <a:lnTo>
                    <a:pt x="9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37"/>
            <p:cNvSpPr/>
            <p:nvPr/>
          </p:nvSpPr>
          <p:spPr>
            <a:xfrm>
              <a:off x="4329350" y="515750"/>
              <a:ext cx="625" cy="12200"/>
            </a:xfrm>
            <a:custGeom>
              <a:avLst/>
              <a:gdLst/>
              <a:ahLst/>
              <a:cxnLst/>
              <a:rect l="l" t="t" r="r" b="b"/>
              <a:pathLst>
                <a:path w="25" h="488" fill="none" extrusionOk="0">
                  <a:moveTo>
                    <a:pt x="25" y="488"/>
                  </a:moveTo>
                  <a:lnTo>
                    <a:pt x="25" y="464"/>
                  </a:lnTo>
                  <a:lnTo>
                    <a:pt x="25" y="123"/>
                  </a:ln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37"/>
            <p:cNvSpPr/>
            <p:nvPr/>
          </p:nvSpPr>
          <p:spPr>
            <a:xfrm>
              <a:off x="4325075" y="488975"/>
              <a:ext cx="1250" cy="6100"/>
            </a:xfrm>
            <a:custGeom>
              <a:avLst/>
              <a:gdLst/>
              <a:ahLst/>
              <a:cxnLst/>
              <a:rect l="l" t="t" r="r" b="b"/>
              <a:pathLst>
                <a:path w="50" h="244" fill="none" extrusionOk="0">
                  <a:moveTo>
                    <a:pt x="49" y="244"/>
                  </a:moveTo>
                  <a:lnTo>
                    <a:pt x="49" y="244"/>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1" name="Google Shape;851;p37"/>
          <p:cNvGrpSpPr/>
          <p:nvPr/>
        </p:nvGrpSpPr>
        <p:grpSpPr>
          <a:xfrm>
            <a:off x="5172974" y="968655"/>
            <a:ext cx="299818" cy="299818"/>
            <a:chOff x="6649150" y="309350"/>
            <a:chExt cx="395800" cy="395800"/>
          </a:xfrm>
        </p:grpSpPr>
        <p:sp>
          <p:nvSpPr>
            <p:cNvPr id="852" name="Google Shape;852;p37"/>
            <p:cNvSpPr/>
            <p:nvPr/>
          </p:nvSpPr>
          <p:spPr>
            <a:xfrm>
              <a:off x="6649150" y="309350"/>
              <a:ext cx="395800" cy="395800"/>
            </a:xfrm>
            <a:custGeom>
              <a:avLst/>
              <a:gdLst/>
              <a:ahLst/>
              <a:cxnLst/>
              <a:rect l="l" t="t" r="r" b="b"/>
              <a:pathLst>
                <a:path w="15832" h="15832" fill="none" extrusionOk="0">
                  <a:moveTo>
                    <a:pt x="7916" y="1"/>
                  </a:moveTo>
                  <a:lnTo>
                    <a:pt x="7916" y="1"/>
                  </a:lnTo>
                  <a:lnTo>
                    <a:pt x="7502" y="25"/>
                  </a:lnTo>
                  <a:lnTo>
                    <a:pt x="7112" y="49"/>
                  </a:lnTo>
                  <a:lnTo>
                    <a:pt x="6723" y="98"/>
                  </a:lnTo>
                  <a:lnTo>
                    <a:pt x="6333" y="171"/>
                  </a:lnTo>
                  <a:lnTo>
                    <a:pt x="5943" y="244"/>
                  </a:lnTo>
                  <a:lnTo>
                    <a:pt x="5553" y="366"/>
                  </a:lnTo>
                  <a:lnTo>
                    <a:pt x="5188" y="488"/>
                  </a:lnTo>
                  <a:lnTo>
                    <a:pt x="4847" y="634"/>
                  </a:lnTo>
                  <a:lnTo>
                    <a:pt x="4482" y="780"/>
                  </a:lnTo>
                  <a:lnTo>
                    <a:pt x="4141" y="950"/>
                  </a:lnTo>
                  <a:lnTo>
                    <a:pt x="3824" y="1145"/>
                  </a:lnTo>
                  <a:lnTo>
                    <a:pt x="3483" y="1364"/>
                  </a:lnTo>
                  <a:lnTo>
                    <a:pt x="3191" y="1584"/>
                  </a:lnTo>
                  <a:lnTo>
                    <a:pt x="2874" y="1803"/>
                  </a:lnTo>
                  <a:lnTo>
                    <a:pt x="2607" y="2071"/>
                  </a:lnTo>
                  <a:lnTo>
                    <a:pt x="2314" y="2314"/>
                  </a:lnTo>
                  <a:lnTo>
                    <a:pt x="2071" y="2607"/>
                  </a:lnTo>
                  <a:lnTo>
                    <a:pt x="1803" y="2874"/>
                  </a:lnTo>
                  <a:lnTo>
                    <a:pt x="1584" y="3191"/>
                  </a:lnTo>
                  <a:lnTo>
                    <a:pt x="1364" y="3483"/>
                  </a:lnTo>
                  <a:lnTo>
                    <a:pt x="1145" y="3824"/>
                  </a:lnTo>
                  <a:lnTo>
                    <a:pt x="950" y="4141"/>
                  </a:lnTo>
                  <a:lnTo>
                    <a:pt x="780" y="4482"/>
                  </a:lnTo>
                  <a:lnTo>
                    <a:pt x="634" y="4847"/>
                  </a:lnTo>
                  <a:lnTo>
                    <a:pt x="488" y="5188"/>
                  </a:lnTo>
                  <a:lnTo>
                    <a:pt x="366" y="5553"/>
                  </a:lnTo>
                  <a:lnTo>
                    <a:pt x="244" y="5943"/>
                  </a:lnTo>
                  <a:lnTo>
                    <a:pt x="171" y="6333"/>
                  </a:lnTo>
                  <a:lnTo>
                    <a:pt x="98" y="6722"/>
                  </a:lnTo>
                  <a:lnTo>
                    <a:pt x="49" y="7112"/>
                  </a:lnTo>
                  <a:lnTo>
                    <a:pt x="25" y="7502"/>
                  </a:lnTo>
                  <a:lnTo>
                    <a:pt x="1" y="7916"/>
                  </a:lnTo>
                  <a:lnTo>
                    <a:pt x="1" y="7916"/>
                  </a:lnTo>
                  <a:lnTo>
                    <a:pt x="25" y="8330"/>
                  </a:lnTo>
                  <a:lnTo>
                    <a:pt x="49" y="8720"/>
                  </a:lnTo>
                  <a:lnTo>
                    <a:pt x="98" y="9109"/>
                  </a:lnTo>
                  <a:lnTo>
                    <a:pt x="171" y="9499"/>
                  </a:lnTo>
                  <a:lnTo>
                    <a:pt x="244" y="9889"/>
                  </a:lnTo>
                  <a:lnTo>
                    <a:pt x="366" y="10278"/>
                  </a:lnTo>
                  <a:lnTo>
                    <a:pt x="488" y="10644"/>
                  </a:lnTo>
                  <a:lnTo>
                    <a:pt x="634" y="10985"/>
                  </a:lnTo>
                  <a:lnTo>
                    <a:pt x="780" y="11350"/>
                  </a:lnTo>
                  <a:lnTo>
                    <a:pt x="950" y="11691"/>
                  </a:lnTo>
                  <a:lnTo>
                    <a:pt x="1145" y="12008"/>
                  </a:lnTo>
                  <a:lnTo>
                    <a:pt x="1364" y="12348"/>
                  </a:lnTo>
                  <a:lnTo>
                    <a:pt x="1584" y="12641"/>
                  </a:lnTo>
                  <a:lnTo>
                    <a:pt x="1803" y="12957"/>
                  </a:lnTo>
                  <a:lnTo>
                    <a:pt x="2071" y="13225"/>
                  </a:lnTo>
                  <a:lnTo>
                    <a:pt x="2314" y="13518"/>
                  </a:lnTo>
                  <a:lnTo>
                    <a:pt x="2607" y="13761"/>
                  </a:lnTo>
                  <a:lnTo>
                    <a:pt x="2874" y="14029"/>
                  </a:lnTo>
                  <a:lnTo>
                    <a:pt x="3191" y="14248"/>
                  </a:lnTo>
                  <a:lnTo>
                    <a:pt x="3483" y="14467"/>
                  </a:lnTo>
                  <a:lnTo>
                    <a:pt x="3824" y="14687"/>
                  </a:lnTo>
                  <a:lnTo>
                    <a:pt x="4141" y="14881"/>
                  </a:lnTo>
                  <a:lnTo>
                    <a:pt x="4482" y="15052"/>
                  </a:lnTo>
                  <a:lnTo>
                    <a:pt x="4847" y="15198"/>
                  </a:lnTo>
                  <a:lnTo>
                    <a:pt x="5188" y="15344"/>
                  </a:lnTo>
                  <a:lnTo>
                    <a:pt x="5553" y="15466"/>
                  </a:lnTo>
                  <a:lnTo>
                    <a:pt x="5943" y="15588"/>
                  </a:lnTo>
                  <a:lnTo>
                    <a:pt x="6333" y="15661"/>
                  </a:lnTo>
                  <a:lnTo>
                    <a:pt x="6723" y="15734"/>
                  </a:lnTo>
                  <a:lnTo>
                    <a:pt x="7112" y="15783"/>
                  </a:lnTo>
                  <a:lnTo>
                    <a:pt x="7502" y="15807"/>
                  </a:lnTo>
                  <a:lnTo>
                    <a:pt x="7916" y="15831"/>
                  </a:lnTo>
                  <a:lnTo>
                    <a:pt x="7916" y="15831"/>
                  </a:lnTo>
                  <a:lnTo>
                    <a:pt x="8330" y="15807"/>
                  </a:lnTo>
                  <a:lnTo>
                    <a:pt x="8720" y="15783"/>
                  </a:lnTo>
                  <a:lnTo>
                    <a:pt x="9109" y="15734"/>
                  </a:lnTo>
                  <a:lnTo>
                    <a:pt x="9499" y="15661"/>
                  </a:lnTo>
                  <a:lnTo>
                    <a:pt x="9889" y="15588"/>
                  </a:lnTo>
                  <a:lnTo>
                    <a:pt x="10278" y="15466"/>
                  </a:lnTo>
                  <a:lnTo>
                    <a:pt x="10644" y="15344"/>
                  </a:lnTo>
                  <a:lnTo>
                    <a:pt x="10985" y="15198"/>
                  </a:lnTo>
                  <a:lnTo>
                    <a:pt x="11350" y="15052"/>
                  </a:lnTo>
                  <a:lnTo>
                    <a:pt x="11691" y="14881"/>
                  </a:lnTo>
                  <a:lnTo>
                    <a:pt x="12008" y="14687"/>
                  </a:lnTo>
                  <a:lnTo>
                    <a:pt x="12349" y="14467"/>
                  </a:lnTo>
                  <a:lnTo>
                    <a:pt x="12641" y="14248"/>
                  </a:lnTo>
                  <a:lnTo>
                    <a:pt x="12957" y="14029"/>
                  </a:lnTo>
                  <a:lnTo>
                    <a:pt x="13225" y="13761"/>
                  </a:lnTo>
                  <a:lnTo>
                    <a:pt x="13518" y="13518"/>
                  </a:lnTo>
                  <a:lnTo>
                    <a:pt x="13761" y="13225"/>
                  </a:lnTo>
                  <a:lnTo>
                    <a:pt x="14029" y="12957"/>
                  </a:lnTo>
                  <a:lnTo>
                    <a:pt x="14248" y="12641"/>
                  </a:lnTo>
                  <a:lnTo>
                    <a:pt x="14467" y="12348"/>
                  </a:lnTo>
                  <a:lnTo>
                    <a:pt x="14687" y="12008"/>
                  </a:lnTo>
                  <a:lnTo>
                    <a:pt x="14881" y="11691"/>
                  </a:lnTo>
                  <a:lnTo>
                    <a:pt x="15052" y="11350"/>
                  </a:lnTo>
                  <a:lnTo>
                    <a:pt x="15198" y="10985"/>
                  </a:lnTo>
                  <a:lnTo>
                    <a:pt x="15344" y="10644"/>
                  </a:lnTo>
                  <a:lnTo>
                    <a:pt x="15466" y="10278"/>
                  </a:lnTo>
                  <a:lnTo>
                    <a:pt x="15588" y="9889"/>
                  </a:lnTo>
                  <a:lnTo>
                    <a:pt x="15661" y="9499"/>
                  </a:lnTo>
                  <a:lnTo>
                    <a:pt x="15734" y="9109"/>
                  </a:lnTo>
                  <a:lnTo>
                    <a:pt x="15783" y="8720"/>
                  </a:lnTo>
                  <a:lnTo>
                    <a:pt x="15807" y="8330"/>
                  </a:lnTo>
                  <a:lnTo>
                    <a:pt x="15831" y="7916"/>
                  </a:lnTo>
                  <a:lnTo>
                    <a:pt x="15831" y="7916"/>
                  </a:lnTo>
                  <a:lnTo>
                    <a:pt x="15807" y="7502"/>
                  </a:lnTo>
                  <a:lnTo>
                    <a:pt x="15783" y="7112"/>
                  </a:lnTo>
                  <a:lnTo>
                    <a:pt x="15734" y="6722"/>
                  </a:lnTo>
                  <a:lnTo>
                    <a:pt x="15661" y="6333"/>
                  </a:lnTo>
                  <a:lnTo>
                    <a:pt x="15588" y="5943"/>
                  </a:lnTo>
                  <a:lnTo>
                    <a:pt x="15466" y="5553"/>
                  </a:lnTo>
                  <a:lnTo>
                    <a:pt x="15344" y="5188"/>
                  </a:lnTo>
                  <a:lnTo>
                    <a:pt x="15198" y="4847"/>
                  </a:lnTo>
                  <a:lnTo>
                    <a:pt x="15052" y="4482"/>
                  </a:lnTo>
                  <a:lnTo>
                    <a:pt x="14881" y="4141"/>
                  </a:lnTo>
                  <a:lnTo>
                    <a:pt x="14687" y="3824"/>
                  </a:lnTo>
                  <a:lnTo>
                    <a:pt x="14467" y="3483"/>
                  </a:lnTo>
                  <a:lnTo>
                    <a:pt x="14248" y="3191"/>
                  </a:lnTo>
                  <a:lnTo>
                    <a:pt x="14029" y="2874"/>
                  </a:lnTo>
                  <a:lnTo>
                    <a:pt x="13761" y="2607"/>
                  </a:lnTo>
                  <a:lnTo>
                    <a:pt x="13518" y="2314"/>
                  </a:lnTo>
                  <a:lnTo>
                    <a:pt x="13225" y="2071"/>
                  </a:lnTo>
                  <a:lnTo>
                    <a:pt x="12957" y="1803"/>
                  </a:lnTo>
                  <a:lnTo>
                    <a:pt x="12641" y="1584"/>
                  </a:lnTo>
                  <a:lnTo>
                    <a:pt x="12349" y="1364"/>
                  </a:lnTo>
                  <a:lnTo>
                    <a:pt x="12008" y="1145"/>
                  </a:lnTo>
                  <a:lnTo>
                    <a:pt x="11691" y="950"/>
                  </a:lnTo>
                  <a:lnTo>
                    <a:pt x="11350" y="780"/>
                  </a:lnTo>
                  <a:lnTo>
                    <a:pt x="10985" y="634"/>
                  </a:lnTo>
                  <a:lnTo>
                    <a:pt x="10644" y="488"/>
                  </a:lnTo>
                  <a:lnTo>
                    <a:pt x="10278" y="366"/>
                  </a:lnTo>
                  <a:lnTo>
                    <a:pt x="9889" y="244"/>
                  </a:lnTo>
                  <a:lnTo>
                    <a:pt x="9499" y="171"/>
                  </a:lnTo>
                  <a:lnTo>
                    <a:pt x="9109" y="98"/>
                  </a:lnTo>
                  <a:lnTo>
                    <a:pt x="8720" y="49"/>
                  </a:lnTo>
                  <a:lnTo>
                    <a:pt x="8330" y="25"/>
                  </a:lnTo>
                  <a:lnTo>
                    <a:pt x="7916" y="1"/>
                  </a:lnTo>
                  <a:lnTo>
                    <a:pt x="7916"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37"/>
            <p:cNvSpPr/>
            <p:nvPr/>
          </p:nvSpPr>
          <p:spPr>
            <a:xfrm>
              <a:off x="6673500" y="333700"/>
              <a:ext cx="347100" cy="347100"/>
            </a:xfrm>
            <a:custGeom>
              <a:avLst/>
              <a:gdLst/>
              <a:ahLst/>
              <a:cxnLst/>
              <a:rect l="l" t="t" r="r" b="b"/>
              <a:pathLst>
                <a:path w="13884" h="13884" fill="none" extrusionOk="0">
                  <a:moveTo>
                    <a:pt x="6942" y="13883"/>
                  </a:moveTo>
                  <a:lnTo>
                    <a:pt x="6942" y="13883"/>
                  </a:lnTo>
                  <a:lnTo>
                    <a:pt x="6577" y="13883"/>
                  </a:lnTo>
                  <a:lnTo>
                    <a:pt x="6236" y="13834"/>
                  </a:lnTo>
                  <a:lnTo>
                    <a:pt x="5895" y="13810"/>
                  </a:lnTo>
                  <a:lnTo>
                    <a:pt x="5554" y="13737"/>
                  </a:lnTo>
                  <a:lnTo>
                    <a:pt x="5213" y="13664"/>
                  </a:lnTo>
                  <a:lnTo>
                    <a:pt x="4872" y="13566"/>
                  </a:lnTo>
                  <a:lnTo>
                    <a:pt x="4555" y="13469"/>
                  </a:lnTo>
                  <a:lnTo>
                    <a:pt x="4239" y="13323"/>
                  </a:lnTo>
                  <a:lnTo>
                    <a:pt x="3946" y="13201"/>
                  </a:lnTo>
                  <a:lnTo>
                    <a:pt x="3630" y="13031"/>
                  </a:lnTo>
                  <a:lnTo>
                    <a:pt x="3337" y="12884"/>
                  </a:lnTo>
                  <a:lnTo>
                    <a:pt x="3069" y="12690"/>
                  </a:lnTo>
                  <a:lnTo>
                    <a:pt x="2802" y="12495"/>
                  </a:lnTo>
                  <a:lnTo>
                    <a:pt x="2534" y="12300"/>
                  </a:lnTo>
                  <a:lnTo>
                    <a:pt x="2290" y="12081"/>
                  </a:lnTo>
                  <a:lnTo>
                    <a:pt x="2047" y="11837"/>
                  </a:lnTo>
                  <a:lnTo>
                    <a:pt x="1803" y="11594"/>
                  </a:lnTo>
                  <a:lnTo>
                    <a:pt x="1584" y="11350"/>
                  </a:lnTo>
                  <a:lnTo>
                    <a:pt x="1389" y="11082"/>
                  </a:lnTo>
                  <a:lnTo>
                    <a:pt x="1194" y="10814"/>
                  </a:lnTo>
                  <a:lnTo>
                    <a:pt x="999" y="10546"/>
                  </a:lnTo>
                  <a:lnTo>
                    <a:pt x="853" y="10254"/>
                  </a:lnTo>
                  <a:lnTo>
                    <a:pt x="683" y="9938"/>
                  </a:lnTo>
                  <a:lnTo>
                    <a:pt x="561" y="9645"/>
                  </a:lnTo>
                  <a:lnTo>
                    <a:pt x="415" y="9329"/>
                  </a:lnTo>
                  <a:lnTo>
                    <a:pt x="317" y="9012"/>
                  </a:lnTo>
                  <a:lnTo>
                    <a:pt x="220" y="8671"/>
                  </a:lnTo>
                  <a:lnTo>
                    <a:pt x="147" y="8330"/>
                  </a:lnTo>
                  <a:lnTo>
                    <a:pt x="74" y="7989"/>
                  </a:lnTo>
                  <a:lnTo>
                    <a:pt x="49" y="7648"/>
                  </a:lnTo>
                  <a:lnTo>
                    <a:pt x="1" y="7307"/>
                  </a:lnTo>
                  <a:lnTo>
                    <a:pt x="1" y="6942"/>
                  </a:lnTo>
                  <a:lnTo>
                    <a:pt x="1" y="6942"/>
                  </a:lnTo>
                  <a:lnTo>
                    <a:pt x="1" y="6577"/>
                  </a:lnTo>
                  <a:lnTo>
                    <a:pt x="49" y="6236"/>
                  </a:lnTo>
                  <a:lnTo>
                    <a:pt x="74" y="5895"/>
                  </a:lnTo>
                  <a:lnTo>
                    <a:pt x="147" y="5554"/>
                  </a:lnTo>
                  <a:lnTo>
                    <a:pt x="220" y="5213"/>
                  </a:lnTo>
                  <a:lnTo>
                    <a:pt x="317" y="4872"/>
                  </a:lnTo>
                  <a:lnTo>
                    <a:pt x="415" y="4555"/>
                  </a:lnTo>
                  <a:lnTo>
                    <a:pt x="561" y="4238"/>
                  </a:lnTo>
                  <a:lnTo>
                    <a:pt x="683" y="3946"/>
                  </a:lnTo>
                  <a:lnTo>
                    <a:pt x="853" y="3630"/>
                  </a:lnTo>
                  <a:lnTo>
                    <a:pt x="999" y="3337"/>
                  </a:lnTo>
                  <a:lnTo>
                    <a:pt x="1194" y="3069"/>
                  </a:lnTo>
                  <a:lnTo>
                    <a:pt x="1389" y="2802"/>
                  </a:lnTo>
                  <a:lnTo>
                    <a:pt x="1584" y="2534"/>
                  </a:lnTo>
                  <a:lnTo>
                    <a:pt x="1803" y="2290"/>
                  </a:lnTo>
                  <a:lnTo>
                    <a:pt x="2047" y="2047"/>
                  </a:lnTo>
                  <a:lnTo>
                    <a:pt x="2290" y="1803"/>
                  </a:lnTo>
                  <a:lnTo>
                    <a:pt x="2534" y="1584"/>
                  </a:lnTo>
                  <a:lnTo>
                    <a:pt x="2802" y="1389"/>
                  </a:lnTo>
                  <a:lnTo>
                    <a:pt x="3069" y="1194"/>
                  </a:lnTo>
                  <a:lnTo>
                    <a:pt x="3337" y="999"/>
                  </a:lnTo>
                  <a:lnTo>
                    <a:pt x="3630" y="853"/>
                  </a:lnTo>
                  <a:lnTo>
                    <a:pt x="3946" y="683"/>
                  </a:lnTo>
                  <a:lnTo>
                    <a:pt x="4239" y="561"/>
                  </a:lnTo>
                  <a:lnTo>
                    <a:pt x="4555" y="415"/>
                  </a:lnTo>
                  <a:lnTo>
                    <a:pt x="4872" y="317"/>
                  </a:lnTo>
                  <a:lnTo>
                    <a:pt x="5213" y="220"/>
                  </a:lnTo>
                  <a:lnTo>
                    <a:pt x="5554" y="147"/>
                  </a:lnTo>
                  <a:lnTo>
                    <a:pt x="5895" y="74"/>
                  </a:lnTo>
                  <a:lnTo>
                    <a:pt x="6236" y="49"/>
                  </a:lnTo>
                  <a:lnTo>
                    <a:pt x="6577" y="1"/>
                  </a:lnTo>
                  <a:lnTo>
                    <a:pt x="6942" y="1"/>
                  </a:lnTo>
                  <a:lnTo>
                    <a:pt x="6942" y="1"/>
                  </a:lnTo>
                  <a:lnTo>
                    <a:pt x="7307" y="1"/>
                  </a:lnTo>
                  <a:lnTo>
                    <a:pt x="7648" y="49"/>
                  </a:lnTo>
                  <a:lnTo>
                    <a:pt x="7989" y="74"/>
                  </a:lnTo>
                  <a:lnTo>
                    <a:pt x="8330" y="147"/>
                  </a:lnTo>
                  <a:lnTo>
                    <a:pt x="8671" y="220"/>
                  </a:lnTo>
                  <a:lnTo>
                    <a:pt x="9012" y="317"/>
                  </a:lnTo>
                  <a:lnTo>
                    <a:pt x="9329" y="415"/>
                  </a:lnTo>
                  <a:lnTo>
                    <a:pt x="9645" y="561"/>
                  </a:lnTo>
                  <a:lnTo>
                    <a:pt x="9938" y="683"/>
                  </a:lnTo>
                  <a:lnTo>
                    <a:pt x="10254" y="853"/>
                  </a:lnTo>
                  <a:lnTo>
                    <a:pt x="10546" y="999"/>
                  </a:lnTo>
                  <a:lnTo>
                    <a:pt x="10814" y="1194"/>
                  </a:lnTo>
                  <a:lnTo>
                    <a:pt x="11082" y="1389"/>
                  </a:lnTo>
                  <a:lnTo>
                    <a:pt x="11350" y="1584"/>
                  </a:lnTo>
                  <a:lnTo>
                    <a:pt x="11594" y="1803"/>
                  </a:lnTo>
                  <a:lnTo>
                    <a:pt x="11837" y="2047"/>
                  </a:lnTo>
                  <a:lnTo>
                    <a:pt x="12081" y="2290"/>
                  </a:lnTo>
                  <a:lnTo>
                    <a:pt x="12300" y="2534"/>
                  </a:lnTo>
                  <a:lnTo>
                    <a:pt x="12495" y="2802"/>
                  </a:lnTo>
                  <a:lnTo>
                    <a:pt x="12690" y="3069"/>
                  </a:lnTo>
                  <a:lnTo>
                    <a:pt x="12885" y="3337"/>
                  </a:lnTo>
                  <a:lnTo>
                    <a:pt x="13031" y="3630"/>
                  </a:lnTo>
                  <a:lnTo>
                    <a:pt x="13201" y="3946"/>
                  </a:lnTo>
                  <a:lnTo>
                    <a:pt x="13323" y="4238"/>
                  </a:lnTo>
                  <a:lnTo>
                    <a:pt x="13469" y="4555"/>
                  </a:lnTo>
                  <a:lnTo>
                    <a:pt x="13566" y="4872"/>
                  </a:lnTo>
                  <a:lnTo>
                    <a:pt x="13664" y="5213"/>
                  </a:lnTo>
                  <a:lnTo>
                    <a:pt x="13737" y="5554"/>
                  </a:lnTo>
                  <a:lnTo>
                    <a:pt x="13810" y="5895"/>
                  </a:lnTo>
                  <a:lnTo>
                    <a:pt x="13834" y="6236"/>
                  </a:lnTo>
                  <a:lnTo>
                    <a:pt x="13883" y="6577"/>
                  </a:lnTo>
                  <a:lnTo>
                    <a:pt x="13883" y="6942"/>
                  </a:lnTo>
                  <a:lnTo>
                    <a:pt x="13883" y="6942"/>
                  </a:lnTo>
                  <a:lnTo>
                    <a:pt x="13883" y="7307"/>
                  </a:lnTo>
                  <a:lnTo>
                    <a:pt x="13834" y="7648"/>
                  </a:lnTo>
                  <a:lnTo>
                    <a:pt x="13810" y="7989"/>
                  </a:lnTo>
                  <a:lnTo>
                    <a:pt x="13737" y="8330"/>
                  </a:lnTo>
                  <a:lnTo>
                    <a:pt x="13664" y="8671"/>
                  </a:lnTo>
                  <a:lnTo>
                    <a:pt x="13566" y="9012"/>
                  </a:lnTo>
                  <a:lnTo>
                    <a:pt x="13469" y="9329"/>
                  </a:lnTo>
                  <a:lnTo>
                    <a:pt x="13323" y="9645"/>
                  </a:lnTo>
                  <a:lnTo>
                    <a:pt x="13201" y="9938"/>
                  </a:lnTo>
                  <a:lnTo>
                    <a:pt x="13031" y="10254"/>
                  </a:lnTo>
                  <a:lnTo>
                    <a:pt x="12885" y="10546"/>
                  </a:lnTo>
                  <a:lnTo>
                    <a:pt x="12690" y="10814"/>
                  </a:lnTo>
                  <a:lnTo>
                    <a:pt x="12495" y="11082"/>
                  </a:lnTo>
                  <a:lnTo>
                    <a:pt x="12300" y="11350"/>
                  </a:lnTo>
                  <a:lnTo>
                    <a:pt x="12081" y="11594"/>
                  </a:lnTo>
                  <a:lnTo>
                    <a:pt x="11837" y="11837"/>
                  </a:lnTo>
                  <a:lnTo>
                    <a:pt x="11594" y="12081"/>
                  </a:lnTo>
                  <a:lnTo>
                    <a:pt x="11350" y="12300"/>
                  </a:lnTo>
                  <a:lnTo>
                    <a:pt x="11082" y="12495"/>
                  </a:lnTo>
                  <a:lnTo>
                    <a:pt x="10814" y="12690"/>
                  </a:lnTo>
                  <a:lnTo>
                    <a:pt x="10546" y="12884"/>
                  </a:lnTo>
                  <a:lnTo>
                    <a:pt x="10254" y="13031"/>
                  </a:lnTo>
                  <a:lnTo>
                    <a:pt x="9938" y="13201"/>
                  </a:lnTo>
                  <a:lnTo>
                    <a:pt x="9645" y="13323"/>
                  </a:lnTo>
                  <a:lnTo>
                    <a:pt x="9329" y="13469"/>
                  </a:lnTo>
                  <a:lnTo>
                    <a:pt x="9012" y="13566"/>
                  </a:lnTo>
                  <a:lnTo>
                    <a:pt x="8671" y="13664"/>
                  </a:lnTo>
                  <a:lnTo>
                    <a:pt x="8330" y="13737"/>
                  </a:lnTo>
                  <a:lnTo>
                    <a:pt x="7989" y="13810"/>
                  </a:lnTo>
                  <a:lnTo>
                    <a:pt x="7648" y="13834"/>
                  </a:lnTo>
                  <a:lnTo>
                    <a:pt x="7307" y="13883"/>
                  </a:lnTo>
                  <a:lnTo>
                    <a:pt x="6942" y="13883"/>
                  </a:lnTo>
                  <a:lnTo>
                    <a:pt x="6942" y="13883"/>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37"/>
            <p:cNvSpPr/>
            <p:nvPr/>
          </p:nvSpPr>
          <p:spPr>
            <a:xfrm>
              <a:off x="6848850" y="397625"/>
              <a:ext cx="54825" cy="169300"/>
            </a:xfrm>
            <a:custGeom>
              <a:avLst/>
              <a:gdLst/>
              <a:ahLst/>
              <a:cxnLst/>
              <a:rect l="l" t="t" r="r" b="b"/>
              <a:pathLst>
                <a:path w="2193" h="6772" fill="none" extrusionOk="0">
                  <a:moveTo>
                    <a:pt x="1" y="1"/>
                  </a:moveTo>
                  <a:lnTo>
                    <a:pt x="1" y="4580"/>
                  </a:lnTo>
                  <a:lnTo>
                    <a:pt x="2193" y="6772"/>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37"/>
            <p:cNvSpPr/>
            <p:nvPr/>
          </p:nvSpPr>
          <p:spPr>
            <a:xfrm>
              <a:off x="6847025" y="333700"/>
              <a:ext cx="25" cy="29250"/>
            </a:xfrm>
            <a:custGeom>
              <a:avLst/>
              <a:gdLst/>
              <a:ahLst/>
              <a:cxnLst/>
              <a:rect l="l" t="t" r="r" b="b"/>
              <a:pathLst>
                <a:path w="1" h="1170" fill="none" extrusionOk="0">
                  <a:moveTo>
                    <a:pt x="1" y="1170"/>
                  </a:moveTo>
                  <a:lnTo>
                    <a:pt x="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37"/>
            <p:cNvSpPr/>
            <p:nvPr/>
          </p:nvSpPr>
          <p:spPr>
            <a:xfrm>
              <a:off x="6760575" y="356850"/>
              <a:ext cx="25" cy="25"/>
            </a:xfrm>
            <a:custGeom>
              <a:avLst/>
              <a:gdLst/>
              <a:ahLst/>
              <a:cxnLst/>
              <a:rect l="l" t="t" r="r" b="b"/>
              <a:pathLst>
                <a:path w="1" h="1" fill="none" extrusionOk="0">
                  <a:moveTo>
                    <a:pt x="1" y="0"/>
                  </a:move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37"/>
            <p:cNvSpPr/>
            <p:nvPr/>
          </p:nvSpPr>
          <p:spPr>
            <a:xfrm>
              <a:off x="6760575" y="356850"/>
              <a:ext cx="14025" cy="24975"/>
            </a:xfrm>
            <a:custGeom>
              <a:avLst/>
              <a:gdLst/>
              <a:ahLst/>
              <a:cxnLst/>
              <a:rect l="l" t="t" r="r" b="b"/>
              <a:pathLst>
                <a:path w="561" h="999" fill="none" extrusionOk="0">
                  <a:moveTo>
                    <a:pt x="1" y="0"/>
                  </a:moveTo>
                  <a:lnTo>
                    <a:pt x="561" y="99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7"/>
            <p:cNvSpPr/>
            <p:nvPr/>
          </p:nvSpPr>
          <p:spPr>
            <a:xfrm>
              <a:off x="6696650" y="420775"/>
              <a:ext cx="25" cy="25"/>
            </a:xfrm>
            <a:custGeom>
              <a:avLst/>
              <a:gdLst/>
              <a:ahLst/>
              <a:cxnLst/>
              <a:rect l="l" t="t" r="r" b="b"/>
              <a:pathLst>
                <a:path w="1" h="1" fill="none" extrusionOk="0">
                  <a:moveTo>
                    <a:pt x="0" y="0"/>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37"/>
            <p:cNvSpPr/>
            <p:nvPr/>
          </p:nvSpPr>
          <p:spPr>
            <a:xfrm>
              <a:off x="6696650" y="420775"/>
              <a:ext cx="24975" cy="14025"/>
            </a:xfrm>
            <a:custGeom>
              <a:avLst/>
              <a:gdLst/>
              <a:ahLst/>
              <a:cxnLst/>
              <a:rect l="l" t="t" r="r" b="b"/>
              <a:pathLst>
                <a:path w="999" h="561" fill="none" extrusionOk="0">
                  <a:moveTo>
                    <a:pt x="0" y="0"/>
                  </a:moveTo>
                  <a:lnTo>
                    <a:pt x="999" y="56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37"/>
            <p:cNvSpPr/>
            <p:nvPr/>
          </p:nvSpPr>
          <p:spPr>
            <a:xfrm>
              <a:off x="6673500" y="507225"/>
              <a:ext cx="29250" cy="25"/>
            </a:xfrm>
            <a:custGeom>
              <a:avLst/>
              <a:gdLst/>
              <a:ahLst/>
              <a:cxnLst/>
              <a:rect l="l" t="t" r="r" b="b"/>
              <a:pathLst>
                <a:path w="1170" h="1" fill="none" extrusionOk="0">
                  <a:moveTo>
                    <a:pt x="1" y="1"/>
                  </a:moveTo>
                  <a:lnTo>
                    <a:pt x="117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37"/>
            <p:cNvSpPr/>
            <p:nvPr/>
          </p:nvSpPr>
          <p:spPr>
            <a:xfrm>
              <a:off x="6696650" y="593700"/>
              <a:ext cx="25" cy="25"/>
            </a:xfrm>
            <a:custGeom>
              <a:avLst/>
              <a:gdLst/>
              <a:ahLst/>
              <a:cxnLst/>
              <a:rect l="l" t="t" r="r" b="b"/>
              <a:pathLst>
                <a:path w="1" h="1" fill="none" extrusionOk="0">
                  <a:moveTo>
                    <a:pt x="0" y="0"/>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37"/>
            <p:cNvSpPr/>
            <p:nvPr/>
          </p:nvSpPr>
          <p:spPr>
            <a:xfrm>
              <a:off x="6696650" y="579700"/>
              <a:ext cx="24975" cy="14025"/>
            </a:xfrm>
            <a:custGeom>
              <a:avLst/>
              <a:gdLst/>
              <a:ahLst/>
              <a:cxnLst/>
              <a:rect l="l" t="t" r="r" b="b"/>
              <a:pathLst>
                <a:path w="999" h="561" fill="none" extrusionOk="0">
                  <a:moveTo>
                    <a:pt x="0" y="560"/>
                  </a:moveTo>
                  <a:lnTo>
                    <a:pt x="999"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37"/>
            <p:cNvSpPr/>
            <p:nvPr/>
          </p:nvSpPr>
          <p:spPr>
            <a:xfrm>
              <a:off x="6760575" y="632675"/>
              <a:ext cx="14025" cy="24975"/>
            </a:xfrm>
            <a:custGeom>
              <a:avLst/>
              <a:gdLst/>
              <a:ahLst/>
              <a:cxnLst/>
              <a:rect l="l" t="t" r="r" b="b"/>
              <a:pathLst>
                <a:path w="561" h="999" fill="none" extrusionOk="0">
                  <a:moveTo>
                    <a:pt x="1" y="999"/>
                  </a:moveTo>
                  <a:lnTo>
                    <a:pt x="56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37"/>
            <p:cNvSpPr/>
            <p:nvPr/>
          </p:nvSpPr>
          <p:spPr>
            <a:xfrm>
              <a:off x="6760575" y="657625"/>
              <a:ext cx="25" cy="25"/>
            </a:xfrm>
            <a:custGeom>
              <a:avLst/>
              <a:gdLst/>
              <a:ahLst/>
              <a:cxnLst/>
              <a:rect l="l" t="t" r="r" b="b"/>
              <a:pathLst>
                <a:path w="1" h="1" fill="none" extrusionOk="0">
                  <a:moveTo>
                    <a:pt x="1" y="1"/>
                  </a:moveTo>
                  <a:lnTo>
                    <a:pt x="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37"/>
            <p:cNvSpPr/>
            <p:nvPr/>
          </p:nvSpPr>
          <p:spPr>
            <a:xfrm>
              <a:off x="6847025" y="651550"/>
              <a:ext cx="25" cy="29250"/>
            </a:xfrm>
            <a:custGeom>
              <a:avLst/>
              <a:gdLst/>
              <a:ahLst/>
              <a:cxnLst/>
              <a:rect l="l" t="t" r="r" b="b"/>
              <a:pathLst>
                <a:path w="1" h="1170" fill="none" extrusionOk="0">
                  <a:moveTo>
                    <a:pt x="1" y="0"/>
                  </a:moveTo>
                  <a:lnTo>
                    <a:pt x="1" y="116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37"/>
            <p:cNvSpPr/>
            <p:nvPr/>
          </p:nvSpPr>
          <p:spPr>
            <a:xfrm>
              <a:off x="6919500" y="632675"/>
              <a:ext cx="14025" cy="24975"/>
            </a:xfrm>
            <a:custGeom>
              <a:avLst/>
              <a:gdLst/>
              <a:ahLst/>
              <a:cxnLst/>
              <a:rect l="l" t="t" r="r" b="b"/>
              <a:pathLst>
                <a:path w="561" h="999" fill="none" extrusionOk="0">
                  <a:moveTo>
                    <a:pt x="560" y="999"/>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37"/>
            <p:cNvSpPr/>
            <p:nvPr/>
          </p:nvSpPr>
          <p:spPr>
            <a:xfrm>
              <a:off x="6933500" y="657625"/>
              <a:ext cx="25" cy="25"/>
            </a:xfrm>
            <a:custGeom>
              <a:avLst/>
              <a:gdLst/>
              <a:ahLst/>
              <a:cxnLst/>
              <a:rect l="l" t="t" r="r" b="b"/>
              <a:pathLst>
                <a:path w="1" h="1" fill="none" extrusionOk="0">
                  <a:moveTo>
                    <a:pt x="0" y="1"/>
                  </a:move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37"/>
            <p:cNvSpPr/>
            <p:nvPr/>
          </p:nvSpPr>
          <p:spPr>
            <a:xfrm>
              <a:off x="6972475" y="579700"/>
              <a:ext cx="24975" cy="14025"/>
            </a:xfrm>
            <a:custGeom>
              <a:avLst/>
              <a:gdLst/>
              <a:ahLst/>
              <a:cxnLst/>
              <a:rect l="l" t="t" r="r" b="b"/>
              <a:pathLst>
                <a:path w="999" h="561" fill="none" extrusionOk="0">
                  <a:moveTo>
                    <a:pt x="999" y="560"/>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37"/>
            <p:cNvSpPr/>
            <p:nvPr/>
          </p:nvSpPr>
          <p:spPr>
            <a:xfrm>
              <a:off x="6997425" y="593700"/>
              <a:ext cx="25" cy="25"/>
            </a:xfrm>
            <a:custGeom>
              <a:avLst/>
              <a:gdLst/>
              <a:ahLst/>
              <a:cxnLst/>
              <a:rect l="l" t="t" r="r" b="b"/>
              <a:pathLst>
                <a:path w="1" h="1" fill="none" extrusionOk="0">
                  <a:moveTo>
                    <a:pt x="1" y="0"/>
                  </a:move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37"/>
            <p:cNvSpPr/>
            <p:nvPr/>
          </p:nvSpPr>
          <p:spPr>
            <a:xfrm>
              <a:off x="6991350" y="507225"/>
              <a:ext cx="29250" cy="25"/>
            </a:xfrm>
            <a:custGeom>
              <a:avLst/>
              <a:gdLst/>
              <a:ahLst/>
              <a:cxnLst/>
              <a:rect l="l" t="t" r="r" b="b"/>
              <a:pathLst>
                <a:path w="1170" h="1" fill="none" extrusionOk="0">
                  <a:moveTo>
                    <a:pt x="1169" y="1"/>
                  </a:move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37"/>
            <p:cNvSpPr/>
            <p:nvPr/>
          </p:nvSpPr>
          <p:spPr>
            <a:xfrm>
              <a:off x="6972475" y="420775"/>
              <a:ext cx="24975" cy="14025"/>
            </a:xfrm>
            <a:custGeom>
              <a:avLst/>
              <a:gdLst/>
              <a:ahLst/>
              <a:cxnLst/>
              <a:rect l="l" t="t" r="r" b="b"/>
              <a:pathLst>
                <a:path w="999" h="561" fill="none" extrusionOk="0">
                  <a:moveTo>
                    <a:pt x="0" y="561"/>
                  </a:moveTo>
                  <a:lnTo>
                    <a:pt x="999"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37"/>
            <p:cNvSpPr/>
            <p:nvPr/>
          </p:nvSpPr>
          <p:spPr>
            <a:xfrm>
              <a:off x="6997425" y="420775"/>
              <a:ext cx="25" cy="25"/>
            </a:xfrm>
            <a:custGeom>
              <a:avLst/>
              <a:gdLst/>
              <a:ahLst/>
              <a:cxnLst/>
              <a:rect l="l" t="t" r="r" b="b"/>
              <a:pathLst>
                <a:path w="1" h="1" fill="none" extrusionOk="0">
                  <a:moveTo>
                    <a:pt x="1" y="0"/>
                  </a:move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37"/>
            <p:cNvSpPr/>
            <p:nvPr/>
          </p:nvSpPr>
          <p:spPr>
            <a:xfrm>
              <a:off x="6919500" y="356850"/>
              <a:ext cx="14025" cy="24975"/>
            </a:xfrm>
            <a:custGeom>
              <a:avLst/>
              <a:gdLst/>
              <a:ahLst/>
              <a:cxnLst/>
              <a:rect l="l" t="t" r="r" b="b"/>
              <a:pathLst>
                <a:path w="561" h="999" fill="none" extrusionOk="0">
                  <a:moveTo>
                    <a:pt x="560" y="0"/>
                  </a:moveTo>
                  <a:lnTo>
                    <a:pt x="0" y="99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37"/>
            <p:cNvSpPr/>
            <p:nvPr/>
          </p:nvSpPr>
          <p:spPr>
            <a:xfrm>
              <a:off x="6933500" y="356850"/>
              <a:ext cx="25" cy="25"/>
            </a:xfrm>
            <a:custGeom>
              <a:avLst/>
              <a:gdLst/>
              <a:ahLst/>
              <a:cxnLst/>
              <a:rect l="l" t="t" r="r" b="b"/>
              <a:pathLst>
                <a:path w="1" h="1" fill="none" extrusionOk="0">
                  <a:moveTo>
                    <a:pt x="0" y="0"/>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5" name="Google Shape;875;p37"/>
          <p:cNvGrpSpPr/>
          <p:nvPr/>
        </p:nvGrpSpPr>
        <p:grpSpPr>
          <a:xfrm>
            <a:off x="4661472" y="975567"/>
            <a:ext cx="304439" cy="288286"/>
            <a:chOff x="5973900" y="318475"/>
            <a:chExt cx="401900" cy="380575"/>
          </a:xfrm>
        </p:grpSpPr>
        <p:sp>
          <p:nvSpPr>
            <p:cNvPr id="876" name="Google Shape;876;p37"/>
            <p:cNvSpPr/>
            <p:nvPr/>
          </p:nvSpPr>
          <p:spPr>
            <a:xfrm>
              <a:off x="5973900" y="337975"/>
              <a:ext cx="401900" cy="67000"/>
            </a:xfrm>
            <a:custGeom>
              <a:avLst/>
              <a:gdLst/>
              <a:ahLst/>
              <a:cxnLst/>
              <a:rect l="l" t="t" r="r" b="b"/>
              <a:pathLst>
                <a:path w="16076" h="2680" fill="none" extrusionOk="0">
                  <a:moveTo>
                    <a:pt x="16075" y="2679"/>
                  </a:moveTo>
                  <a:lnTo>
                    <a:pt x="16075" y="0"/>
                  </a:lnTo>
                  <a:lnTo>
                    <a:pt x="1" y="0"/>
                  </a:lnTo>
                  <a:lnTo>
                    <a:pt x="1" y="2679"/>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37"/>
            <p:cNvSpPr/>
            <p:nvPr/>
          </p:nvSpPr>
          <p:spPr>
            <a:xfrm>
              <a:off x="6024450" y="348325"/>
              <a:ext cx="45075" cy="45075"/>
            </a:xfrm>
            <a:custGeom>
              <a:avLst/>
              <a:gdLst/>
              <a:ahLst/>
              <a:cxnLst/>
              <a:rect l="l" t="t" r="r" b="b"/>
              <a:pathLst>
                <a:path w="1803" h="1803" fill="none" extrusionOk="0">
                  <a:moveTo>
                    <a:pt x="902" y="1803"/>
                  </a:moveTo>
                  <a:lnTo>
                    <a:pt x="902" y="1803"/>
                  </a:lnTo>
                  <a:lnTo>
                    <a:pt x="731" y="1778"/>
                  </a:lnTo>
                  <a:lnTo>
                    <a:pt x="561" y="1729"/>
                  </a:lnTo>
                  <a:lnTo>
                    <a:pt x="390" y="1632"/>
                  </a:lnTo>
                  <a:lnTo>
                    <a:pt x="268" y="1535"/>
                  </a:lnTo>
                  <a:lnTo>
                    <a:pt x="147" y="1388"/>
                  </a:lnTo>
                  <a:lnTo>
                    <a:pt x="73" y="1242"/>
                  </a:lnTo>
                  <a:lnTo>
                    <a:pt x="25" y="1072"/>
                  </a:lnTo>
                  <a:lnTo>
                    <a:pt x="0" y="901"/>
                  </a:lnTo>
                  <a:lnTo>
                    <a:pt x="0" y="901"/>
                  </a:lnTo>
                  <a:lnTo>
                    <a:pt x="25" y="707"/>
                  </a:lnTo>
                  <a:lnTo>
                    <a:pt x="73" y="536"/>
                  </a:lnTo>
                  <a:lnTo>
                    <a:pt x="147" y="390"/>
                  </a:lnTo>
                  <a:lnTo>
                    <a:pt x="268" y="244"/>
                  </a:lnTo>
                  <a:lnTo>
                    <a:pt x="390" y="146"/>
                  </a:lnTo>
                  <a:lnTo>
                    <a:pt x="561" y="49"/>
                  </a:lnTo>
                  <a:lnTo>
                    <a:pt x="731" y="0"/>
                  </a:lnTo>
                  <a:lnTo>
                    <a:pt x="902" y="0"/>
                  </a:lnTo>
                  <a:lnTo>
                    <a:pt x="902" y="0"/>
                  </a:lnTo>
                  <a:lnTo>
                    <a:pt x="1072" y="0"/>
                  </a:lnTo>
                  <a:lnTo>
                    <a:pt x="1242" y="49"/>
                  </a:lnTo>
                  <a:lnTo>
                    <a:pt x="1413" y="146"/>
                  </a:lnTo>
                  <a:lnTo>
                    <a:pt x="1535" y="244"/>
                  </a:lnTo>
                  <a:lnTo>
                    <a:pt x="1657" y="390"/>
                  </a:lnTo>
                  <a:lnTo>
                    <a:pt x="1730" y="536"/>
                  </a:lnTo>
                  <a:lnTo>
                    <a:pt x="1778" y="707"/>
                  </a:lnTo>
                  <a:lnTo>
                    <a:pt x="1803" y="901"/>
                  </a:lnTo>
                  <a:lnTo>
                    <a:pt x="1803" y="901"/>
                  </a:lnTo>
                  <a:lnTo>
                    <a:pt x="1778" y="1072"/>
                  </a:lnTo>
                  <a:lnTo>
                    <a:pt x="1730" y="1242"/>
                  </a:lnTo>
                  <a:lnTo>
                    <a:pt x="1657" y="1388"/>
                  </a:lnTo>
                  <a:lnTo>
                    <a:pt x="1535" y="1535"/>
                  </a:lnTo>
                  <a:lnTo>
                    <a:pt x="1413" y="1632"/>
                  </a:lnTo>
                  <a:lnTo>
                    <a:pt x="1242" y="1729"/>
                  </a:lnTo>
                  <a:lnTo>
                    <a:pt x="1072" y="1778"/>
                  </a:lnTo>
                  <a:lnTo>
                    <a:pt x="902" y="1803"/>
                  </a:lnTo>
                  <a:lnTo>
                    <a:pt x="902" y="180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37"/>
            <p:cNvSpPr/>
            <p:nvPr/>
          </p:nvSpPr>
          <p:spPr>
            <a:xfrm>
              <a:off x="6280175" y="348325"/>
              <a:ext cx="45075" cy="45075"/>
            </a:xfrm>
            <a:custGeom>
              <a:avLst/>
              <a:gdLst/>
              <a:ahLst/>
              <a:cxnLst/>
              <a:rect l="l" t="t" r="r" b="b"/>
              <a:pathLst>
                <a:path w="1803" h="1803" fill="none" extrusionOk="0">
                  <a:moveTo>
                    <a:pt x="902" y="1803"/>
                  </a:moveTo>
                  <a:lnTo>
                    <a:pt x="902" y="1803"/>
                  </a:lnTo>
                  <a:lnTo>
                    <a:pt x="731" y="1778"/>
                  </a:lnTo>
                  <a:lnTo>
                    <a:pt x="561" y="1729"/>
                  </a:lnTo>
                  <a:lnTo>
                    <a:pt x="390" y="1632"/>
                  </a:lnTo>
                  <a:lnTo>
                    <a:pt x="268" y="1535"/>
                  </a:lnTo>
                  <a:lnTo>
                    <a:pt x="147" y="1388"/>
                  </a:lnTo>
                  <a:lnTo>
                    <a:pt x="74" y="1242"/>
                  </a:lnTo>
                  <a:lnTo>
                    <a:pt x="25" y="1072"/>
                  </a:lnTo>
                  <a:lnTo>
                    <a:pt x="0" y="901"/>
                  </a:lnTo>
                  <a:lnTo>
                    <a:pt x="0" y="901"/>
                  </a:lnTo>
                  <a:lnTo>
                    <a:pt x="25" y="707"/>
                  </a:lnTo>
                  <a:lnTo>
                    <a:pt x="74" y="536"/>
                  </a:lnTo>
                  <a:lnTo>
                    <a:pt x="147" y="390"/>
                  </a:lnTo>
                  <a:lnTo>
                    <a:pt x="268" y="244"/>
                  </a:lnTo>
                  <a:lnTo>
                    <a:pt x="390" y="146"/>
                  </a:lnTo>
                  <a:lnTo>
                    <a:pt x="561" y="49"/>
                  </a:lnTo>
                  <a:lnTo>
                    <a:pt x="731" y="0"/>
                  </a:lnTo>
                  <a:lnTo>
                    <a:pt x="902" y="0"/>
                  </a:lnTo>
                  <a:lnTo>
                    <a:pt x="902" y="0"/>
                  </a:lnTo>
                  <a:lnTo>
                    <a:pt x="1072" y="0"/>
                  </a:lnTo>
                  <a:lnTo>
                    <a:pt x="1243" y="49"/>
                  </a:lnTo>
                  <a:lnTo>
                    <a:pt x="1413" y="146"/>
                  </a:lnTo>
                  <a:lnTo>
                    <a:pt x="1535" y="244"/>
                  </a:lnTo>
                  <a:lnTo>
                    <a:pt x="1657" y="390"/>
                  </a:lnTo>
                  <a:lnTo>
                    <a:pt x="1730" y="536"/>
                  </a:lnTo>
                  <a:lnTo>
                    <a:pt x="1778" y="707"/>
                  </a:lnTo>
                  <a:lnTo>
                    <a:pt x="1803" y="901"/>
                  </a:lnTo>
                  <a:lnTo>
                    <a:pt x="1803" y="901"/>
                  </a:lnTo>
                  <a:lnTo>
                    <a:pt x="1778" y="1072"/>
                  </a:lnTo>
                  <a:lnTo>
                    <a:pt x="1730" y="1242"/>
                  </a:lnTo>
                  <a:lnTo>
                    <a:pt x="1657" y="1388"/>
                  </a:lnTo>
                  <a:lnTo>
                    <a:pt x="1535" y="1535"/>
                  </a:lnTo>
                  <a:lnTo>
                    <a:pt x="1413" y="1632"/>
                  </a:lnTo>
                  <a:lnTo>
                    <a:pt x="1243" y="1729"/>
                  </a:lnTo>
                  <a:lnTo>
                    <a:pt x="1072" y="1778"/>
                  </a:lnTo>
                  <a:lnTo>
                    <a:pt x="902" y="1803"/>
                  </a:lnTo>
                  <a:lnTo>
                    <a:pt x="902" y="180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37"/>
            <p:cNvSpPr/>
            <p:nvPr/>
          </p:nvSpPr>
          <p:spPr>
            <a:xfrm>
              <a:off x="5973900" y="667375"/>
              <a:ext cx="401900" cy="31675"/>
            </a:xfrm>
            <a:custGeom>
              <a:avLst/>
              <a:gdLst/>
              <a:ahLst/>
              <a:cxnLst/>
              <a:rect l="l" t="t" r="r" b="b"/>
              <a:pathLst>
                <a:path w="16076" h="1267" fill="none" extrusionOk="0">
                  <a:moveTo>
                    <a:pt x="1" y="0"/>
                  </a:moveTo>
                  <a:lnTo>
                    <a:pt x="1" y="487"/>
                  </a:lnTo>
                  <a:lnTo>
                    <a:pt x="1" y="487"/>
                  </a:lnTo>
                  <a:lnTo>
                    <a:pt x="25" y="658"/>
                  </a:lnTo>
                  <a:lnTo>
                    <a:pt x="74" y="804"/>
                  </a:lnTo>
                  <a:lnTo>
                    <a:pt x="147" y="926"/>
                  </a:lnTo>
                  <a:lnTo>
                    <a:pt x="220" y="1048"/>
                  </a:lnTo>
                  <a:lnTo>
                    <a:pt x="342" y="1145"/>
                  </a:lnTo>
                  <a:lnTo>
                    <a:pt x="488" y="1218"/>
                  </a:lnTo>
                  <a:lnTo>
                    <a:pt x="634" y="1267"/>
                  </a:lnTo>
                  <a:lnTo>
                    <a:pt x="780" y="1267"/>
                  </a:lnTo>
                  <a:lnTo>
                    <a:pt x="15296" y="1267"/>
                  </a:lnTo>
                  <a:lnTo>
                    <a:pt x="15296" y="1267"/>
                  </a:lnTo>
                  <a:lnTo>
                    <a:pt x="15442" y="1267"/>
                  </a:lnTo>
                  <a:lnTo>
                    <a:pt x="15588" y="1218"/>
                  </a:lnTo>
                  <a:lnTo>
                    <a:pt x="15734" y="1145"/>
                  </a:lnTo>
                  <a:lnTo>
                    <a:pt x="15856" y="1048"/>
                  </a:lnTo>
                  <a:lnTo>
                    <a:pt x="15929" y="926"/>
                  </a:lnTo>
                  <a:lnTo>
                    <a:pt x="16002" y="804"/>
                  </a:lnTo>
                  <a:lnTo>
                    <a:pt x="16051" y="658"/>
                  </a:lnTo>
                  <a:lnTo>
                    <a:pt x="16075" y="487"/>
                  </a:lnTo>
                  <a:lnTo>
                    <a:pt x="16075"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37"/>
            <p:cNvSpPr/>
            <p:nvPr/>
          </p:nvSpPr>
          <p:spPr>
            <a:xfrm>
              <a:off x="6302700" y="318475"/>
              <a:ext cx="28650" cy="63350"/>
            </a:xfrm>
            <a:custGeom>
              <a:avLst/>
              <a:gdLst/>
              <a:ahLst/>
              <a:cxnLst/>
              <a:rect l="l" t="t" r="r" b="b"/>
              <a:pathLst>
                <a:path w="1146" h="2534" fill="none" extrusionOk="0">
                  <a:moveTo>
                    <a:pt x="634" y="2534"/>
                  </a:moveTo>
                  <a:lnTo>
                    <a:pt x="488" y="2534"/>
                  </a:lnTo>
                  <a:lnTo>
                    <a:pt x="488" y="2534"/>
                  </a:lnTo>
                  <a:lnTo>
                    <a:pt x="390" y="2534"/>
                  </a:lnTo>
                  <a:lnTo>
                    <a:pt x="293" y="2485"/>
                  </a:lnTo>
                  <a:lnTo>
                    <a:pt x="220" y="2461"/>
                  </a:lnTo>
                  <a:lnTo>
                    <a:pt x="147" y="2388"/>
                  </a:lnTo>
                  <a:lnTo>
                    <a:pt x="74" y="2315"/>
                  </a:lnTo>
                  <a:lnTo>
                    <a:pt x="49" y="2242"/>
                  </a:lnTo>
                  <a:lnTo>
                    <a:pt x="1" y="2144"/>
                  </a:lnTo>
                  <a:lnTo>
                    <a:pt x="1" y="2047"/>
                  </a:lnTo>
                  <a:lnTo>
                    <a:pt x="1" y="488"/>
                  </a:lnTo>
                  <a:lnTo>
                    <a:pt x="1" y="488"/>
                  </a:lnTo>
                  <a:lnTo>
                    <a:pt x="1" y="391"/>
                  </a:lnTo>
                  <a:lnTo>
                    <a:pt x="49" y="293"/>
                  </a:lnTo>
                  <a:lnTo>
                    <a:pt x="74" y="220"/>
                  </a:lnTo>
                  <a:lnTo>
                    <a:pt x="147" y="147"/>
                  </a:lnTo>
                  <a:lnTo>
                    <a:pt x="220" y="74"/>
                  </a:lnTo>
                  <a:lnTo>
                    <a:pt x="293" y="50"/>
                  </a:lnTo>
                  <a:lnTo>
                    <a:pt x="390" y="1"/>
                  </a:lnTo>
                  <a:lnTo>
                    <a:pt x="488" y="1"/>
                  </a:lnTo>
                  <a:lnTo>
                    <a:pt x="683" y="1"/>
                  </a:lnTo>
                  <a:lnTo>
                    <a:pt x="683" y="1"/>
                  </a:lnTo>
                  <a:lnTo>
                    <a:pt x="780" y="1"/>
                  </a:lnTo>
                  <a:lnTo>
                    <a:pt x="877" y="50"/>
                  </a:lnTo>
                  <a:lnTo>
                    <a:pt x="950" y="74"/>
                  </a:lnTo>
                  <a:lnTo>
                    <a:pt x="1024" y="147"/>
                  </a:lnTo>
                  <a:lnTo>
                    <a:pt x="1072" y="220"/>
                  </a:lnTo>
                  <a:lnTo>
                    <a:pt x="1121" y="293"/>
                  </a:lnTo>
                  <a:lnTo>
                    <a:pt x="1145" y="391"/>
                  </a:lnTo>
                  <a:lnTo>
                    <a:pt x="1145" y="48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37"/>
            <p:cNvSpPr/>
            <p:nvPr/>
          </p:nvSpPr>
          <p:spPr>
            <a:xfrm>
              <a:off x="6046975" y="318475"/>
              <a:ext cx="28650" cy="63350"/>
            </a:xfrm>
            <a:custGeom>
              <a:avLst/>
              <a:gdLst/>
              <a:ahLst/>
              <a:cxnLst/>
              <a:rect l="l" t="t" r="r" b="b"/>
              <a:pathLst>
                <a:path w="1146" h="2534" fill="none" extrusionOk="0">
                  <a:moveTo>
                    <a:pt x="634" y="2534"/>
                  </a:moveTo>
                  <a:lnTo>
                    <a:pt x="488" y="2534"/>
                  </a:lnTo>
                  <a:lnTo>
                    <a:pt x="488" y="2534"/>
                  </a:lnTo>
                  <a:lnTo>
                    <a:pt x="390" y="2534"/>
                  </a:lnTo>
                  <a:lnTo>
                    <a:pt x="293" y="2485"/>
                  </a:lnTo>
                  <a:lnTo>
                    <a:pt x="220" y="2461"/>
                  </a:lnTo>
                  <a:lnTo>
                    <a:pt x="147" y="2388"/>
                  </a:lnTo>
                  <a:lnTo>
                    <a:pt x="74" y="2315"/>
                  </a:lnTo>
                  <a:lnTo>
                    <a:pt x="49" y="2242"/>
                  </a:lnTo>
                  <a:lnTo>
                    <a:pt x="1" y="2144"/>
                  </a:lnTo>
                  <a:lnTo>
                    <a:pt x="1" y="2047"/>
                  </a:lnTo>
                  <a:lnTo>
                    <a:pt x="1" y="488"/>
                  </a:lnTo>
                  <a:lnTo>
                    <a:pt x="1" y="488"/>
                  </a:lnTo>
                  <a:lnTo>
                    <a:pt x="1" y="391"/>
                  </a:lnTo>
                  <a:lnTo>
                    <a:pt x="49" y="293"/>
                  </a:lnTo>
                  <a:lnTo>
                    <a:pt x="74" y="220"/>
                  </a:lnTo>
                  <a:lnTo>
                    <a:pt x="147" y="147"/>
                  </a:lnTo>
                  <a:lnTo>
                    <a:pt x="220" y="74"/>
                  </a:lnTo>
                  <a:lnTo>
                    <a:pt x="293" y="50"/>
                  </a:lnTo>
                  <a:lnTo>
                    <a:pt x="390" y="1"/>
                  </a:lnTo>
                  <a:lnTo>
                    <a:pt x="488" y="1"/>
                  </a:lnTo>
                  <a:lnTo>
                    <a:pt x="682" y="1"/>
                  </a:lnTo>
                  <a:lnTo>
                    <a:pt x="682" y="1"/>
                  </a:lnTo>
                  <a:lnTo>
                    <a:pt x="780" y="1"/>
                  </a:lnTo>
                  <a:lnTo>
                    <a:pt x="877" y="50"/>
                  </a:lnTo>
                  <a:lnTo>
                    <a:pt x="950" y="74"/>
                  </a:lnTo>
                  <a:lnTo>
                    <a:pt x="1023" y="147"/>
                  </a:lnTo>
                  <a:lnTo>
                    <a:pt x="1072" y="220"/>
                  </a:lnTo>
                  <a:lnTo>
                    <a:pt x="1121" y="293"/>
                  </a:lnTo>
                  <a:lnTo>
                    <a:pt x="1145" y="391"/>
                  </a:lnTo>
                  <a:lnTo>
                    <a:pt x="1145" y="48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37"/>
            <p:cNvSpPr/>
            <p:nvPr/>
          </p:nvSpPr>
          <p:spPr>
            <a:xfrm>
              <a:off x="5973900" y="407375"/>
              <a:ext cx="401900" cy="272200"/>
            </a:xfrm>
            <a:custGeom>
              <a:avLst/>
              <a:gdLst/>
              <a:ahLst/>
              <a:cxnLst/>
              <a:rect l="l" t="t" r="r" b="b"/>
              <a:pathLst>
                <a:path w="16076" h="10888" fill="none" extrusionOk="0">
                  <a:moveTo>
                    <a:pt x="1" y="1"/>
                  </a:moveTo>
                  <a:lnTo>
                    <a:pt x="1" y="10303"/>
                  </a:lnTo>
                  <a:lnTo>
                    <a:pt x="1" y="10303"/>
                  </a:lnTo>
                  <a:lnTo>
                    <a:pt x="25" y="10400"/>
                  </a:lnTo>
                  <a:lnTo>
                    <a:pt x="74" y="10498"/>
                  </a:lnTo>
                  <a:lnTo>
                    <a:pt x="147" y="10595"/>
                  </a:lnTo>
                  <a:lnTo>
                    <a:pt x="220" y="10693"/>
                  </a:lnTo>
                  <a:lnTo>
                    <a:pt x="342" y="10766"/>
                  </a:lnTo>
                  <a:lnTo>
                    <a:pt x="488" y="10839"/>
                  </a:lnTo>
                  <a:lnTo>
                    <a:pt x="634" y="10887"/>
                  </a:lnTo>
                  <a:lnTo>
                    <a:pt x="780" y="10887"/>
                  </a:lnTo>
                  <a:lnTo>
                    <a:pt x="15296" y="10887"/>
                  </a:lnTo>
                  <a:lnTo>
                    <a:pt x="15296" y="10887"/>
                  </a:lnTo>
                  <a:lnTo>
                    <a:pt x="15442" y="10887"/>
                  </a:lnTo>
                  <a:lnTo>
                    <a:pt x="15588" y="10839"/>
                  </a:lnTo>
                  <a:lnTo>
                    <a:pt x="15734" y="10766"/>
                  </a:lnTo>
                  <a:lnTo>
                    <a:pt x="15856" y="10668"/>
                  </a:lnTo>
                  <a:lnTo>
                    <a:pt x="15929" y="10546"/>
                  </a:lnTo>
                  <a:lnTo>
                    <a:pt x="16002" y="10425"/>
                  </a:lnTo>
                  <a:lnTo>
                    <a:pt x="16051" y="10278"/>
                  </a:lnTo>
                  <a:lnTo>
                    <a:pt x="16075" y="10108"/>
                  </a:lnTo>
                  <a:lnTo>
                    <a:pt x="16075" y="1"/>
                  </a:lnTo>
                  <a:lnTo>
                    <a:pt x="1"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37"/>
            <p:cNvSpPr/>
            <p:nvPr/>
          </p:nvSpPr>
          <p:spPr>
            <a:xfrm>
              <a:off x="6024450" y="456100"/>
              <a:ext cx="300800" cy="175375"/>
            </a:xfrm>
            <a:custGeom>
              <a:avLst/>
              <a:gdLst/>
              <a:ahLst/>
              <a:cxnLst/>
              <a:rect l="l" t="t" r="r" b="b"/>
              <a:pathLst>
                <a:path w="12032" h="7015" fill="none" extrusionOk="0">
                  <a:moveTo>
                    <a:pt x="0" y="0"/>
                  </a:moveTo>
                  <a:lnTo>
                    <a:pt x="12032" y="0"/>
                  </a:lnTo>
                  <a:lnTo>
                    <a:pt x="12032" y="7014"/>
                  </a:lnTo>
                  <a:lnTo>
                    <a:pt x="0" y="7014"/>
                  </a:lnTo>
                  <a:lnTo>
                    <a:pt x="0" y="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37"/>
            <p:cNvSpPr/>
            <p:nvPr/>
          </p:nvSpPr>
          <p:spPr>
            <a:xfrm>
              <a:off x="6024450" y="573000"/>
              <a:ext cx="300800" cy="25"/>
            </a:xfrm>
            <a:custGeom>
              <a:avLst/>
              <a:gdLst/>
              <a:ahLst/>
              <a:cxnLst/>
              <a:rect l="l" t="t" r="r" b="b"/>
              <a:pathLst>
                <a:path w="12032" h="1" fill="none" extrusionOk="0">
                  <a:moveTo>
                    <a:pt x="0" y="0"/>
                  </a:moveTo>
                  <a:lnTo>
                    <a:pt x="12032"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37"/>
            <p:cNvSpPr/>
            <p:nvPr/>
          </p:nvSpPr>
          <p:spPr>
            <a:xfrm>
              <a:off x="6024450" y="514550"/>
              <a:ext cx="300800" cy="25"/>
            </a:xfrm>
            <a:custGeom>
              <a:avLst/>
              <a:gdLst/>
              <a:ahLst/>
              <a:cxnLst/>
              <a:rect l="l" t="t" r="r" b="b"/>
              <a:pathLst>
                <a:path w="12032" h="1" fill="none" extrusionOk="0">
                  <a:moveTo>
                    <a:pt x="0" y="0"/>
                  </a:moveTo>
                  <a:lnTo>
                    <a:pt x="12032"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37"/>
            <p:cNvSpPr/>
            <p:nvPr/>
          </p:nvSpPr>
          <p:spPr>
            <a:xfrm>
              <a:off x="6264950" y="456100"/>
              <a:ext cx="25" cy="175375"/>
            </a:xfrm>
            <a:custGeom>
              <a:avLst/>
              <a:gdLst/>
              <a:ahLst/>
              <a:cxnLst/>
              <a:rect l="l" t="t" r="r" b="b"/>
              <a:pathLst>
                <a:path w="1" h="7015" fill="none" extrusionOk="0">
                  <a:moveTo>
                    <a:pt x="1" y="0"/>
                  </a:moveTo>
                  <a:lnTo>
                    <a:pt x="1" y="701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37"/>
            <p:cNvSpPr/>
            <p:nvPr/>
          </p:nvSpPr>
          <p:spPr>
            <a:xfrm>
              <a:off x="6204675" y="456100"/>
              <a:ext cx="25" cy="175375"/>
            </a:xfrm>
            <a:custGeom>
              <a:avLst/>
              <a:gdLst/>
              <a:ahLst/>
              <a:cxnLst/>
              <a:rect l="l" t="t" r="r" b="b"/>
              <a:pathLst>
                <a:path w="1" h="7015" fill="none" extrusionOk="0">
                  <a:moveTo>
                    <a:pt x="0" y="0"/>
                  </a:moveTo>
                  <a:lnTo>
                    <a:pt x="0" y="701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37"/>
            <p:cNvSpPr/>
            <p:nvPr/>
          </p:nvSpPr>
          <p:spPr>
            <a:xfrm>
              <a:off x="6145000" y="456100"/>
              <a:ext cx="25" cy="175375"/>
            </a:xfrm>
            <a:custGeom>
              <a:avLst/>
              <a:gdLst/>
              <a:ahLst/>
              <a:cxnLst/>
              <a:rect l="l" t="t" r="r" b="b"/>
              <a:pathLst>
                <a:path w="1" h="7015" fill="none" extrusionOk="0">
                  <a:moveTo>
                    <a:pt x="1" y="0"/>
                  </a:moveTo>
                  <a:lnTo>
                    <a:pt x="1" y="701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37"/>
            <p:cNvSpPr/>
            <p:nvPr/>
          </p:nvSpPr>
          <p:spPr>
            <a:xfrm>
              <a:off x="6084725" y="456100"/>
              <a:ext cx="25" cy="175375"/>
            </a:xfrm>
            <a:custGeom>
              <a:avLst/>
              <a:gdLst/>
              <a:ahLst/>
              <a:cxnLst/>
              <a:rect l="l" t="t" r="r" b="b"/>
              <a:pathLst>
                <a:path w="1" h="7015" fill="none" extrusionOk="0">
                  <a:moveTo>
                    <a:pt x="1" y="0"/>
                  </a:moveTo>
                  <a:lnTo>
                    <a:pt x="1" y="701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0" name="Google Shape;890;p37"/>
          <p:cNvGrpSpPr/>
          <p:nvPr/>
        </p:nvGrpSpPr>
        <p:grpSpPr>
          <a:xfrm>
            <a:off x="1097170" y="1438172"/>
            <a:ext cx="309022" cy="376837"/>
            <a:chOff x="1268550" y="929175"/>
            <a:chExt cx="407950" cy="497475"/>
          </a:xfrm>
        </p:grpSpPr>
        <p:sp>
          <p:nvSpPr>
            <p:cNvPr id="891" name="Google Shape;891;p37"/>
            <p:cNvSpPr/>
            <p:nvPr/>
          </p:nvSpPr>
          <p:spPr>
            <a:xfrm>
              <a:off x="1268550" y="953550"/>
              <a:ext cx="387250" cy="473100"/>
            </a:xfrm>
            <a:custGeom>
              <a:avLst/>
              <a:gdLst/>
              <a:ahLst/>
              <a:cxnLst/>
              <a:rect l="l" t="t" r="r" b="b"/>
              <a:pathLst>
                <a:path w="15490" h="18924" fill="none" extrusionOk="0">
                  <a:moveTo>
                    <a:pt x="15490" y="17828"/>
                  </a:moveTo>
                  <a:lnTo>
                    <a:pt x="15490" y="17828"/>
                  </a:lnTo>
                  <a:lnTo>
                    <a:pt x="15465" y="17998"/>
                  </a:lnTo>
                  <a:lnTo>
                    <a:pt x="15417" y="18169"/>
                  </a:lnTo>
                  <a:lnTo>
                    <a:pt x="15319" y="18364"/>
                  </a:lnTo>
                  <a:lnTo>
                    <a:pt x="15197" y="18534"/>
                  </a:lnTo>
                  <a:lnTo>
                    <a:pt x="15051" y="18680"/>
                  </a:lnTo>
                  <a:lnTo>
                    <a:pt x="14881" y="18802"/>
                  </a:lnTo>
                  <a:lnTo>
                    <a:pt x="14735" y="18900"/>
                  </a:lnTo>
                  <a:lnTo>
                    <a:pt x="14564" y="18924"/>
                  </a:lnTo>
                  <a:lnTo>
                    <a:pt x="1023" y="18924"/>
                  </a:lnTo>
                  <a:lnTo>
                    <a:pt x="1023" y="18924"/>
                  </a:lnTo>
                  <a:lnTo>
                    <a:pt x="852" y="18900"/>
                  </a:lnTo>
                  <a:lnTo>
                    <a:pt x="682" y="18802"/>
                  </a:lnTo>
                  <a:lnTo>
                    <a:pt x="511" y="18680"/>
                  </a:lnTo>
                  <a:lnTo>
                    <a:pt x="341" y="18534"/>
                  </a:lnTo>
                  <a:lnTo>
                    <a:pt x="219" y="18364"/>
                  </a:lnTo>
                  <a:lnTo>
                    <a:pt x="97" y="18169"/>
                  </a:lnTo>
                  <a:lnTo>
                    <a:pt x="24" y="17998"/>
                  </a:lnTo>
                  <a:lnTo>
                    <a:pt x="0" y="17828"/>
                  </a:lnTo>
                  <a:lnTo>
                    <a:pt x="0" y="877"/>
                  </a:lnTo>
                  <a:lnTo>
                    <a:pt x="0" y="877"/>
                  </a:lnTo>
                  <a:lnTo>
                    <a:pt x="24" y="706"/>
                  </a:lnTo>
                  <a:lnTo>
                    <a:pt x="97" y="560"/>
                  </a:lnTo>
                  <a:lnTo>
                    <a:pt x="195" y="414"/>
                  </a:lnTo>
                  <a:lnTo>
                    <a:pt x="341" y="268"/>
                  </a:lnTo>
                  <a:lnTo>
                    <a:pt x="487" y="171"/>
                  </a:lnTo>
                  <a:lnTo>
                    <a:pt x="658" y="73"/>
                  </a:lnTo>
                  <a:lnTo>
                    <a:pt x="828" y="24"/>
                  </a:lnTo>
                  <a:lnTo>
                    <a:pt x="974"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37"/>
            <p:cNvSpPr/>
            <p:nvPr/>
          </p:nvSpPr>
          <p:spPr>
            <a:xfrm>
              <a:off x="1298975" y="929175"/>
              <a:ext cx="377525" cy="462775"/>
            </a:xfrm>
            <a:custGeom>
              <a:avLst/>
              <a:gdLst/>
              <a:ahLst/>
              <a:cxnLst/>
              <a:rect l="l" t="t" r="r" b="b"/>
              <a:pathLst>
                <a:path w="15101" h="18511" fill="none" extrusionOk="0">
                  <a:moveTo>
                    <a:pt x="15101" y="3362"/>
                  </a:moveTo>
                  <a:lnTo>
                    <a:pt x="15101" y="17731"/>
                  </a:lnTo>
                  <a:lnTo>
                    <a:pt x="15101" y="17731"/>
                  </a:lnTo>
                  <a:lnTo>
                    <a:pt x="15076" y="17877"/>
                  </a:lnTo>
                  <a:lnTo>
                    <a:pt x="15028" y="18024"/>
                  </a:lnTo>
                  <a:lnTo>
                    <a:pt x="14979" y="18145"/>
                  </a:lnTo>
                  <a:lnTo>
                    <a:pt x="14882" y="18267"/>
                  </a:lnTo>
                  <a:lnTo>
                    <a:pt x="14760" y="18365"/>
                  </a:lnTo>
                  <a:lnTo>
                    <a:pt x="14614" y="18438"/>
                  </a:lnTo>
                  <a:lnTo>
                    <a:pt x="14468" y="18486"/>
                  </a:lnTo>
                  <a:lnTo>
                    <a:pt x="14321" y="18511"/>
                  </a:lnTo>
                  <a:lnTo>
                    <a:pt x="780" y="18511"/>
                  </a:lnTo>
                  <a:lnTo>
                    <a:pt x="780" y="18511"/>
                  </a:lnTo>
                  <a:lnTo>
                    <a:pt x="634" y="18486"/>
                  </a:lnTo>
                  <a:lnTo>
                    <a:pt x="488" y="18438"/>
                  </a:lnTo>
                  <a:lnTo>
                    <a:pt x="342" y="18365"/>
                  </a:lnTo>
                  <a:lnTo>
                    <a:pt x="220" y="18267"/>
                  </a:lnTo>
                  <a:lnTo>
                    <a:pt x="123" y="18145"/>
                  </a:lnTo>
                  <a:lnTo>
                    <a:pt x="74" y="18024"/>
                  </a:lnTo>
                  <a:lnTo>
                    <a:pt x="25" y="17877"/>
                  </a:lnTo>
                  <a:lnTo>
                    <a:pt x="1" y="17731"/>
                  </a:lnTo>
                  <a:lnTo>
                    <a:pt x="1" y="780"/>
                  </a:lnTo>
                  <a:lnTo>
                    <a:pt x="1" y="780"/>
                  </a:lnTo>
                  <a:lnTo>
                    <a:pt x="25" y="610"/>
                  </a:lnTo>
                  <a:lnTo>
                    <a:pt x="74" y="464"/>
                  </a:lnTo>
                  <a:lnTo>
                    <a:pt x="123" y="342"/>
                  </a:lnTo>
                  <a:lnTo>
                    <a:pt x="220" y="220"/>
                  </a:lnTo>
                  <a:lnTo>
                    <a:pt x="342" y="123"/>
                  </a:lnTo>
                  <a:lnTo>
                    <a:pt x="488" y="50"/>
                  </a:lnTo>
                  <a:lnTo>
                    <a:pt x="634" y="1"/>
                  </a:lnTo>
                  <a:lnTo>
                    <a:pt x="780" y="1"/>
                  </a:lnTo>
                  <a:lnTo>
                    <a:pt x="1174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37"/>
            <p:cNvSpPr/>
            <p:nvPr/>
          </p:nvSpPr>
          <p:spPr>
            <a:xfrm>
              <a:off x="1592450" y="929175"/>
              <a:ext cx="84050" cy="84050"/>
            </a:xfrm>
            <a:custGeom>
              <a:avLst/>
              <a:gdLst/>
              <a:ahLst/>
              <a:cxnLst/>
              <a:rect l="l" t="t" r="r" b="b"/>
              <a:pathLst>
                <a:path w="3362" h="3362" fill="none" extrusionOk="0">
                  <a:moveTo>
                    <a:pt x="1" y="2582"/>
                  </a:moveTo>
                  <a:lnTo>
                    <a:pt x="1" y="1"/>
                  </a:lnTo>
                  <a:lnTo>
                    <a:pt x="3362" y="3362"/>
                  </a:lnTo>
                  <a:lnTo>
                    <a:pt x="780" y="3362"/>
                  </a:lnTo>
                  <a:lnTo>
                    <a:pt x="780" y="3362"/>
                  </a:lnTo>
                  <a:lnTo>
                    <a:pt x="610" y="3337"/>
                  </a:lnTo>
                  <a:lnTo>
                    <a:pt x="464" y="3289"/>
                  </a:lnTo>
                  <a:lnTo>
                    <a:pt x="342" y="3216"/>
                  </a:lnTo>
                  <a:lnTo>
                    <a:pt x="220" y="3118"/>
                  </a:lnTo>
                  <a:lnTo>
                    <a:pt x="123" y="3021"/>
                  </a:lnTo>
                  <a:lnTo>
                    <a:pt x="50" y="2875"/>
                  </a:lnTo>
                  <a:lnTo>
                    <a:pt x="1" y="2729"/>
                  </a:lnTo>
                  <a:lnTo>
                    <a:pt x="1" y="2582"/>
                  </a:lnTo>
                  <a:lnTo>
                    <a:pt x="1" y="2582"/>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4" name="Google Shape;894;p37"/>
          <p:cNvGrpSpPr/>
          <p:nvPr/>
        </p:nvGrpSpPr>
        <p:grpSpPr>
          <a:xfrm>
            <a:off x="5140231" y="1452470"/>
            <a:ext cx="365304" cy="350552"/>
            <a:chOff x="6605925" y="948050"/>
            <a:chExt cx="482250" cy="462775"/>
          </a:xfrm>
        </p:grpSpPr>
        <p:sp>
          <p:nvSpPr>
            <p:cNvPr id="895" name="Google Shape;895;p37"/>
            <p:cNvSpPr/>
            <p:nvPr/>
          </p:nvSpPr>
          <p:spPr>
            <a:xfrm>
              <a:off x="6847025" y="1209875"/>
              <a:ext cx="60325" cy="200950"/>
            </a:xfrm>
            <a:custGeom>
              <a:avLst/>
              <a:gdLst/>
              <a:ahLst/>
              <a:cxnLst/>
              <a:rect l="l" t="t" r="r" b="b"/>
              <a:pathLst>
                <a:path w="2413" h="8038" fill="none" extrusionOk="0">
                  <a:moveTo>
                    <a:pt x="2412" y="6820"/>
                  </a:moveTo>
                  <a:lnTo>
                    <a:pt x="2412" y="6820"/>
                  </a:lnTo>
                  <a:lnTo>
                    <a:pt x="2388" y="7063"/>
                  </a:lnTo>
                  <a:lnTo>
                    <a:pt x="2315" y="7283"/>
                  </a:lnTo>
                  <a:lnTo>
                    <a:pt x="2217" y="7502"/>
                  </a:lnTo>
                  <a:lnTo>
                    <a:pt x="2071" y="7672"/>
                  </a:lnTo>
                  <a:lnTo>
                    <a:pt x="1876" y="7818"/>
                  </a:lnTo>
                  <a:lnTo>
                    <a:pt x="1681" y="7940"/>
                  </a:lnTo>
                  <a:lnTo>
                    <a:pt x="1462" y="8013"/>
                  </a:lnTo>
                  <a:lnTo>
                    <a:pt x="1219" y="8038"/>
                  </a:lnTo>
                  <a:lnTo>
                    <a:pt x="1219" y="8038"/>
                  </a:lnTo>
                  <a:lnTo>
                    <a:pt x="975" y="8013"/>
                  </a:lnTo>
                  <a:lnTo>
                    <a:pt x="732" y="7940"/>
                  </a:lnTo>
                  <a:lnTo>
                    <a:pt x="537" y="7818"/>
                  </a:lnTo>
                  <a:lnTo>
                    <a:pt x="366" y="7672"/>
                  </a:lnTo>
                  <a:lnTo>
                    <a:pt x="196" y="7502"/>
                  </a:lnTo>
                  <a:lnTo>
                    <a:pt x="98" y="7283"/>
                  </a:lnTo>
                  <a:lnTo>
                    <a:pt x="25" y="7063"/>
                  </a:lnTo>
                  <a:lnTo>
                    <a:pt x="1" y="6820"/>
                  </a:lnTo>
                  <a:lnTo>
                    <a:pt x="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37"/>
            <p:cNvSpPr/>
            <p:nvPr/>
          </p:nvSpPr>
          <p:spPr>
            <a:xfrm>
              <a:off x="6605925" y="971800"/>
              <a:ext cx="482250" cy="228350"/>
            </a:xfrm>
            <a:custGeom>
              <a:avLst/>
              <a:gdLst/>
              <a:ahLst/>
              <a:cxnLst/>
              <a:rect l="l" t="t" r="r" b="b"/>
              <a:pathLst>
                <a:path w="19290" h="9134" fill="none" extrusionOk="0">
                  <a:moveTo>
                    <a:pt x="4993" y="8817"/>
                  </a:moveTo>
                  <a:lnTo>
                    <a:pt x="4993" y="8817"/>
                  </a:lnTo>
                  <a:lnTo>
                    <a:pt x="5212" y="8671"/>
                  </a:lnTo>
                  <a:lnTo>
                    <a:pt x="5456" y="8501"/>
                  </a:lnTo>
                  <a:lnTo>
                    <a:pt x="5748" y="8330"/>
                  </a:lnTo>
                  <a:lnTo>
                    <a:pt x="6040" y="8184"/>
                  </a:lnTo>
                  <a:lnTo>
                    <a:pt x="6357" y="8038"/>
                  </a:lnTo>
                  <a:lnTo>
                    <a:pt x="6674" y="7940"/>
                  </a:lnTo>
                  <a:lnTo>
                    <a:pt x="6990" y="7867"/>
                  </a:lnTo>
                  <a:lnTo>
                    <a:pt x="7307" y="7843"/>
                  </a:lnTo>
                  <a:lnTo>
                    <a:pt x="7307" y="7843"/>
                  </a:lnTo>
                  <a:lnTo>
                    <a:pt x="7623" y="7867"/>
                  </a:lnTo>
                  <a:lnTo>
                    <a:pt x="7916" y="7892"/>
                  </a:lnTo>
                  <a:lnTo>
                    <a:pt x="8184" y="7940"/>
                  </a:lnTo>
                  <a:lnTo>
                    <a:pt x="8452" y="8038"/>
                  </a:lnTo>
                  <a:lnTo>
                    <a:pt x="8719" y="8135"/>
                  </a:lnTo>
                  <a:lnTo>
                    <a:pt x="8963" y="8257"/>
                  </a:lnTo>
                  <a:lnTo>
                    <a:pt x="9182" y="8379"/>
                  </a:lnTo>
                  <a:lnTo>
                    <a:pt x="9401" y="8525"/>
                  </a:lnTo>
                  <a:lnTo>
                    <a:pt x="9888" y="8525"/>
                  </a:lnTo>
                  <a:lnTo>
                    <a:pt x="9888" y="8525"/>
                  </a:lnTo>
                  <a:lnTo>
                    <a:pt x="10108" y="8379"/>
                  </a:lnTo>
                  <a:lnTo>
                    <a:pt x="10327" y="8257"/>
                  </a:lnTo>
                  <a:lnTo>
                    <a:pt x="10570" y="8135"/>
                  </a:lnTo>
                  <a:lnTo>
                    <a:pt x="10838" y="8038"/>
                  </a:lnTo>
                  <a:lnTo>
                    <a:pt x="11106" y="7940"/>
                  </a:lnTo>
                  <a:lnTo>
                    <a:pt x="11374" y="7892"/>
                  </a:lnTo>
                  <a:lnTo>
                    <a:pt x="11666" y="7867"/>
                  </a:lnTo>
                  <a:lnTo>
                    <a:pt x="11983" y="7843"/>
                  </a:lnTo>
                  <a:lnTo>
                    <a:pt x="11983" y="7843"/>
                  </a:lnTo>
                  <a:lnTo>
                    <a:pt x="12300" y="7867"/>
                  </a:lnTo>
                  <a:lnTo>
                    <a:pt x="12616" y="7940"/>
                  </a:lnTo>
                  <a:lnTo>
                    <a:pt x="12933" y="8038"/>
                  </a:lnTo>
                  <a:lnTo>
                    <a:pt x="13249" y="8184"/>
                  </a:lnTo>
                  <a:lnTo>
                    <a:pt x="13542" y="8330"/>
                  </a:lnTo>
                  <a:lnTo>
                    <a:pt x="13834" y="8501"/>
                  </a:lnTo>
                  <a:lnTo>
                    <a:pt x="14078" y="8671"/>
                  </a:lnTo>
                  <a:lnTo>
                    <a:pt x="14297" y="8817"/>
                  </a:lnTo>
                  <a:lnTo>
                    <a:pt x="14297" y="8817"/>
                  </a:lnTo>
                  <a:lnTo>
                    <a:pt x="14516" y="8647"/>
                  </a:lnTo>
                  <a:lnTo>
                    <a:pt x="14784" y="8476"/>
                  </a:lnTo>
                  <a:lnTo>
                    <a:pt x="15052" y="8330"/>
                  </a:lnTo>
                  <a:lnTo>
                    <a:pt x="15368" y="8184"/>
                  </a:lnTo>
                  <a:lnTo>
                    <a:pt x="15685" y="8038"/>
                  </a:lnTo>
                  <a:lnTo>
                    <a:pt x="16002" y="7940"/>
                  </a:lnTo>
                  <a:lnTo>
                    <a:pt x="16343" y="7867"/>
                  </a:lnTo>
                  <a:lnTo>
                    <a:pt x="16659" y="7843"/>
                  </a:lnTo>
                  <a:lnTo>
                    <a:pt x="16659" y="7843"/>
                  </a:lnTo>
                  <a:lnTo>
                    <a:pt x="17073" y="7867"/>
                  </a:lnTo>
                  <a:lnTo>
                    <a:pt x="17487" y="7940"/>
                  </a:lnTo>
                  <a:lnTo>
                    <a:pt x="17853" y="8062"/>
                  </a:lnTo>
                  <a:lnTo>
                    <a:pt x="18218" y="8208"/>
                  </a:lnTo>
                  <a:lnTo>
                    <a:pt x="18534" y="8379"/>
                  </a:lnTo>
                  <a:lnTo>
                    <a:pt x="18827" y="8598"/>
                  </a:lnTo>
                  <a:lnTo>
                    <a:pt x="19095" y="8866"/>
                  </a:lnTo>
                  <a:lnTo>
                    <a:pt x="19289" y="9134"/>
                  </a:lnTo>
                  <a:lnTo>
                    <a:pt x="19289" y="9134"/>
                  </a:lnTo>
                  <a:lnTo>
                    <a:pt x="19265" y="8695"/>
                  </a:lnTo>
                  <a:lnTo>
                    <a:pt x="19192" y="8233"/>
                  </a:lnTo>
                  <a:lnTo>
                    <a:pt x="19119" y="7819"/>
                  </a:lnTo>
                  <a:lnTo>
                    <a:pt x="19046" y="7380"/>
                  </a:lnTo>
                  <a:lnTo>
                    <a:pt x="18924" y="6942"/>
                  </a:lnTo>
                  <a:lnTo>
                    <a:pt x="18802" y="6528"/>
                  </a:lnTo>
                  <a:lnTo>
                    <a:pt x="18632" y="6114"/>
                  </a:lnTo>
                  <a:lnTo>
                    <a:pt x="18486" y="5724"/>
                  </a:lnTo>
                  <a:lnTo>
                    <a:pt x="18291" y="5334"/>
                  </a:lnTo>
                  <a:lnTo>
                    <a:pt x="18072" y="4945"/>
                  </a:lnTo>
                  <a:lnTo>
                    <a:pt x="17853" y="4555"/>
                  </a:lnTo>
                  <a:lnTo>
                    <a:pt x="17609" y="4190"/>
                  </a:lnTo>
                  <a:lnTo>
                    <a:pt x="17365" y="3824"/>
                  </a:lnTo>
                  <a:lnTo>
                    <a:pt x="17073" y="3483"/>
                  </a:lnTo>
                  <a:lnTo>
                    <a:pt x="16781" y="3143"/>
                  </a:lnTo>
                  <a:lnTo>
                    <a:pt x="16464" y="2826"/>
                  </a:lnTo>
                  <a:lnTo>
                    <a:pt x="16464" y="2826"/>
                  </a:lnTo>
                  <a:lnTo>
                    <a:pt x="16148" y="2509"/>
                  </a:lnTo>
                  <a:lnTo>
                    <a:pt x="15831" y="2217"/>
                  </a:lnTo>
                  <a:lnTo>
                    <a:pt x="15490" y="1949"/>
                  </a:lnTo>
                  <a:lnTo>
                    <a:pt x="15125" y="1706"/>
                  </a:lnTo>
                  <a:lnTo>
                    <a:pt x="14759" y="1462"/>
                  </a:lnTo>
                  <a:lnTo>
                    <a:pt x="14394" y="1243"/>
                  </a:lnTo>
                  <a:lnTo>
                    <a:pt x="14004" y="1024"/>
                  </a:lnTo>
                  <a:lnTo>
                    <a:pt x="13615" y="853"/>
                  </a:lnTo>
                  <a:lnTo>
                    <a:pt x="13225" y="683"/>
                  </a:lnTo>
                  <a:lnTo>
                    <a:pt x="12811" y="512"/>
                  </a:lnTo>
                  <a:lnTo>
                    <a:pt x="12397" y="390"/>
                  </a:lnTo>
                  <a:lnTo>
                    <a:pt x="11983" y="269"/>
                  </a:lnTo>
                  <a:lnTo>
                    <a:pt x="11545" y="171"/>
                  </a:lnTo>
                  <a:lnTo>
                    <a:pt x="11131" y="98"/>
                  </a:lnTo>
                  <a:lnTo>
                    <a:pt x="10692" y="49"/>
                  </a:lnTo>
                  <a:lnTo>
                    <a:pt x="10254" y="1"/>
                  </a:lnTo>
                  <a:lnTo>
                    <a:pt x="9036" y="1"/>
                  </a:lnTo>
                  <a:lnTo>
                    <a:pt x="9036" y="1"/>
                  </a:lnTo>
                  <a:lnTo>
                    <a:pt x="8598" y="49"/>
                  </a:lnTo>
                  <a:lnTo>
                    <a:pt x="8159" y="98"/>
                  </a:lnTo>
                  <a:lnTo>
                    <a:pt x="7745" y="171"/>
                  </a:lnTo>
                  <a:lnTo>
                    <a:pt x="7307" y="269"/>
                  </a:lnTo>
                  <a:lnTo>
                    <a:pt x="6893" y="390"/>
                  </a:lnTo>
                  <a:lnTo>
                    <a:pt x="6479" y="512"/>
                  </a:lnTo>
                  <a:lnTo>
                    <a:pt x="6065" y="683"/>
                  </a:lnTo>
                  <a:lnTo>
                    <a:pt x="5675" y="853"/>
                  </a:lnTo>
                  <a:lnTo>
                    <a:pt x="5285" y="1024"/>
                  </a:lnTo>
                  <a:lnTo>
                    <a:pt x="4896" y="1243"/>
                  </a:lnTo>
                  <a:lnTo>
                    <a:pt x="4530" y="1462"/>
                  </a:lnTo>
                  <a:lnTo>
                    <a:pt x="4165" y="1706"/>
                  </a:lnTo>
                  <a:lnTo>
                    <a:pt x="3800" y="1949"/>
                  </a:lnTo>
                  <a:lnTo>
                    <a:pt x="3459" y="2217"/>
                  </a:lnTo>
                  <a:lnTo>
                    <a:pt x="3142" y="2509"/>
                  </a:lnTo>
                  <a:lnTo>
                    <a:pt x="2826" y="2826"/>
                  </a:lnTo>
                  <a:lnTo>
                    <a:pt x="2826" y="2826"/>
                  </a:lnTo>
                  <a:lnTo>
                    <a:pt x="2509" y="3143"/>
                  </a:lnTo>
                  <a:lnTo>
                    <a:pt x="2217" y="3483"/>
                  </a:lnTo>
                  <a:lnTo>
                    <a:pt x="1924" y="3824"/>
                  </a:lnTo>
                  <a:lnTo>
                    <a:pt x="1681" y="4190"/>
                  </a:lnTo>
                  <a:lnTo>
                    <a:pt x="1437" y="4555"/>
                  </a:lnTo>
                  <a:lnTo>
                    <a:pt x="1218" y="4945"/>
                  </a:lnTo>
                  <a:lnTo>
                    <a:pt x="999" y="5334"/>
                  </a:lnTo>
                  <a:lnTo>
                    <a:pt x="804" y="5724"/>
                  </a:lnTo>
                  <a:lnTo>
                    <a:pt x="658" y="6114"/>
                  </a:lnTo>
                  <a:lnTo>
                    <a:pt x="487" y="6528"/>
                  </a:lnTo>
                  <a:lnTo>
                    <a:pt x="366" y="6942"/>
                  </a:lnTo>
                  <a:lnTo>
                    <a:pt x="244" y="7380"/>
                  </a:lnTo>
                  <a:lnTo>
                    <a:pt x="171" y="7819"/>
                  </a:lnTo>
                  <a:lnTo>
                    <a:pt x="98" y="8233"/>
                  </a:lnTo>
                  <a:lnTo>
                    <a:pt x="25" y="8695"/>
                  </a:lnTo>
                  <a:lnTo>
                    <a:pt x="0" y="9134"/>
                  </a:lnTo>
                  <a:lnTo>
                    <a:pt x="0" y="9134"/>
                  </a:lnTo>
                  <a:lnTo>
                    <a:pt x="195" y="8866"/>
                  </a:lnTo>
                  <a:lnTo>
                    <a:pt x="463" y="8598"/>
                  </a:lnTo>
                  <a:lnTo>
                    <a:pt x="755" y="8379"/>
                  </a:lnTo>
                  <a:lnTo>
                    <a:pt x="1072" y="8208"/>
                  </a:lnTo>
                  <a:lnTo>
                    <a:pt x="1437" y="8062"/>
                  </a:lnTo>
                  <a:lnTo>
                    <a:pt x="1803" y="7940"/>
                  </a:lnTo>
                  <a:lnTo>
                    <a:pt x="2217" y="7867"/>
                  </a:lnTo>
                  <a:lnTo>
                    <a:pt x="2631" y="7843"/>
                  </a:lnTo>
                  <a:lnTo>
                    <a:pt x="2631" y="7843"/>
                  </a:lnTo>
                  <a:lnTo>
                    <a:pt x="2947" y="7867"/>
                  </a:lnTo>
                  <a:lnTo>
                    <a:pt x="3288" y="7940"/>
                  </a:lnTo>
                  <a:lnTo>
                    <a:pt x="3605" y="8038"/>
                  </a:lnTo>
                  <a:lnTo>
                    <a:pt x="3922" y="8184"/>
                  </a:lnTo>
                  <a:lnTo>
                    <a:pt x="4238" y="8330"/>
                  </a:lnTo>
                  <a:lnTo>
                    <a:pt x="4506" y="8476"/>
                  </a:lnTo>
                  <a:lnTo>
                    <a:pt x="4774" y="8647"/>
                  </a:lnTo>
                  <a:lnTo>
                    <a:pt x="4993" y="8817"/>
                  </a:lnTo>
                  <a:lnTo>
                    <a:pt x="4993" y="8817"/>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37"/>
            <p:cNvSpPr/>
            <p:nvPr/>
          </p:nvSpPr>
          <p:spPr>
            <a:xfrm>
              <a:off x="6847025" y="948050"/>
              <a:ext cx="25" cy="23775"/>
            </a:xfrm>
            <a:custGeom>
              <a:avLst/>
              <a:gdLst/>
              <a:ahLst/>
              <a:cxnLst/>
              <a:rect l="l" t="t" r="r" b="b"/>
              <a:pathLst>
                <a:path w="1" h="951" fill="none" extrusionOk="0">
                  <a:moveTo>
                    <a:pt x="1" y="951"/>
                  </a:moveTo>
                  <a:lnTo>
                    <a:pt x="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37"/>
            <p:cNvSpPr/>
            <p:nvPr/>
          </p:nvSpPr>
          <p:spPr>
            <a:xfrm>
              <a:off x="6847025" y="1001025"/>
              <a:ext cx="25" cy="183900"/>
            </a:xfrm>
            <a:custGeom>
              <a:avLst/>
              <a:gdLst/>
              <a:ahLst/>
              <a:cxnLst/>
              <a:rect l="l" t="t" r="r" b="b"/>
              <a:pathLst>
                <a:path w="1" h="7356" fill="none" extrusionOk="0">
                  <a:moveTo>
                    <a:pt x="1" y="1"/>
                  </a:moveTo>
                  <a:lnTo>
                    <a:pt x="1" y="735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37"/>
            <p:cNvSpPr/>
            <p:nvPr/>
          </p:nvSpPr>
          <p:spPr>
            <a:xfrm>
              <a:off x="6872000" y="994325"/>
              <a:ext cx="85275" cy="190600"/>
            </a:xfrm>
            <a:custGeom>
              <a:avLst/>
              <a:gdLst/>
              <a:ahLst/>
              <a:cxnLst/>
              <a:rect l="l" t="t" r="r" b="b"/>
              <a:pathLst>
                <a:path w="3411" h="7624" fill="none" extrusionOk="0">
                  <a:moveTo>
                    <a:pt x="3410" y="7624"/>
                  </a:moveTo>
                  <a:lnTo>
                    <a:pt x="3410" y="7624"/>
                  </a:lnTo>
                  <a:lnTo>
                    <a:pt x="3337" y="7112"/>
                  </a:lnTo>
                  <a:lnTo>
                    <a:pt x="3215" y="6406"/>
                  </a:lnTo>
                  <a:lnTo>
                    <a:pt x="3142" y="5968"/>
                  </a:lnTo>
                  <a:lnTo>
                    <a:pt x="3020" y="5505"/>
                  </a:lnTo>
                  <a:lnTo>
                    <a:pt x="2874" y="4994"/>
                  </a:lnTo>
                  <a:lnTo>
                    <a:pt x="2704" y="4482"/>
                  </a:lnTo>
                  <a:lnTo>
                    <a:pt x="2509" y="3922"/>
                  </a:lnTo>
                  <a:lnTo>
                    <a:pt x="2265" y="3362"/>
                  </a:lnTo>
                  <a:lnTo>
                    <a:pt x="1998" y="2802"/>
                  </a:lnTo>
                  <a:lnTo>
                    <a:pt x="1681" y="2217"/>
                  </a:lnTo>
                  <a:lnTo>
                    <a:pt x="1340" y="1633"/>
                  </a:lnTo>
                  <a:lnTo>
                    <a:pt x="950" y="1072"/>
                  </a:lnTo>
                  <a:lnTo>
                    <a:pt x="488" y="512"/>
                  </a:ln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37"/>
            <p:cNvSpPr/>
            <p:nvPr/>
          </p:nvSpPr>
          <p:spPr>
            <a:xfrm>
              <a:off x="6736825" y="994325"/>
              <a:ext cx="85275" cy="190600"/>
            </a:xfrm>
            <a:custGeom>
              <a:avLst/>
              <a:gdLst/>
              <a:ahLst/>
              <a:cxnLst/>
              <a:rect l="l" t="t" r="r" b="b"/>
              <a:pathLst>
                <a:path w="3411" h="7624" fill="none" extrusionOk="0">
                  <a:moveTo>
                    <a:pt x="3410" y="1"/>
                  </a:moveTo>
                  <a:lnTo>
                    <a:pt x="3410" y="1"/>
                  </a:lnTo>
                  <a:lnTo>
                    <a:pt x="2923" y="512"/>
                  </a:lnTo>
                  <a:lnTo>
                    <a:pt x="2461" y="1072"/>
                  </a:lnTo>
                  <a:lnTo>
                    <a:pt x="2071" y="1633"/>
                  </a:lnTo>
                  <a:lnTo>
                    <a:pt x="1706" y="2217"/>
                  </a:lnTo>
                  <a:lnTo>
                    <a:pt x="1413" y="2802"/>
                  </a:lnTo>
                  <a:lnTo>
                    <a:pt x="1121" y="3362"/>
                  </a:lnTo>
                  <a:lnTo>
                    <a:pt x="902" y="3922"/>
                  </a:lnTo>
                  <a:lnTo>
                    <a:pt x="707" y="4482"/>
                  </a:lnTo>
                  <a:lnTo>
                    <a:pt x="536" y="4994"/>
                  </a:lnTo>
                  <a:lnTo>
                    <a:pt x="390" y="5505"/>
                  </a:lnTo>
                  <a:lnTo>
                    <a:pt x="269" y="5968"/>
                  </a:lnTo>
                  <a:lnTo>
                    <a:pt x="171" y="6406"/>
                  </a:lnTo>
                  <a:lnTo>
                    <a:pt x="49" y="7112"/>
                  </a:lnTo>
                  <a:lnTo>
                    <a:pt x="1" y="762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1" name="Google Shape;901;p37"/>
          <p:cNvGrpSpPr/>
          <p:nvPr/>
        </p:nvGrpSpPr>
        <p:grpSpPr>
          <a:xfrm>
            <a:off x="5225564" y="2490681"/>
            <a:ext cx="194640" cy="308587"/>
            <a:chOff x="6718575" y="2318625"/>
            <a:chExt cx="256950" cy="407375"/>
          </a:xfrm>
        </p:grpSpPr>
        <p:sp>
          <p:nvSpPr>
            <p:cNvPr id="902" name="Google Shape;902;p37"/>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37"/>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37"/>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37"/>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37"/>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37"/>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37"/>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37"/>
            <p:cNvSpPr/>
            <p:nvPr/>
          </p:nvSpPr>
          <p:spPr>
            <a:xfrm>
              <a:off x="6795900" y="2628550"/>
              <a:ext cx="102300" cy="25"/>
            </a:xfrm>
            <a:custGeom>
              <a:avLst/>
              <a:gdLst/>
              <a:ahLst/>
              <a:cxnLst/>
              <a:rect l="l" t="t" r="r" b="b"/>
              <a:pathLst>
                <a:path w="4092" h="1" fill="none" extrusionOk="0">
                  <a:moveTo>
                    <a:pt x="0" y="1"/>
                  </a:moveTo>
                  <a:lnTo>
                    <a:pt x="4092"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0" name="Google Shape;910;p37"/>
          <p:cNvGrpSpPr/>
          <p:nvPr/>
        </p:nvGrpSpPr>
        <p:grpSpPr>
          <a:xfrm>
            <a:off x="2613192" y="3055681"/>
            <a:ext cx="327486" cy="199279"/>
            <a:chOff x="3269900" y="3064500"/>
            <a:chExt cx="432325" cy="263075"/>
          </a:xfrm>
        </p:grpSpPr>
        <p:sp>
          <p:nvSpPr>
            <p:cNvPr id="911" name="Google Shape;911;p37"/>
            <p:cNvSpPr/>
            <p:nvPr/>
          </p:nvSpPr>
          <p:spPr>
            <a:xfrm>
              <a:off x="3269900" y="3064500"/>
              <a:ext cx="432325" cy="263075"/>
            </a:xfrm>
            <a:custGeom>
              <a:avLst/>
              <a:gdLst/>
              <a:ahLst/>
              <a:cxnLst/>
              <a:rect l="l" t="t" r="r" b="b"/>
              <a:pathLst>
                <a:path w="17293" h="10523" fill="none" extrusionOk="0">
                  <a:moveTo>
                    <a:pt x="14711" y="7916"/>
                  </a:moveTo>
                  <a:lnTo>
                    <a:pt x="14711" y="7916"/>
                  </a:lnTo>
                  <a:lnTo>
                    <a:pt x="14151" y="8379"/>
                  </a:lnTo>
                  <a:lnTo>
                    <a:pt x="13493" y="8842"/>
                  </a:lnTo>
                  <a:lnTo>
                    <a:pt x="12811" y="9280"/>
                  </a:lnTo>
                  <a:lnTo>
                    <a:pt x="12446" y="9475"/>
                  </a:lnTo>
                  <a:lnTo>
                    <a:pt x="12056" y="9670"/>
                  </a:lnTo>
                  <a:lnTo>
                    <a:pt x="11667" y="9840"/>
                  </a:lnTo>
                  <a:lnTo>
                    <a:pt x="11253" y="10011"/>
                  </a:lnTo>
                  <a:lnTo>
                    <a:pt x="10839" y="10157"/>
                  </a:lnTo>
                  <a:lnTo>
                    <a:pt x="10425" y="10278"/>
                  </a:lnTo>
                  <a:lnTo>
                    <a:pt x="9986" y="10376"/>
                  </a:lnTo>
                  <a:lnTo>
                    <a:pt x="9548" y="10449"/>
                  </a:lnTo>
                  <a:lnTo>
                    <a:pt x="9109" y="10498"/>
                  </a:lnTo>
                  <a:lnTo>
                    <a:pt x="8647" y="10522"/>
                  </a:lnTo>
                  <a:lnTo>
                    <a:pt x="8647" y="10522"/>
                  </a:lnTo>
                  <a:lnTo>
                    <a:pt x="8233" y="10522"/>
                  </a:lnTo>
                  <a:lnTo>
                    <a:pt x="7843" y="10473"/>
                  </a:lnTo>
                  <a:lnTo>
                    <a:pt x="7453" y="10425"/>
                  </a:lnTo>
                  <a:lnTo>
                    <a:pt x="7064" y="10327"/>
                  </a:lnTo>
                  <a:lnTo>
                    <a:pt x="6674" y="10230"/>
                  </a:lnTo>
                  <a:lnTo>
                    <a:pt x="6284" y="10108"/>
                  </a:lnTo>
                  <a:lnTo>
                    <a:pt x="5919" y="9986"/>
                  </a:lnTo>
                  <a:lnTo>
                    <a:pt x="5554" y="9840"/>
                  </a:lnTo>
                  <a:lnTo>
                    <a:pt x="5213" y="9670"/>
                  </a:lnTo>
                  <a:lnTo>
                    <a:pt x="4847" y="9499"/>
                  </a:lnTo>
                  <a:lnTo>
                    <a:pt x="4190" y="9109"/>
                  </a:lnTo>
                  <a:lnTo>
                    <a:pt x="3557" y="8695"/>
                  </a:lnTo>
                  <a:lnTo>
                    <a:pt x="2972" y="8233"/>
                  </a:lnTo>
                  <a:lnTo>
                    <a:pt x="2412" y="7794"/>
                  </a:lnTo>
                  <a:lnTo>
                    <a:pt x="1900" y="7332"/>
                  </a:lnTo>
                  <a:lnTo>
                    <a:pt x="1438" y="6893"/>
                  </a:lnTo>
                  <a:lnTo>
                    <a:pt x="1048" y="6479"/>
                  </a:lnTo>
                  <a:lnTo>
                    <a:pt x="390" y="5748"/>
                  </a:lnTo>
                  <a:lnTo>
                    <a:pt x="1" y="5261"/>
                  </a:lnTo>
                  <a:lnTo>
                    <a:pt x="1" y="5261"/>
                  </a:lnTo>
                  <a:lnTo>
                    <a:pt x="390" y="4774"/>
                  </a:lnTo>
                  <a:lnTo>
                    <a:pt x="1048" y="4044"/>
                  </a:lnTo>
                  <a:lnTo>
                    <a:pt x="1438" y="3630"/>
                  </a:lnTo>
                  <a:lnTo>
                    <a:pt x="1900" y="3191"/>
                  </a:lnTo>
                  <a:lnTo>
                    <a:pt x="2412" y="2728"/>
                  </a:lnTo>
                  <a:lnTo>
                    <a:pt x="2972" y="2290"/>
                  </a:lnTo>
                  <a:lnTo>
                    <a:pt x="3557" y="1852"/>
                  </a:lnTo>
                  <a:lnTo>
                    <a:pt x="4190" y="1413"/>
                  </a:lnTo>
                  <a:lnTo>
                    <a:pt x="4847" y="1024"/>
                  </a:lnTo>
                  <a:lnTo>
                    <a:pt x="5213" y="853"/>
                  </a:lnTo>
                  <a:lnTo>
                    <a:pt x="5554" y="683"/>
                  </a:lnTo>
                  <a:lnTo>
                    <a:pt x="5919" y="536"/>
                  </a:lnTo>
                  <a:lnTo>
                    <a:pt x="6284" y="415"/>
                  </a:lnTo>
                  <a:lnTo>
                    <a:pt x="6674" y="293"/>
                  </a:lnTo>
                  <a:lnTo>
                    <a:pt x="7064" y="196"/>
                  </a:lnTo>
                  <a:lnTo>
                    <a:pt x="7453" y="98"/>
                  </a:lnTo>
                  <a:lnTo>
                    <a:pt x="7843" y="49"/>
                  </a:lnTo>
                  <a:lnTo>
                    <a:pt x="8233" y="1"/>
                  </a:lnTo>
                  <a:lnTo>
                    <a:pt x="8647" y="1"/>
                  </a:lnTo>
                  <a:lnTo>
                    <a:pt x="8647" y="1"/>
                  </a:lnTo>
                  <a:lnTo>
                    <a:pt x="9109" y="25"/>
                  </a:lnTo>
                  <a:lnTo>
                    <a:pt x="9548" y="74"/>
                  </a:lnTo>
                  <a:lnTo>
                    <a:pt x="9986" y="147"/>
                  </a:lnTo>
                  <a:lnTo>
                    <a:pt x="10425" y="244"/>
                  </a:lnTo>
                  <a:lnTo>
                    <a:pt x="10839" y="366"/>
                  </a:lnTo>
                  <a:lnTo>
                    <a:pt x="11253" y="512"/>
                  </a:lnTo>
                  <a:lnTo>
                    <a:pt x="11667" y="683"/>
                  </a:lnTo>
                  <a:lnTo>
                    <a:pt x="12056" y="853"/>
                  </a:lnTo>
                  <a:lnTo>
                    <a:pt x="12446" y="1048"/>
                  </a:lnTo>
                  <a:lnTo>
                    <a:pt x="12811" y="1243"/>
                  </a:lnTo>
                  <a:lnTo>
                    <a:pt x="13493" y="1681"/>
                  </a:lnTo>
                  <a:lnTo>
                    <a:pt x="14151" y="2144"/>
                  </a:lnTo>
                  <a:lnTo>
                    <a:pt x="14711" y="2607"/>
                  </a:lnTo>
                  <a:lnTo>
                    <a:pt x="14711" y="2607"/>
                  </a:lnTo>
                  <a:lnTo>
                    <a:pt x="15198" y="3021"/>
                  </a:lnTo>
                  <a:lnTo>
                    <a:pt x="15637" y="3435"/>
                  </a:lnTo>
                  <a:lnTo>
                    <a:pt x="16026" y="3824"/>
                  </a:lnTo>
                  <a:lnTo>
                    <a:pt x="16367" y="4190"/>
                  </a:lnTo>
                  <a:lnTo>
                    <a:pt x="16927" y="4823"/>
                  </a:lnTo>
                  <a:lnTo>
                    <a:pt x="17293" y="5261"/>
                  </a:lnTo>
                  <a:lnTo>
                    <a:pt x="17293" y="5261"/>
                  </a:lnTo>
                  <a:lnTo>
                    <a:pt x="16927" y="5700"/>
                  </a:lnTo>
                  <a:lnTo>
                    <a:pt x="16367" y="6333"/>
                  </a:lnTo>
                  <a:lnTo>
                    <a:pt x="16026" y="6698"/>
                  </a:lnTo>
                  <a:lnTo>
                    <a:pt x="15637" y="7088"/>
                  </a:lnTo>
                  <a:lnTo>
                    <a:pt x="15198" y="7502"/>
                  </a:lnTo>
                  <a:lnTo>
                    <a:pt x="14711" y="7916"/>
                  </a:lnTo>
                  <a:lnTo>
                    <a:pt x="14711" y="7916"/>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37"/>
            <p:cNvSpPr/>
            <p:nvPr/>
          </p:nvSpPr>
          <p:spPr>
            <a:xfrm>
              <a:off x="3445875" y="3155825"/>
              <a:ext cx="80400" cy="80400"/>
            </a:xfrm>
            <a:custGeom>
              <a:avLst/>
              <a:gdLst/>
              <a:ahLst/>
              <a:cxnLst/>
              <a:rect l="l" t="t" r="r" b="b"/>
              <a:pathLst>
                <a:path w="3216" h="3216" fill="none" extrusionOk="0">
                  <a:moveTo>
                    <a:pt x="0" y="1608"/>
                  </a:moveTo>
                  <a:lnTo>
                    <a:pt x="0" y="1608"/>
                  </a:lnTo>
                  <a:lnTo>
                    <a:pt x="25" y="1438"/>
                  </a:lnTo>
                  <a:lnTo>
                    <a:pt x="49" y="1292"/>
                  </a:lnTo>
                  <a:lnTo>
                    <a:pt x="73" y="1121"/>
                  </a:lnTo>
                  <a:lnTo>
                    <a:pt x="146" y="975"/>
                  </a:lnTo>
                  <a:lnTo>
                    <a:pt x="195" y="853"/>
                  </a:lnTo>
                  <a:lnTo>
                    <a:pt x="293" y="707"/>
                  </a:lnTo>
                  <a:lnTo>
                    <a:pt x="366" y="585"/>
                  </a:lnTo>
                  <a:lnTo>
                    <a:pt x="487" y="488"/>
                  </a:lnTo>
                  <a:lnTo>
                    <a:pt x="585" y="366"/>
                  </a:lnTo>
                  <a:lnTo>
                    <a:pt x="707" y="293"/>
                  </a:lnTo>
                  <a:lnTo>
                    <a:pt x="853" y="196"/>
                  </a:lnTo>
                  <a:lnTo>
                    <a:pt x="974" y="147"/>
                  </a:lnTo>
                  <a:lnTo>
                    <a:pt x="1121" y="74"/>
                  </a:lnTo>
                  <a:lnTo>
                    <a:pt x="1291" y="50"/>
                  </a:lnTo>
                  <a:lnTo>
                    <a:pt x="1437" y="25"/>
                  </a:lnTo>
                  <a:lnTo>
                    <a:pt x="1608" y="1"/>
                  </a:lnTo>
                  <a:lnTo>
                    <a:pt x="1608" y="1"/>
                  </a:lnTo>
                  <a:lnTo>
                    <a:pt x="1778" y="25"/>
                  </a:lnTo>
                  <a:lnTo>
                    <a:pt x="1924" y="50"/>
                  </a:lnTo>
                  <a:lnTo>
                    <a:pt x="2095" y="74"/>
                  </a:lnTo>
                  <a:lnTo>
                    <a:pt x="2241" y="147"/>
                  </a:lnTo>
                  <a:lnTo>
                    <a:pt x="2363" y="196"/>
                  </a:lnTo>
                  <a:lnTo>
                    <a:pt x="2509" y="293"/>
                  </a:lnTo>
                  <a:lnTo>
                    <a:pt x="2631" y="366"/>
                  </a:lnTo>
                  <a:lnTo>
                    <a:pt x="2728" y="488"/>
                  </a:lnTo>
                  <a:lnTo>
                    <a:pt x="2850" y="585"/>
                  </a:lnTo>
                  <a:lnTo>
                    <a:pt x="2923" y="707"/>
                  </a:lnTo>
                  <a:lnTo>
                    <a:pt x="3020" y="853"/>
                  </a:lnTo>
                  <a:lnTo>
                    <a:pt x="3069" y="975"/>
                  </a:lnTo>
                  <a:lnTo>
                    <a:pt x="3142" y="1121"/>
                  </a:lnTo>
                  <a:lnTo>
                    <a:pt x="3166" y="1292"/>
                  </a:lnTo>
                  <a:lnTo>
                    <a:pt x="3191" y="1438"/>
                  </a:lnTo>
                  <a:lnTo>
                    <a:pt x="3215" y="1608"/>
                  </a:lnTo>
                  <a:lnTo>
                    <a:pt x="3215" y="1608"/>
                  </a:lnTo>
                  <a:lnTo>
                    <a:pt x="3191" y="1779"/>
                  </a:lnTo>
                  <a:lnTo>
                    <a:pt x="3166" y="1925"/>
                  </a:lnTo>
                  <a:lnTo>
                    <a:pt x="3142" y="2095"/>
                  </a:lnTo>
                  <a:lnTo>
                    <a:pt x="3069" y="2242"/>
                  </a:lnTo>
                  <a:lnTo>
                    <a:pt x="3020" y="2363"/>
                  </a:lnTo>
                  <a:lnTo>
                    <a:pt x="2923" y="2509"/>
                  </a:lnTo>
                  <a:lnTo>
                    <a:pt x="2850" y="2631"/>
                  </a:lnTo>
                  <a:lnTo>
                    <a:pt x="2728" y="2729"/>
                  </a:lnTo>
                  <a:lnTo>
                    <a:pt x="2631" y="2850"/>
                  </a:lnTo>
                  <a:lnTo>
                    <a:pt x="2509" y="2924"/>
                  </a:lnTo>
                  <a:lnTo>
                    <a:pt x="2363" y="3021"/>
                  </a:lnTo>
                  <a:lnTo>
                    <a:pt x="2241" y="3070"/>
                  </a:lnTo>
                  <a:lnTo>
                    <a:pt x="2095" y="3143"/>
                  </a:lnTo>
                  <a:lnTo>
                    <a:pt x="1924" y="3167"/>
                  </a:lnTo>
                  <a:lnTo>
                    <a:pt x="1778" y="3191"/>
                  </a:lnTo>
                  <a:lnTo>
                    <a:pt x="1608" y="3216"/>
                  </a:lnTo>
                  <a:lnTo>
                    <a:pt x="1608" y="3216"/>
                  </a:lnTo>
                  <a:lnTo>
                    <a:pt x="1437" y="3191"/>
                  </a:lnTo>
                  <a:lnTo>
                    <a:pt x="1291" y="3167"/>
                  </a:lnTo>
                  <a:lnTo>
                    <a:pt x="1121" y="3143"/>
                  </a:lnTo>
                  <a:lnTo>
                    <a:pt x="974" y="3070"/>
                  </a:lnTo>
                  <a:lnTo>
                    <a:pt x="853" y="3021"/>
                  </a:lnTo>
                  <a:lnTo>
                    <a:pt x="707" y="2924"/>
                  </a:lnTo>
                  <a:lnTo>
                    <a:pt x="585" y="2850"/>
                  </a:lnTo>
                  <a:lnTo>
                    <a:pt x="487" y="2729"/>
                  </a:lnTo>
                  <a:lnTo>
                    <a:pt x="366" y="2631"/>
                  </a:lnTo>
                  <a:lnTo>
                    <a:pt x="293" y="2509"/>
                  </a:lnTo>
                  <a:lnTo>
                    <a:pt x="195" y="2363"/>
                  </a:lnTo>
                  <a:lnTo>
                    <a:pt x="146" y="2242"/>
                  </a:lnTo>
                  <a:lnTo>
                    <a:pt x="73" y="2095"/>
                  </a:lnTo>
                  <a:lnTo>
                    <a:pt x="49" y="1925"/>
                  </a:lnTo>
                  <a:lnTo>
                    <a:pt x="25" y="1779"/>
                  </a:lnTo>
                  <a:lnTo>
                    <a:pt x="0" y="1608"/>
                  </a:lnTo>
                  <a:lnTo>
                    <a:pt x="0" y="1608"/>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37"/>
            <p:cNvSpPr/>
            <p:nvPr/>
          </p:nvSpPr>
          <p:spPr>
            <a:xfrm>
              <a:off x="3381925" y="3091900"/>
              <a:ext cx="208275" cy="208275"/>
            </a:xfrm>
            <a:custGeom>
              <a:avLst/>
              <a:gdLst/>
              <a:ahLst/>
              <a:cxnLst/>
              <a:rect l="l" t="t" r="r" b="b"/>
              <a:pathLst>
                <a:path w="8331" h="8331" fill="none" extrusionOk="0">
                  <a:moveTo>
                    <a:pt x="1" y="4165"/>
                  </a:moveTo>
                  <a:lnTo>
                    <a:pt x="1" y="4165"/>
                  </a:lnTo>
                  <a:lnTo>
                    <a:pt x="25" y="3751"/>
                  </a:lnTo>
                  <a:lnTo>
                    <a:pt x="74" y="3337"/>
                  </a:lnTo>
                  <a:lnTo>
                    <a:pt x="196" y="2923"/>
                  </a:lnTo>
                  <a:lnTo>
                    <a:pt x="318" y="2534"/>
                  </a:lnTo>
                  <a:lnTo>
                    <a:pt x="512" y="2168"/>
                  </a:lnTo>
                  <a:lnTo>
                    <a:pt x="707" y="1827"/>
                  </a:lnTo>
                  <a:lnTo>
                    <a:pt x="951" y="1511"/>
                  </a:lnTo>
                  <a:lnTo>
                    <a:pt x="1219" y="1218"/>
                  </a:lnTo>
                  <a:lnTo>
                    <a:pt x="1511" y="951"/>
                  </a:lnTo>
                  <a:lnTo>
                    <a:pt x="1828" y="707"/>
                  </a:lnTo>
                  <a:lnTo>
                    <a:pt x="2169" y="512"/>
                  </a:lnTo>
                  <a:lnTo>
                    <a:pt x="2534" y="317"/>
                  </a:lnTo>
                  <a:lnTo>
                    <a:pt x="2924" y="195"/>
                  </a:lnTo>
                  <a:lnTo>
                    <a:pt x="3313" y="74"/>
                  </a:lnTo>
                  <a:lnTo>
                    <a:pt x="3727" y="25"/>
                  </a:lnTo>
                  <a:lnTo>
                    <a:pt x="4166" y="1"/>
                  </a:lnTo>
                  <a:lnTo>
                    <a:pt x="4166" y="1"/>
                  </a:lnTo>
                  <a:lnTo>
                    <a:pt x="4580" y="25"/>
                  </a:lnTo>
                  <a:lnTo>
                    <a:pt x="4994" y="74"/>
                  </a:lnTo>
                  <a:lnTo>
                    <a:pt x="5408" y="195"/>
                  </a:lnTo>
                  <a:lnTo>
                    <a:pt x="5797" y="317"/>
                  </a:lnTo>
                  <a:lnTo>
                    <a:pt x="6163" y="512"/>
                  </a:lnTo>
                  <a:lnTo>
                    <a:pt x="6504" y="707"/>
                  </a:lnTo>
                  <a:lnTo>
                    <a:pt x="6820" y="951"/>
                  </a:lnTo>
                  <a:lnTo>
                    <a:pt x="7113" y="1218"/>
                  </a:lnTo>
                  <a:lnTo>
                    <a:pt x="7381" y="1511"/>
                  </a:lnTo>
                  <a:lnTo>
                    <a:pt x="7624" y="1827"/>
                  </a:lnTo>
                  <a:lnTo>
                    <a:pt x="7819" y="2168"/>
                  </a:lnTo>
                  <a:lnTo>
                    <a:pt x="8014" y="2534"/>
                  </a:lnTo>
                  <a:lnTo>
                    <a:pt x="8136" y="2923"/>
                  </a:lnTo>
                  <a:lnTo>
                    <a:pt x="8257" y="3337"/>
                  </a:lnTo>
                  <a:lnTo>
                    <a:pt x="8306" y="3751"/>
                  </a:lnTo>
                  <a:lnTo>
                    <a:pt x="8330" y="4165"/>
                  </a:lnTo>
                  <a:lnTo>
                    <a:pt x="8330" y="4165"/>
                  </a:lnTo>
                  <a:lnTo>
                    <a:pt x="8306" y="4579"/>
                  </a:lnTo>
                  <a:lnTo>
                    <a:pt x="8257" y="4993"/>
                  </a:lnTo>
                  <a:lnTo>
                    <a:pt x="8136" y="5407"/>
                  </a:lnTo>
                  <a:lnTo>
                    <a:pt x="8014" y="5797"/>
                  </a:lnTo>
                  <a:lnTo>
                    <a:pt x="7819" y="6162"/>
                  </a:lnTo>
                  <a:lnTo>
                    <a:pt x="7624" y="6503"/>
                  </a:lnTo>
                  <a:lnTo>
                    <a:pt x="7381" y="6820"/>
                  </a:lnTo>
                  <a:lnTo>
                    <a:pt x="7113" y="7112"/>
                  </a:lnTo>
                  <a:lnTo>
                    <a:pt x="6820" y="7380"/>
                  </a:lnTo>
                  <a:lnTo>
                    <a:pt x="6504" y="7624"/>
                  </a:lnTo>
                  <a:lnTo>
                    <a:pt x="6163" y="7819"/>
                  </a:lnTo>
                  <a:lnTo>
                    <a:pt x="5797" y="8013"/>
                  </a:lnTo>
                  <a:lnTo>
                    <a:pt x="5408" y="8135"/>
                  </a:lnTo>
                  <a:lnTo>
                    <a:pt x="4994" y="8257"/>
                  </a:lnTo>
                  <a:lnTo>
                    <a:pt x="4580" y="8306"/>
                  </a:lnTo>
                  <a:lnTo>
                    <a:pt x="4166" y="8330"/>
                  </a:lnTo>
                  <a:lnTo>
                    <a:pt x="4166" y="8330"/>
                  </a:lnTo>
                  <a:lnTo>
                    <a:pt x="3727" y="8306"/>
                  </a:lnTo>
                  <a:lnTo>
                    <a:pt x="3313" y="8257"/>
                  </a:lnTo>
                  <a:lnTo>
                    <a:pt x="2924" y="8135"/>
                  </a:lnTo>
                  <a:lnTo>
                    <a:pt x="2534" y="8013"/>
                  </a:lnTo>
                  <a:lnTo>
                    <a:pt x="2169" y="7819"/>
                  </a:lnTo>
                  <a:lnTo>
                    <a:pt x="1828" y="7624"/>
                  </a:lnTo>
                  <a:lnTo>
                    <a:pt x="1511" y="7380"/>
                  </a:lnTo>
                  <a:lnTo>
                    <a:pt x="1219" y="7112"/>
                  </a:lnTo>
                  <a:lnTo>
                    <a:pt x="951" y="6820"/>
                  </a:lnTo>
                  <a:lnTo>
                    <a:pt x="707" y="6503"/>
                  </a:lnTo>
                  <a:lnTo>
                    <a:pt x="512" y="6162"/>
                  </a:lnTo>
                  <a:lnTo>
                    <a:pt x="318" y="5797"/>
                  </a:lnTo>
                  <a:lnTo>
                    <a:pt x="196" y="5407"/>
                  </a:lnTo>
                  <a:lnTo>
                    <a:pt x="74" y="4993"/>
                  </a:lnTo>
                  <a:lnTo>
                    <a:pt x="25" y="4579"/>
                  </a:lnTo>
                  <a:lnTo>
                    <a:pt x="1" y="4165"/>
                  </a:lnTo>
                  <a:lnTo>
                    <a:pt x="1" y="416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4" name="Google Shape;914;p37"/>
          <p:cNvGrpSpPr/>
          <p:nvPr/>
        </p:nvGrpSpPr>
        <p:grpSpPr>
          <a:xfrm>
            <a:off x="5203407" y="2994797"/>
            <a:ext cx="238934" cy="335800"/>
            <a:chOff x="6689325" y="2984125"/>
            <a:chExt cx="315425" cy="443300"/>
          </a:xfrm>
        </p:grpSpPr>
        <p:sp>
          <p:nvSpPr>
            <p:cNvPr id="915" name="Google Shape;915;p37"/>
            <p:cNvSpPr/>
            <p:nvPr/>
          </p:nvSpPr>
          <p:spPr>
            <a:xfrm>
              <a:off x="6689325" y="2984125"/>
              <a:ext cx="315425" cy="77975"/>
            </a:xfrm>
            <a:custGeom>
              <a:avLst/>
              <a:gdLst/>
              <a:ahLst/>
              <a:cxnLst/>
              <a:rect l="l" t="t" r="r" b="b"/>
              <a:pathLst>
                <a:path w="12617" h="3119" fill="none" extrusionOk="0">
                  <a:moveTo>
                    <a:pt x="12130" y="1413"/>
                  </a:moveTo>
                  <a:lnTo>
                    <a:pt x="8647" y="1413"/>
                  </a:lnTo>
                  <a:lnTo>
                    <a:pt x="8647" y="878"/>
                  </a:lnTo>
                  <a:lnTo>
                    <a:pt x="8647" y="878"/>
                  </a:lnTo>
                  <a:lnTo>
                    <a:pt x="8623" y="707"/>
                  </a:lnTo>
                  <a:lnTo>
                    <a:pt x="8574" y="537"/>
                  </a:lnTo>
                  <a:lnTo>
                    <a:pt x="8501" y="391"/>
                  </a:lnTo>
                  <a:lnTo>
                    <a:pt x="8379" y="269"/>
                  </a:lnTo>
                  <a:lnTo>
                    <a:pt x="8257" y="147"/>
                  </a:lnTo>
                  <a:lnTo>
                    <a:pt x="8111" y="74"/>
                  </a:lnTo>
                  <a:lnTo>
                    <a:pt x="7941" y="25"/>
                  </a:lnTo>
                  <a:lnTo>
                    <a:pt x="7770" y="1"/>
                  </a:lnTo>
                  <a:lnTo>
                    <a:pt x="4848" y="1"/>
                  </a:lnTo>
                  <a:lnTo>
                    <a:pt x="4848" y="1"/>
                  </a:lnTo>
                  <a:lnTo>
                    <a:pt x="4677" y="25"/>
                  </a:lnTo>
                  <a:lnTo>
                    <a:pt x="4507" y="74"/>
                  </a:lnTo>
                  <a:lnTo>
                    <a:pt x="4361" y="147"/>
                  </a:lnTo>
                  <a:lnTo>
                    <a:pt x="4239" y="269"/>
                  </a:lnTo>
                  <a:lnTo>
                    <a:pt x="4117" y="391"/>
                  </a:lnTo>
                  <a:lnTo>
                    <a:pt x="4044" y="537"/>
                  </a:lnTo>
                  <a:lnTo>
                    <a:pt x="3995" y="707"/>
                  </a:lnTo>
                  <a:lnTo>
                    <a:pt x="3971" y="878"/>
                  </a:lnTo>
                  <a:lnTo>
                    <a:pt x="3971" y="1413"/>
                  </a:lnTo>
                  <a:lnTo>
                    <a:pt x="488" y="1413"/>
                  </a:lnTo>
                  <a:lnTo>
                    <a:pt x="488" y="1413"/>
                  </a:lnTo>
                  <a:lnTo>
                    <a:pt x="391" y="1413"/>
                  </a:lnTo>
                  <a:lnTo>
                    <a:pt x="293" y="1462"/>
                  </a:lnTo>
                  <a:lnTo>
                    <a:pt x="220" y="1486"/>
                  </a:lnTo>
                  <a:lnTo>
                    <a:pt x="147" y="1560"/>
                  </a:lnTo>
                  <a:lnTo>
                    <a:pt x="74" y="1633"/>
                  </a:lnTo>
                  <a:lnTo>
                    <a:pt x="50" y="1706"/>
                  </a:lnTo>
                  <a:lnTo>
                    <a:pt x="1" y="1803"/>
                  </a:lnTo>
                  <a:lnTo>
                    <a:pt x="1" y="1901"/>
                  </a:lnTo>
                  <a:lnTo>
                    <a:pt x="1" y="3118"/>
                  </a:lnTo>
                  <a:lnTo>
                    <a:pt x="12617" y="3118"/>
                  </a:lnTo>
                  <a:lnTo>
                    <a:pt x="12617" y="1901"/>
                  </a:lnTo>
                  <a:lnTo>
                    <a:pt x="12617" y="1901"/>
                  </a:lnTo>
                  <a:lnTo>
                    <a:pt x="12617" y="1803"/>
                  </a:lnTo>
                  <a:lnTo>
                    <a:pt x="12568" y="1706"/>
                  </a:lnTo>
                  <a:lnTo>
                    <a:pt x="12544" y="1633"/>
                  </a:lnTo>
                  <a:lnTo>
                    <a:pt x="12471" y="1560"/>
                  </a:lnTo>
                  <a:lnTo>
                    <a:pt x="12398" y="1486"/>
                  </a:lnTo>
                  <a:lnTo>
                    <a:pt x="12325" y="1462"/>
                  </a:lnTo>
                  <a:lnTo>
                    <a:pt x="12227" y="1413"/>
                  </a:lnTo>
                  <a:lnTo>
                    <a:pt x="12130" y="1413"/>
                  </a:lnTo>
                  <a:lnTo>
                    <a:pt x="12130" y="1413"/>
                  </a:lnTo>
                  <a:close/>
                  <a:moveTo>
                    <a:pt x="4750" y="878"/>
                  </a:moveTo>
                  <a:lnTo>
                    <a:pt x="4750" y="878"/>
                  </a:lnTo>
                  <a:lnTo>
                    <a:pt x="4750" y="829"/>
                  </a:lnTo>
                  <a:lnTo>
                    <a:pt x="4775" y="805"/>
                  </a:lnTo>
                  <a:lnTo>
                    <a:pt x="4799" y="780"/>
                  </a:lnTo>
                  <a:lnTo>
                    <a:pt x="4848" y="780"/>
                  </a:lnTo>
                  <a:lnTo>
                    <a:pt x="7770" y="780"/>
                  </a:lnTo>
                  <a:lnTo>
                    <a:pt x="7770" y="780"/>
                  </a:lnTo>
                  <a:lnTo>
                    <a:pt x="7819" y="780"/>
                  </a:lnTo>
                  <a:lnTo>
                    <a:pt x="7843" y="805"/>
                  </a:lnTo>
                  <a:lnTo>
                    <a:pt x="7868" y="829"/>
                  </a:lnTo>
                  <a:lnTo>
                    <a:pt x="7868" y="878"/>
                  </a:lnTo>
                  <a:lnTo>
                    <a:pt x="7868" y="1413"/>
                  </a:lnTo>
                  <a:lnTo>
                    <a:pt x="4750" y="1413"/>
                  </a:lnTo>
                  <a:lnTo>
                    <a:pt x="4750" y="878"/>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37"/>
            <p:cNvSpPr/>
            <p:nvPr/>
          </p:nvSpPr>
          <p:spPr>
            <a:xfrm>
              <a:off x="6702125" y="3069375"/>
              <a:ext cx="289850" cy="358050"/>
            </a:xfrm>
            <a:custGeom>
              <a:avLst/>
              <a:gdLst/>
              <a:ahLst/>
              <a:cxnLst/>
              <a:rect l="l" t="t" r="r" b="b"/>
              <a:pathLst>
                <a:path w="11594" h="14322" fill="none" extrusionOk="0">
                  <a:moveTo>
                    <a:pt x="0" y="1"/>
                  </a:moveTo>
                  <a:lnTo>
                    <a:pt x="0" y="13834"/>
                  </a:lnTo>
                  <a:lnTo>
                    <a:pt x="0" y="13834"/>
                  </a:lnTo>
                  <a:lnTo>
                    <a:pt x="0" y="13932"/>
                  </a:lnTo>
                  <a:lnTo>
                    <a:pt x="49" y="14029"/>
                  </a:lnTo>
                  <a:lnTo>
                    <a:pt x="74" y="14102"/>
                  </a:lnTo>
                  <a:lnTo>
                    <a:pt x="147" y="14175"/>
                  </a:lnTo>
                  <a:lnTo>
                    <a:pt x="220" y="14224"/>
                  </a:lnTo>
                  <a:lnTo>
                    <a:pt x="293" y="14273"/>
                  </a:lnTo>
                  <a:lnTo>
                    <a:pt x="390" y="14297"/>
                  </a:lnTo>
                  <a:lnTo>
                    <a:pt x="488" y="14321"/>
                  </a:lnTo>
                  <a:lnTo>
                    <a:pt x="11106" y="14321"/>
                  </a:lnTo>
                  <a:lnTo>
                    <a:pt x="11106" y="14321"/>
                  </a:lnTo>
                  <a:lnTo>
                    <a:pt x="11204" y="14297"/>
                  </a:lnTo>
                  <a:lnTo>
                    <a:pt x="11301" y="14273"/>
                  </a:lnTo>
                  <a:lnTo>
                    <a:pt x="11374" y="14224"/>
                  </a:lnTo>
                  <a:lnTo>
                    <a:pt x="11447" y="14175"/>
                  </a:lnTo>
                  <a:lnTo>
                    <a:pt x="11520" y="14102"/>
                  </a:lnTo>
                  <a:lnTo>
                    <a:pt x="11545" y="14029"/>
                  </a:lnTo>
                  <a:lnTo>
                    <a:pt x="11593" y="13932"/>
                  </a:lnTo>
                  <a:lnTo>
                    <a:pt x="11593" y="13834"/>
                  </a:lnTo>
                  <a:lnTo>
                    <a:pt x="11593"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37"/>
            <p:cNvSpPr/>
            <p:nvPr/>
          </p:nvSpPr>
          <p:spPr>
            <a:xfrm>
              <a:off x="6761175" y="3117475"/>
              <a:ext cx="25" cy="261850"/>
            </a:xfrm>
            <a:custGeom>
              <a:avLst/>
              <a:gdLst/>
              <a:ahLst/>
              <a:cxnLst/>
              <a:rect l="l" t="t" r="r" b="b"/>
              <a:pathLst>
                <a:path w="1" h="10474" fill="none" extrusionOk="0">
                  <a:moveTo>
                    <a:pt x="1" y="10473"/>
                  </a:moveTo>
                  <a:lnTo>
                    <a:pt x="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37"/>
            <p:cNvSpPr/>
            <p:nvPr/>
          </p:nvSpPr>
          <p:spPr>
            <a:xfrm>
              <a:off x="6847025" y="3117475"/>
              <a:ext cx="25" cy="261850"/>
            </a:xfrm>
            <a:custGeom>
              <a:avLst/>
              <a:gdLst/>
              <a:ahLst/>
              <a:cxnLst/>
              <a:rect l="l" t="t" r="r" b="b"/>
              <a:pathLst>
                <a:path w="1" h="10474" fill="none" extrusionOk="0">
                  <a:moveTo>
                    <a:pt x="1" y="1"/>
                  </a:moveTo>
                  <a:lnTo>
                    <a:pt x="1" y="1047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37"/>
            <p:cNvSpPr/>
            <p:nvPr/>
          </p:nvSpPr>
          <p:spPr>
            <a:xfrm>
              <a:off x="6932875" y="3117475"/>
              <a:ext cx="25" cy="261850"/>
            </a:xfrm>
            <a:custGeom>
              <a:avLst/>
              <a:gdLst/>
              <a:ahLst/>
              <a:cxnLst/>
              <a:rect l="l" t="t" r="r" b="b"/>
              <a:pathLst>
                <a:path w="1" h="10474" fill="none" extrusionOk="0">
                  <a:moveTo>
                    <a:pt x="1" y="1"/>
                  </a:moveTo>
                  <a:lnTo>
                    <a:pt x="1" y="1047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0" name="Google Shape;920;p37"/>
          <p:cNvGrpSpPr/>
          <p:nvPr/>
        </p:nvGrpSpPr>
        <p:grpSpPr>
          <a:xfrm>
            <a:off x="1642324" y="3981365"/>
            <a:ext cx="231094" cy="373599"/>
            <a:chOff x="1988225" y="4286525"/>
            <a:chExt cx="305075" cy="493200"/>
          </a:xfrm>
        </p:grpSpPr>
        <p:sp>
          <p:nvSpPr>
            <p:cNvPr id="921" name="Google Shape;921;p37"/>
            <p:cNvSpPr/>
            <p:nvPr/>
          </p:nvSpPr>
          <p:spPr>
            <a:xfrm>
              <a:off x="2178800" y="4519725"/>
              <a:ext cx="114500" cy="114475"/>
            </a:xfrm>
            <a:custGeom>
              <a:avLst/>
              <a:gdLst/>
              <a:ahLst/>
              <a:cxnLst/>
              <a:rect l="l" t="t" r="r" b="b"/>
              <a:pathLst>
                <a:path w="4580" h="4579" fill="none" extrusionOk="0">
                  <a:moveTo>
                    <a:pt x="731" y="4189"/>
                  </a:moveTo>
                  <a:lnTo>
                    <a:pt x="731" y="4189"/>
                  </a:lnTo>
                  <a:lnTo>
                    <a:pt x="853" y="4286"/>
                  </a:lnTo>
                  <a:lnTo>
                    <a:pt x="999" y="4384"/>
                  </a:lnTo>
                  <a:lnTo>
                    <a:pt x="1170" y="4457"/>
                  </a:lnTo>
                  <a:lnTo>
                    <a:pt x="1316" y="4506"/>
                  </a:lnTo>
                  <a:lnTo>
                    <a:pt x="1486" y="4554"/>
                  </a:lnTo>
                  <a:lnTo>
                    <a:pt x="1657" y="4579"/>
                  </a:lnTo>
                  <a:lnTo>
                    <a:pt x="1827" y="4579"/>
                  </a:lnTo>
                  <a:lnTo>
                    <a:pt x="1973" y="4579"/>
                  </a:lnTo>
                  <a:lnTo>
                    <a:pt x="2144" y="4579"/>
                  </a:lnTo>
                  <a:lnTo>
                    <a:pt x="2314" y="4530"/>
                  </a:lnTo>
                  <a:lnTo>
                    <a:pt x="2485" y="4481"/>
                  </a:lnTo>
                  <a:lnTo>
                    <a:pt x="2631" y="4433"/>
                  </a:lnTo>
                  <a:lnTo>
                    <a:pt x="2777" y="4360"/>
                  </a:lnTo>
                  <a:lnTo>
                    <a:pt x="2923" y="4262"/>
                  </a:lnTo>
                  <a:lnTo>
                    <a:pt x="3069" y="4165"/>
                  </a:lnTo>
                  <a:lnTo>
                    <a:pt x="3191" y="4043"/>
                  </a:lnTo>
                  <a:lnTo>
                    <a:pt x="3191" y="4043"/>
                  </a:lnTo>
                  <a:lnTo>
                    <a:pt x="3337" y="3872"/>
                  </a:lnTo>
                  <a:lnTo>
                    <a:pt x="3483" y="3653"/>
                  </a:lnTo>
                  <a:lnTo>
                    <a:pt x="3605" y="3410"/>
                  </a:lnTo>
                  <a:lnTo>
                    <a:pt x="3751" y="3117"/>
                  </a:lnTo>
                  <a:lnTo>
                    <a:pt x="3995" y="2484"/>
                  </a:lnTo>
                  <a:lnTo>
                    <a:pt x="4214" y="1827"/>
                  </a:lnTo>
                  <a:lnTo>
                    <a:pt x="4409" y="1169"/>
                  </a:lnTo>
                  <a:lnTo>
                    <a:pt x="4531" y="609"/>
                  </a:lnTo>
                  <a:lnTo>
                    <a:pt x="4579" y="219"/>
                  </a:lnTo>
                  <a:lnTo>
                    <a:pt x="4579" y="97"/>
                  </a:lnTo>
                  <a:lnTo>
                    <a:pt x="4579" y="24"/>
                  </a:lnTo>
                  <a:lnTo>
                    <a:pt x="4579" y="24"/>
                  </a:lnTo>
                  <a:lnTo>
                    <a:pt x="4506" y="0"/>
                  </a:lnTo>
                  <a:lnTo>
                    <a:pt x="4385" y="0"/>
                  </a:lnTo>
                  <a:lnTo>
                    <a:pt x="3970" y="73"/>
                  </a:lnTo>
                  <a:lnTo>
                    <a:pt x="3410" y="195"/>
                  </a:lnTo>
                  <a:lnTo>
                    <a:pt x="2777" y="365"/>
                  </a:lnTo>
                  <a:lnTo>
                    <a:pt x="2095" y="609"/>
                  </a:lnTo>
                  <a:lnTo>
                    <a:pt x="1462" y="852"/>
                  </a:lnTo>
                  <a:lnTo>
                    <a:pt x="1194" y="974"/>
                  </a:lnTo>
                  <a:lnTo>
                    <a:pt x="926" y="1120"/>
                  </a:lnTo>
                  <a:lnTo>
                    <a:pt x="707" y="1266"/>
                  </a:lnTo>
                  <a:lnTo>
                    <a:pt x="561" y="1388"/>
                  </a:lnTo>
                  <a:lnTo>
                    <a:pt x="561" y="1388"/>
                  </a:lnTo>
                  <a:lnTo>
                    <a:pt x="439" y="1534"/>
                  </a:lnTo>
                  <a:lnTo>
                    <a:pt x="342" y="1656"/>
                  </a:lnTo>
                  <a:lnTo>
                    <a:pt x="244" y="1802"/>
                  </a:lnTo>
                  <a:lnTo>
                    <a:pt x="171" y="1973"/>
                  </a:lnTo>
                  <a:lnTo>
                    <a:pt x="98" y="2119"/>
                  </a:lnTo>
                  <a:lnTo>
                    <a:pt x="49" y="2289"/>
                  </a:lnTo>
                  <a:lnTo>
                    <a:pt x="25" y="2436"/>
                  </a:lnTo>
                  <a:lnTo>
                    <a:pt x="1" y="2606"/>
                  </a:lnTo>
                  <a:lnTo>
                    <a:pt x="1" y="2776"/>
                  </a:lnTo>
                  <a:lnTo>
                    <a:pt x="25" y="2947"/>
                  </a:lnTo>
                  <a:lnTo>
                    <a:pt x="49" y="3117"/>
                  </a:lnTo>
                  <a:lnTo>
                    <a:pt x="98" y="3264"/>
                  </a:lnTo>
                  <a:lnTo>
                    <a:pt x="147" y="3434"/>
                  </a:lnTo>
                  <a:lnTo>
                    <a:pt x="220" y="3580"/>
                  </a:lnTo>
                  <a:lnTo>
                    <a:pt x="317" y="3726"/>
                  </a:lnTo>
                  <a:lnTo>
                    <a:pt x="415" y="3872"/>
                  </a:lnTo>
                  <a:lnTo>
                    <a:pt x="731" y="4189"/>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37"/>
            <p:cNvSpPr/>
            <p:nvPr/>
          </p:nvSpPr>
          <p:spPr>
            <a:xfrm>
              <a:off x="1988225" y="4539200"/>
              <a:ext cx="156500" cy="156500"/>
            </a:xfrm>
            <a:custGeom>
              <a:avLst/>
              <a:gdLst/>
              <a:ahLst/>
              <a:cxnLst/>
              <a:rect l="l" t="t" r="r" b="b"/>
              <a:pathLst>
                <a:path w="6260" h="6260" fill="none" extrusionOk="0">
                  <a:moveTo>
                    <a:pt x="5675" y="5334"/>
                  </a:moveTo>
                  <a:lnTo>
                    <a:pt x="5675" y="5334"/>
                  </a:lnTo>
                  <a:lnTo>
                    <a:pt x="5821" y="5139"/>
                  </a:lnTo>
                  <a:lnTo>
                    <a:pt x="5943" y="4944"/>
                  </a:lnTo>
                  <a:lnTo>
                    <a:pt x="6041" y="4725"/>
                  </a:lnTo>
                  <a:lnTo>
                    <a:pt x="6138" y="4506"/>
                  </a:lnTo>
                  <a:lnTo>
                    <a:pt x="6187" y="4287"/>
                  </a:lnTo>
                  <a:lnTo>
                    <a:pt x="6235" y="4043"/>
                  </a:lnTo>
                  <a:lnTo>
                    <a:pt x="6260" y="3824"/>
                  </a:lnTo>
                  <a:lnTo>
                    <a:pt x="6260" y="3581"/>
                  </a:lnTo>
                  <a:lnTo>
                    <a:pt x="6235" y="3361"/>
                  </a:lnTo>
                  <a:lnTo>
                    <a:pt x="6187" y="3118"/>
                  </a:lnTo>
                  <a:lnTo>
                    <a:pt x="6138" y="2899"/>
                  </a:lnTo>
                  <a:lnTo>
                    <a:pt x="6041" y="2679"/>
                  </a:lnTo>
                  <a:lnTo>
                    <a:pt x="5943" y="2460"/>
                  </a:lnTo>
                  <a:lnTo>
                    <a:pt x="5821" y="2265"/>
                  </a:lnTo>
                  <a:lnTo>
                    <a:pt x="5675" y="2071"/>
                  </a:lnTo>
                  <a:lnTo>
                    <a:pt x="5505" y="1900"/>
                  </a:lnTo>
                  <a:lnTo>
                    <a:pt x="5505" y="1900"/>
                  </a:lnTo>
                  <a:lnTo>
                    <a:pt x="5286" y="1705"/>
                  </a:lnTo>
                  <a:lnTo>
                    <a:pt x="4993" y="1510"/>
                  </a:lnTo>
                  <a:lnTo>
                    <a:pt x="4652" y="1316"/>
                  </a:lnTo>
                  <a:lnTo>
                    <a:pt x="4263" y="1145"/>
                  </a:lnTo>
                  <a:lnTo>
                    <a:pt x="3849" y="975"/>
                  </a:lnTo>
                  <a:lnTo>
                    <a:pt x="3410" y="804"/>
                  </a:lnTo>
                  <a:lnTo>
                    <a:pt x="2485" y="487"/>
                  </a:lnTo>
                  <a:lnTo>
                    <a:pt x="1608" y="244"/>
                  </a:lnTo>
                  <a:lnTo>
                    <a:pt x="853" y="73"/>
                  </a:lnTo>
                  <a:lnTo>
                    <a:pt x="536" y="25"/>
                  </a:lnTo>
                  <a:lnTo>
                    <a:pt x="293" y="0"/>
                  </a:lnTo>
                  <a:lnTo>
                    <a:pt x="122" y="0"/>
                  </a:lnTo>
                  <a:lnTo>
                    <a:pt x="25" y="25"/>
                  </a:lnTo>
                  <a:lnTo>
                    <a:pt x="25" y="25"/>
                  </a:lnTo>
                  <a:lnTo>
                    <a:pt x="1" y="122"/>
                  </a:lnTo>
                  <a:lnTo>
                    <a:pt x="1" y="293"/>
                  </a:lnTo>
                  <a:lnTo>
                    <a:pt x="25" y="536"/>
                  </a:lnTo>
                  <a:lnTo>
                    <a:pt x="74" y="853"/>
                  </a:lnTo>
                  <a:lnTo>
                    <a:pt x="244" y="1608"/>
                  </a:lnTo>
                  <a:lnTo>
                    <a:pt x="488" y="2485"/>
                  </a:lnTo>
                  <a:lnTo>
                    <a:pt x="804" y="3410"/>
                  </a:lnTo>
                  <a:lnTo>
                    <a:pt x="975" y="3848"/>
                  </a:lnTo>
                  <a:lnTo>
                    <a:pt x="1145" y="4262"/>
                  </a:lnTo>
                  <a:lnTo>
                    <a:pt x="1316" y="4652"/>
                  </a:lnTo>
                  <a:lnTo>
                    <a:pt x="1511" y="4993"/>
                  </a:lnTo>
                  <a:lnTo>
                    <a:pt x="1705" y="5285"/>
                  </a:lnTo>
                  <a:lnTo>
                    <a:pt x="1900" y="5505"/>
                  </a:lnTo>
                  <a:lnTo>
                    <a:pt x="1900" y="5505"/>
                  </a:lnTo>
                  <a:lnTo>
                    <a:pt x="2071" y="5675"/>
                  </a:lnTo>
                  <a:lnTo>
                    <a:pt x="2266" y="5821"/>
                  </a:lnTo>
                  <a:lnTo>
                    <a:pt x="2460" y="5943"/>
                  </a:lnTo>
                  <a:lnTo>
                    <a:pt x="2680" y="6040"/>
                  </a:lnTo>
                  <a:lnTo>
                    <a:pt x="2899" y="6138"/>
                  </a:lnTo>
                  <a:lnTo>
                    <a:pt x="3118" y="6187"/>
                  </a:lnTo>
                  <a:lnTo>
                    <a:pt x="3362" y="6235"/>
                  </a:lnTo>
                  <a:lnTo>
                    <a:pt x="3581" y="6260"/>
                  </a:lnTo>
                  <a:lnTo>
                    <a:pt x="3824" y="6260"/>
                  </a:lnTo>
                  <a:lnTo>
                    <a:pt x="4043" y="6235"/>
                  </a:lnTo>
                  <a:lnTo>
                    <a:pt x="4287" y="6187"/>
                  </a:lnTo>
                  <a:lnTo>
                    <a:pt x="4506" y="6138"/>
                  </a:lnTo>
                  <a:lnTo>
                    <a:pt x="4725" y="6040"/>
                  </a:lnTo>
                  <a:lnTo>
                    <a:pt x="4945" y="5943"/>
                  </a:lnTo>
                  <a:lnTo>
                    <a:pt x="5139" y="5821"/>
                  </a:lnTo>
                  <a:lnTo>
                    <a:pt x="5334" y="5675"/>
                  </a:lnTo>
                  <a:lnTo>
                    <a:pt x="5675" y="5334"/>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37"/>
            <p:cNvSpPr/>
            <p:nvPr/>
          </p:nvSpPr>
          <p:spPr>
            <a:xfrm>
              <a:off x="2042425" y="4286525"/>
              <a:ext cx="239300" cy="236250"/>
            </a:xfrm>
            <a:custGeom>
              <a:avLst/>
              <a:gdLst/>
              <a:ahLst/>
              <a:cxnLst/>
              <a:rect l="l" t="t" r="r" b="b"/>
              <a:pathLst>
                <a:path w="9572" h="9450" fill="none" extrusionOk="0">
                  <a:moveTo>
                    <a:pt x="5358" y="9450"/>
                  </a:moveTo>
                  <a:lnTo>
                    <a:pt x="5358" y="9450"/>
                  </a:lnTo>
                  <a:lnTo>
                    <a:pt x="5650" y="9328"/>
                  </a:lnTo>
                  <a:lnTo>
                    <a:pt x="5918" y="9133"/>
                  </a:lnTo>
                  <a:lnTo>
                    <a:pt x="6162" y="8914"/>
                  </a:lnTo>
                  <a:lnTo>
                    <a:pt x="6381" y="8646"/>
                  </a:lnTo>
                  <a:lnTo>
                    <a:pt x="6381" y="8646"/>
                  </a:lnTo>
                  <a:lnTo>
                    <a:pt x="6649" y="8670"/>
                  </a:lnTo>
                  <a:lnTo>
                    <a:pt x="6917" y="8670"/>
                  </a:lnTo>
                  <a:lnTo>
                    <a:pt x="7160" y="8646"/>
                  </a:lnTo>
                  <a:lnTo>
                    <a:pt x="7404" y="8597"/>
                  </a:lnTo>
                  <a:lnTo>
                    <a:pt x="7623" y="8524"/>
                  </a:lnTo>
                  <a:lnTo>
                    <a:pt x="7818" y="8427"/>
                  </a:lnTo>
                  <a:lnTo>
                    <a:pt x="7989" y="8305"/>
                  </a:lnTo>
                  <a:lnTo>
                    <a:pt x="8159" y="8159"/>
                  </a:lnTo>
                  <a:lnTo>
                    <a:pt x="8305" y="7989"/>
                  </a:lnTo>
                  <a:lnTo>
                    <a:pt x="8427" y="7794"/>
                  </a:lnTo>
                  <a:lnTo>
                    <a:pt x="8524" y="7599"/>
                  </a:lnTo>
                  <a:lnTo>
                    <a:pt x="8597" y="7380"/>
                  </a:lnTo>
                  <a:lnTo>
                    <a:pt x="8670" y="7160"/>
                  </a:lnTo>
                  <a:lnTo>
                    <a:pt x="8695" y="6917"/>
                  </a:lnTo>
                  <a:lnTo>
                    <a:pt x="8695" y="6649"/>
                  </a:lnTo>
                  <a:lnTo>
                    <a:pt x="8670" y="6381"/>
                  </a:lnTo>
                  <a:lnTo>
                    <a:pt x="8670" y="6381"/>
                  </a:lnTo>
                  <a:lnTo>
                    <a:pt x="8865" y="6211"/>
                  </a:lnTo>
                  <a:lnTo>
                    <a:pt x="9060" y="6016"/>
                  </a:lnTo>
                  <a:lnTo>
                    <a:pt x="9206" y="5821"/>
                  </a:lnTo>
                  <a:lnTo>
                    <a:pt x="9328" y="5626"/>
                  </a:lnTo>
                  <a:lnTo>
                    <a:pt x="9425" y="5407"/>
                  </a:lnTo>
                  <a:lnTo>
                    <a:pt x="9499" y="5212"/>
                  </a:lnTo>
                  <a:lnTo>
                    <a:pt x="9547" y="4993"/>
                  </a:lnTo>
                  <a:lnTo>
                    <a:pt x="9572" y="4774"/>
                  </a:lnTo>
                  <a:lnTo>
                    <a:pt x="9547" y="4554"/>
                  </a:lnTo>
                  <a:lnTo>
                    <a:pt x="9499" y="4335"/>
                  </a:lnTo>
                  <a:lnTo>
                    <a:pt x="9425" y="4116"/>
                  </a:lnTo>
                  <a:lnTo>
                    <a:pt x="9328" y="3921"/>
                  </a:lnTo>
                  <a:lnTo>
                    <a:pt x="9206" y="3702"/>
                  </a:lnTo>
                  <a:lnTo>
                    <a:pt x="9060" y="3507"/>
                  </a:lnTo>
                  <a:lnTo>
                    <a:pt x="8865" y="3337"/>
                  </a:lnTo>
                  <a:lnTo>
                    <a:pt x="8670" y="3166"/>
                  </a:lnTo>
                  <a:lnTo>
                    <a:pt x="8670" y="3166"/>
                  </a:lnTo>
                  <a:lnTo>
                    <a:pt x="8695" y="2898"/>
                  </a:lnTo>
                  <a:lnTo>
                    <a:pt x="8695" y="2630"/>
                  </a:lnTo>
                  <a:lnTo>
                    <a:pt x="8670" y="2387"/>
                  </a:lnTo>
                  <a:lnTo>
                    <a:pt x="8597" y="2143"/>
                  </a:lnTo>
                  <a:lnTo>
                    <a:pt x="8524" y="1924"/>
                  </a:lnTo>
                  <a:lnTo>
                    <a:pt x="8427" y="1729"/>
                  </a:lnTo>
                  <a:lnTo>
                    <a:pt x="8305" y="1559"/>
                  </a:lnTo>
                  <a:lnTo>
                    <a:pt x="8159" y="1388"/>
                  </a:lnTo>
                  <a:lnTo>
                    <a:pt x="7989" y="1242"/>
                  </a:lnTo>
                  <a:lnTo>
                    <a:pt x="7818" y="1120"/>
                  </a:lnTo>
                  <a:lnTo>
                    <a:pt x="7623" y="1023"/>
                  </a:lnTo>
                  <a:lnTo>
                    <a:pt x="7404" y="950"/>
                  </a:lnTo>
                  <a:lnTo>
                    <a:pt x="7160" y="901"/>
                  </a:lnTo>
                  <a:lnTo>
                    <a:pt x="6917" y="853"/>
                  </a:lnTo>
                  <a:lnTo>
                    <a:pt x="6649" y="853"/>
                  </a:lnTo>
                  <a:lnTo>
                    <a:pt x="6381" y="901"/>
                  </a:lnTo>
                  <a:lnTo>
                    <a:pt x="6381" y="901"/>
                  </a:lnTo>
                  <a:lnTo>
                    <a:pt x="6211" y="682"/>
                  </a:lnTo>
                  <a:lnTo>
                    <a:pt x="6040" y="487"/>
                  </a:lnTo>
                  <a:lnTo>
                    <a:pt x="5845" y="341"/>
                  </a:lnTo>
                  <a:lnTo>
                    <a:pt x="5626" y="219"/>
                  </a:lnTo>
                  <a:lnTo>
                    <a:pt x="5431" y="122"/>
                  </a:lnTo>
                  <a:lnTo>
                    <a:pt x="5212" y="49"/>
                  </a:lnTo>
                  <a:lnTo>
                    <a:pt x="4993" y="0"/>
                  </a:lnTo>
                  <a:lnTo>
                    <a:pt x="4774" y="0"/>
                  </a:lnTo>
                  <a:lnTo>
                    <a:pt x="4555" y="0"/>
                  </a:lnTo>
                  <a:lnTo>
                    <a:pt x="4335" y="49"/>
                  </a:lnTo>
                  <a:lnTo>
                    <a:pt x="4140" y="122"/>
                  </a:lnTo>
                  <a:lnTo>
                    <a:pt x="3921" y="219"/>
                  </a:lnTo>
                  <a:lnTo>
                    <a:pt x="3726" y="341"/>
                  </a:lnTo>
                  <a:lnTo>
                    <a:pt x="3532" y="487"/>
                  </a:lnTo>
                  <a:lnTo>
                    <a:pt x="3337" y="682"/>
                  </a:lnTo>
                  <a:lnTo>
                    <a:pt x="3166" y="901"/>
                  </a:lnTo>
                  <a:lnTo>
                    <a:pt x="3166" y="901"/>
                  </a:lnTo>
                  <a:lnTo>
                    <a:pt x="2898" y="853"/>
                  </a:lnTo>
                  <a:lnTo>
                    <a:pt x="2655" y="853"/>
                  </a:lnTo>
                  <a:lnTo>
                    <a:pt x="2387" y="901"/>
                  </a:lnTo>
                  <a:lnTo>
                    <a:pt x="2168" y="950"/>
                  </a:lnTo>
                  <a:lnTo>
                    <a:pt x="1949" y="1023"/>
                  </a:lnTo>
                  <a:lnTo>
                    <a:pt x="1754" y="1120"/>
                  </a:lnTo>
                  <a:lnTo>
                    <a:pt x="1559" y="1242"/>
                  </a:lnTo>
                  <a:lnTo>
                    <a:pt x="1388" y="1388"/>
                  </a:lnTo>
                  <a:lnTo>
                    <a:pt x="1267" y="1559"/>
                  </a:lnTo>
                  <a:lnTo>
                    <a:pt x="1120" y="1729"/>
                  </a:lnTo>
                  <a:lnTo>
                    <a:pt x="1023" y="1924"/>
                  </a:lnTo>
                  <a:lnTo>
                    <a:pt x="950" y="2143"/>
                  </a:lnTo>
                  <a:lnTo>
                    <a:pt x="901" y="2387"/>
                  </a:lnTo>
                  <a:lnTo>
                    <a:pt x="877" y="2630"/>
                  </a:lnTo>
                  <a:lnTo>
                    <a:pt x="877" y="2898"/>
                  </a:lnTo>
                  <a:lnTo>
                    <a:pt x="901" y="3166"/>
                  </a:lnTo>
                  <a:lnTo>
                    <a:pt x="901" y="3166"/>
                  </a:lnTo>
                  <a:lnTo>
                    <a:pt x="682" y="3337"/>
                  </a:lnTo>
                  <a:lnTo>
                    <a:pt x="512" y="3507"/>
                  </a:lnTo>
                  <a:lnTo>
                    <a:pt x="341" y="3702"/>
                  </a:lnTo>
                  <a:lnTo>
                    <a:pt x="219" y="3921"/>
                  </a:lnTo>
                  <a:lnTo>
                    <a:pt x="122" y="4116"/>
                  </a:lnTo>
                  <a:lnTo>
                    <a:pt x="49" y="4335"/>
                  </a:lnTo>
                  <a:lnTo>
                    <a:pt x="24" y="4554"/>
                  </a:lnTo>
                  <a:lnTo>
                    <a:pt x="0" y="4774"/>
                  </a:lnTo>
                  <a:lnTo>
                    <a:pt x="24" y="4993"/>
                  </a:lnTo>
                  <a:lnTo>
                    <a:pt x="49" y="5212"/>
                  </a:lnTo>
                  <a:lnTo>
                    <a:pt x="122" y="5407"/>
                  </a:lnTo>
                  <a:lnTo>
                    <a:pt x="219" y="5626"/>
                  </a:lnTo>
                  <a:lnTo>
                    <a:pt x="341" y="5821"/>
                  </a:lnTo>
                  <a:lnTo>
                    <a:pt x="512" y="6016"/>
                  </a:lnTo>
                  <a:lnTo>
                    <a:pt x="682" y="6211"/>
                  </a:lnTo>
                  <a:lnTo>
                    <a:pt x="901" y="6381"/>
                  </a:lnTo>
                  <a:lnTo>
                    <a:pt x="901" y="6381"/>
                  </a:lnTo>
                  <a:lnTo>
                    <a:pt x="877" y="6649"/>
                  </a:lnTo>
                  <a:lnTo>
                    <a:pt x="877" y="6917"/>
                  </a:lnTo>
                  <a:lnTo>
                    <a:pt x="901" y="7160"/>
                  </a:lnTo>
                  <a:lnTo>
                    <a:pt x="950" y="7380"/>
                  </a:lnTo>
                  <a:lnTo>
                    <a:pt x="1023" y="7599"/>
                  </a:lnTo>
                  <a:lnTo>
                    <a:pt x="1120" y="7794"/>
                  </a:lnTo>
                  <a:lnTo>
                    <a:pt x="1267" y="7989"/>
                  </a:lnTo>
                  <a:lnTo>
                    <a:pt x="1388" y="8159"/>
                  </a:lnTo>
                  <a:lnTo>
                    <a:pt x="1559" y="8305"/>
                  </a:lnTo>
                  <a:lnTo>
                    <a:pt x="1754" y="8427"/>
                  </a:lnTo>
                  <a:lnTo>
                    <a:pt x="1949" y="8524"/>
                  </a:lnTo>
                  <a:lnTo>
                    <a:pt x="2168" y="8597"/>
                  </a:lnTo>
                  <a:lnTo>
                    <a:pt x="2387" y="8646"/>
                  </a:lnTo>
                  <a:lnTo>
                    <a:pt x="2655" y="8670"/>
                  </a:lnTo>
                  <a:lnTo>
                    <a:pt x="2898" y="8670"/>
                  </a:lnTo>
                  <a:lnTo>
                    <a:pt x="3166" y="8646"/>
                  </a:lnTo>
                  <a:lnTo>
                    <a:pt x="3166" y="8646"/>
                  </a:lnTo>
                  <a:lnTo>
                    <a:pt x="3410" y="8914"/>
                  </a:lnTo>
                  <a:lnTo>
                    <a:pt x="3653" y="9133"/>
                  </a:lnTo>
                  <a:lnTo>
                    <a:pt x="3921" y="9328"/>
                  </a:lnTo>
                  <a:lnTo>
                    <a:pt x="4189" y="945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37"/>
            <p:cNvSpPr/>
            <p:nvPr/>
          </p:nvSpPr>
          <p:spPr>
            <a:xfrm>
              <a:off x="2161750" y="4522750"/>
              <a:ext cx="25" cy="256975"/>
            </a:xfrm>
            <a:custGeom>
              <a:avLst/>
              <a:gdLst/>
              <a:ahLst/>
              <a:cxnLst/>
              <a:rect l="l" t="t" r="r" b="b"/>
              <a:pathLst>
                <a:path w="1" h="10279" fill="none" extrusionOk="0">
                  <a:moveTo>
                    <a:pt x="1" y="10279"/>
                  </a:moveTo>
                  <a:lnTo>
                    <a:pt x="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37"/>
            <p:cNvSpPr/>
            <p:nvPr/>
          </p:nvSpPr>
          <p:spPr>
            <a:xfrm>
              <a:off x="2133750" y="4377850"/>
              <a:ext cx="56050" cy="56025"/>
            </a:xfrm>
            <a:custGeom>
              <a:avLst/>
              <a:gdLst/>
              <a:ahLst/>
              <a:cxnLst/>
              <a:rect l="l" t="t" r="r" b="b"/>
              <a:pathLst>
                <a:path w="2242" h="2241" fill="none" extrusionOk="0">
                  <a:moveTo>
                    <a:pt x="1121" y="2241"/>
                  </a:moveTo>
                  <a:lnTo>
                    <a:pt x="1121" y="2241"/>
                  </a:lnTo>
                  <a:lnTo>
                    <a:pt x="902" y="2217"/>
                  </a:lnTo>
                  <a:lnTo>
                    <a:pt x="682" y="2144"/>
                  </a:lnTo>
                  <a:lnTo>
                    <a:pt x="512" y="2046"/>
                  </a:lnTo>
                  <a:lnTo>
                    <a:pt x="341" y="1900"/>
                  </a:lnTo>
                  <a:lnTo>
                    <a:pt x="195" y="1754"/>
                  </a:lnTo>
                  <a:lnTo>
                    <a:pt x="98" y="1559"/>
                  </a:lnTo>
                  <a:lnTo>
                    <a:pt x="25" y="1340"/>
                  </a:lnTo>
                  <a:lnTo>
                    <a:pt x="0" y="1121"/>
                  </a:lnTo>
                  <a:lnTo>
                    <a:pt x="0" y="1121"/>
                  </a:lnTo>
                  <a:lnTo>
                    <a:pt x="25" y="901"/>
                  </a:lnTo>
                  <a:lnTo>
                    <a:pt x="98" y="682"/>
                  </a:lnTo>
                  <a:lnTo>
                    <a:pt x="195" y="487"/>
                  </a:lnTo>
                  <a:lnTo>
                    <a:pt x="341" y="317"/>
                  </a:lnTo>
                  <a:lnTo>
                    <a:pt x="512" y="195"/>
                  </a:lnTo>
                  <a:lnTo>
                    <a:pt x="682" y="98"/>
                  </a:lnTo>
                  <a:lnTo>
                    <a:pt x="902" y="25"/>
                  </a:lnTo>
                  <a:lnTo>
                    <a:pt x="1121" y="0"/>
                  </a:lnTo>
                  <a:lnTo>
                    <a:pt x="1121" y="0"/>
                  </a:lnTo>
                  <a:lnTo>
                    <a:pt x="1364" y="25"/>
                  </a:lnTo>
                  <a:lnTo>
                    <a:pt x="1559" y="98"/>
                  </a:lnTo>
                  <a:lnTo>
                    <a:pt x="1754" y="195"/>
                  </a:lnTo>
                  <a:lnTo>
                    <a:pt x="1924" y="317"/>
                  </a:lnTo>
                  <a:lnTo>
                    <a:pt x="2046" y="487"/>
                  </a:lnTo>
                  <a:lnTo>
                    <a:pt x="2168" y="682"/>
                  </a:lnTo>
                  <a:lnTo>
                    <a:pt x="2217" y="901"/>
                  </a:lnTo>
                  <a:lnTo>
                    <a:pt x="2241" y="1121"/>
                  </a:lnTo>
                  <a:lnTo>
                    <a:pt x="2241" y="1121"/>
                  </a:lnTo>
                  <a:lnTo>
                    <a:pt x="2217" y="1340"/>
                  </a:lnTo>
                  <a:lnTo>
                    <a:pt x="2168" y="1559"/>
                  </a:lnTo>
                  <a:lnTo>
                    <a:pt x="2046" y="1754"/>
                  </a:lnTo>
                  <a:lnTo>
                    <a:pt x="1924" y="1900"/>
                  </a:lnTo>
                  <a:lnTo>
                    <a:pt x="1754" y="2046"/>
                  </a:lnTo>
                  <a:lnTo>
                    <a:pt x="1559" y="2144"/>
                  </a:lnTo>
                  <a:lnTo>
                    <a:pt x="1364" y="2217"/>
                  </a:lnTo>
                  <a:lnTo>
                    <a:pt x="1121" y="2241"/>
                  </a:lnTo>
                  <a:lnTo>
                    <a:pt x="1121" y="224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37"/>
            <p:cNvSpPr/>
            <p:nvPr/>
          </p:nvSpPr>
          <p:spPr>
            <a:xfrm>
              <a:off x="2038150" y="4589125"/>
              <a:ext cx="87100" cy="87100"/>
            </a:xfrm>
            <a:custGeom>
              <a:avLst/>
              <a:gdLst/>
              <a:ahLst/>
              <a:cxnLst/>
              <a:rect l="l" t="t" r="r" b="b"/>
              <a:pathLst>
                <a:path w="3484" h="3484" fill="none" extrusionOk="0">
                  <a:moveTo>
                    <a:pt x="1" y="0"/>
                  </a:moveTo>
                  <a:lnTo>
                    <a:pt x="3483" y="348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37"/>
            <p:cNvSpPr/>
            <p:nvPr/>
          </p:nvSpPr>
          <p:spPr>
            <a:xfrm>
              <a:off x="2194025" y="4564150"/>
              <a:ext cx="54825" cy="54825"/>
            </a:xfrm>
            <a:custGeom>
              <a:avLst/>
              <a:gdLst/>
              <a:ahLst/>
              <a:cxnLst/>
              <a:rect l="l" t="t" r="r" b="b"/>
              <a:pathLst>
                <a:path w="2193" h="2193" fill="none" extrusionOk="0">
                  <a:moveTo>
                    <a:pt x="2192" y="1"/>
                  </a:moveTo>
                  <a:lnTo>
                    <a:pt x="1" y="219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8" name="Google Shape;928;p37"/>
          <p:cNvGrpSpPr/>
          <p:nvPr/>
        </p:nvGrpSpPr>
        <p:grpSpPr>
          <a:xfrm>
            <a:off x="2132597" y="4007650"/>
            <a:ext cx="279063" cy="353317"/>
            <a:chOff x="2635450" y="4321225"/>
            <a:chExt cx="368400" cy="466425"/>
          </a:xfrm>
        </p:grpSpPr>
        <p:sp>
          <p:nvSpPr>
            <p:cNvPr id="929" name="Google Shape;929;p37"/>
            <p:cNvSpPr/>
            <p:nvPr/>
          </p:nvSpPr>
          <p:spPr>
            <a:xfrm>
              <a:off x="2635450" y="4653050"/>
              <a:ext cx="368400" cy="134600"/>
            </a:xfrm>
            <a:custGeom>
              <a:avLst/>
              <a:gdLst/>
              <a:ahLst/>
              <a:cxnLst/>
              <a:rect l="l" t="t" r="r" b="b"/>
              <a:pathLst>
                <a:path w="14736" h="5384" fill="none" extrusionOk="0">
                  <a:moveTo>
                    <a:pt x="6723" y="1"/>
                  </a:moveTo>
                  <a:lnTo>
                    <a:pt x="6723" y="1"/>
                  </a:lnTo>
                  <a:lnTo>
                    <a:pt x="6187" y="49"/>
                  </a:lnTo>
                  <a:lnTo>
                    <a:pt x="5651" y="147"/>
                  </a:lnTo>
                  <a:lnTo>
                    <a:pt x="5140" y="269"/>
                  </a:lnTo>
                  <a:lnTo>
                    <a:pt x="4628" y="415"/>
                  </a:lnTo>
                  <a:lnTo>
                    <a:pt x="4141" y="610"/>
                  </a:lnTo>
                  <a:lnTo>
                    <a:pt x="3678" y="829"/>
                  </a:lnTo>
                  <a:lnTo>
                    <a:pt x="3216" y="1072"/>
                  </a:lnTo>
                  <a:lnTo>
                    <a:pt x="2777" y="1340"/>
                  </a:lnTo>
                  <a:lnTo>
                    <a:pt x="2363" y="1633"/>
                  </a:lnTo>
                  <a:lnTo>
                    <a:pt x="1949" y="1949"/>
                  </a:lnTo>
                  <a:lnTo>
                    <a:pt x="1584" y="2290"/>
                  </a:lnTo>
                  <a:lnTo>
                    <a:pt x="1219" y="2655"/>
                  </a:lnTo>
                  <a:lnTo>
                    <a:pt x="878" y="3045"/>
                  </a:lnTo>
                  <a:lnTo>
                    <a:pt x="561" y="3459"/>
                  </a:lnTo>
                  <a:lnTo>
                    <a:pt x="269" y="3873"/>
                  </a:lnTo>
                  <a:lnTo>
                    <a:pt x="1" y="4312"/>
                  </a:lnTo>
                  <a:lnTo>
                    <a:pt x="1" y="4312"/>
                  </a:lnTo>
                  <a:lnTo>
                    <a:pt x="293" y="4433"/>
                  </a:lnTo>
                  <a:lnTo>
                    <a:pt x="610" y="4555"/>
                  </a:lnTo>
                  <a:lnTo>
                    <a:pt x="1316" y="4750"/>
                  </a:lnTo>
                  <a:lnTo>
                    <a:pt x="2120" y="4945"/>
                  </a:lnTo>
                  <a:lnTo>
                    <a:pt x="3045" y="5091"/>
                  </a:lnTo>
                  <a:lnTo>
                    <a:pt x="4019" y="5213"/>
                  </a:lnTo>
                  <a:lnTo>
                    <a:pt x="5091" y="5310"/>
                  </a:lnTo>
                  <a:lnTo>
                    <a:pt x="6211" y="5359"/>
                  </a:lnTo>
                  <a:lnTo>
                    <a:pt x="7356" y="5383"/>
                  </a:lnTo>
                  <a:lnTo>
                    <a:pt x="7356" y="5383"/>
                  </a:lnTo>
                  <a:lnTo>
                    <a:pt x="8525" y="5359"/>
                  </a:lnTo>
                  <a:lnTo>
                    <a:pt x="9645" y="5310"/>
                  </a:lnTo>
                  <a:lnTo>
                    <a:pt x="10717" y="5213"/>
                  </a:lnTo>
                  <a:lnTo>
                    <a:pt x="11691" y="5091"/>
                  </a:lnTo>
                  <a:lnTo>
                    <a:pt x="12617" y="4945"/>
                  </a:lnTo>
                  <a:lnTo>
                    <a:pt x="13420" y="4750"/>
                  </a:lnTo>
                  <a:lnTo>
                    <a:pt x="14127" y="4555"/>
                  </a:lnTo>
                  <a:lnTo>
                    <a:pt x="14443" y="4433"/>
                  </a:lnTo>
                  <a:lnTo>
                    <a:pt x="14736" y="4312"/>
                  </a:lnTo>
                  <a:lnTo>
                    <a:pt x="14736" y="4312"/>
                  </a:lnTo>
                  <a:lnTo>
                    <a:pt x="14468" y="3873"/>
                  </a:lnTo>
                  <a:lnTo>
                    <a:pt x="14175" y="3459"/>
                  </a:lnTo>
                  <a:lnTo>
                    <a:pt x="13859" y="3045"/>
                  </a:lnTo>
                  <a:lnTo>
                    <a:pt x="13518" y="2655"/>
                  </a:lnTo>
                  <a:lnTo>
                    <a:pt x="13153" y="2290"/>
                  </a:lnTo>
                  <a:lnTo>
                    <a:pt x="12787" y="1949"/>
                  </a:lnTo>
                  <a:lnTo>
                    <a:pt x="12373" y="1633"/>
                  </a:lnTo>
                  <a:lnTo>
                    <a:pt x="11959" y="1340"/>
                  </a:lnTo>
                  <a:lnTo>
                    <a:pt x="11521" y="1072"/>
                  </a:lnTo>
                  <a:lnTo>
                    <a:pt x="11058" y="829"/>
                  </a:lnTo>
                  <a:lnTo>
                    <a:pt x="10595" y="610"/>
                  </a:lnTo>
                  <a:lnTo>
                    <a:pt x="10108" y="415"/>
                  </a:lnTo>
                  <a:lnTo>
                    <a:pt x="9597" y="269"/>
                  </a:lnTo>
                  <a:lnTo>
                    <a:pt x="9085" y="147"/>
                  </a:lnTo>
                  <a:lnTo>
                    <a:pt x="8549" y="49"/>
                  </a:lnTo>
                  <a:lnTo>
                    <a:pt x="8014"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37"/>
            <p:cNvSpPr/>
            <p:nvPr/>
          </p:nvSpPr>
          <p:spPr>
            <a:xfrm>
              <a:off x="2819350" y="4321225"/>
              <a:ext cx="25" cy="347075"/>
            </a:xfrm>
            <a:custGeom>
              <a:avLst/>
              <a:gdLst/>
              <a:ahLst/>
              <a:cxnLst/>
              <a:rect l="l" t="t" r="r" b="b"/>
              <a:pathLst>
                <a:path w="1" h="13883" fill="none" extrusionOk="0">
                  <a:moveTo>
                    <a:pt x="0" y="13883"/>
                  </a:move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37"/>
            <p:cNvSpPr/>
            <p:nvPr/>
          </p:nvSpPr>
          <p:spPr>
            <a:xfrm>
              <a:off x="2835175" y="4328525"/>
              <a:ext cx="114475" cy="114500"/>
            </a:xfrm>
            <a:custGeom>
              <a:avLst/>
              <a:gdLst/>
              <a:ahLst/>
              <a:cxnLst/>
              <a:rect l="l" t="t" r="r" b="b"/>
              <a:pathLst>
                <a:path w="4579" h="4580" fill="none" extrusionOk="0">
                  <a:moveTo>
                    <a:pt x="707" y="4190"/>
                  </a:moveTo>
                  <a:lnTo>
                    <a:pt x="707" y="4190"/>
                  </a:lnTo>
                  <a:lnTo>
                    <a:pt x="853" y="4287"/>
                  </a:lnTo>
                  <a:lnTo>
                    <a:pt x="999" y="4384"/>
                  </a:lnTo>
                  <a:lnTo>
                    <a:pt x="1145" y="4458"/>
                  </a:lnTo>
                  <a:lnTo>
                    <a:pt x="1315" y="4506"/>
                  </a:lnTo>
                  <a:lnTo>
                    <a:pt x="1462" y="4555"/>
                  </a:lnTo>
                  <a:lnTo>
                    <a:pt x="1632" y="4579"/>
                  </a:lnTo>
                  <a:lnTo>
                    <a:pt x="1803" y="4579"/>
                  </a:lnTo>
                  <a:lnTo>
                    <a:pt x="1973" y="4579"/>
                  </a:lnTo>
                  <a:lnTo>
                    <a:pt x="2143" y="4579"/>
                  </a:lnTo>
                  <a:lnTo>
                    <a:pt x="2290" y="4531"/>
                  </a:lnTo>
                  <a:lnTo>
                    <a:pt x="2460" y="4506"/>
                  </a:lnTo>
                  <a:lnTo>
                    <a:pt x="2606" y="4433"/>
                  </a:lnTo>
                  <a:lnTo>
                    <a:pt x="2777" y="4360"/>
                  </a:lnTo>
                  <a:lnTo>
                    <a:pt x="2923" y="4263"/>
                  </a:lnTo>
                  <a:lnTo>
                    <a:pt x="3069" y="4165"/>
                  </a:lnTo>
                  <a:lnTo>
                    <a:pt x="3191" y="4043"/>
                  </a:lnTo>
                  <a:lnTo>
                    <a:pt x="3191" y="4043"/>
                  </a:lnTo>
                  <a:lnTo>
                    <a:pt x="3337" y="3873"/>
                  </a:lnTo>
                  <a:lnTo>
                    <a:pt x="3459" y="3678"/>
                  </a:lnTo>
                  <a:lnTo>
                    <a:pt x="3605" y="3410"/>
                  </a:lnTo>
                  <a:lnTo>
                    <a:pt x="3727" y="3142"/>
                  </a:lnTo>
                  <a:lnTo>
                    <a:pt x="3994" y="2485"/>
                  </a:lnTo>
                  <a:lnTo>
                    <a:pt x="4214" y="1827"/>
                  </a:lnTo>
                  <a:lnTo>
                    <a:pt x="4384" y="1170"/>
                  </a:lnTo>
                  <a:lnTo>
                    <a:pt x="4506" y="634"/>
                  </a:lnTo>
                  <a:lnTo>
                    <a:pt x="4579" y="220"/>
                  </a:lnTo>
                  <a:lnTo>
                    <a:pt x="4579" y="98"/>
                  </a:lnTo>
                  <a:lnTo>
                    <a:pt x="4555" y="25"/>
                  </a:lnTo>
                  <a:lnTo>
                    <a:pt x="4555" y="25"/>
                  </a:lnTo>
                  <a:lnTo>
                    <a:pt x="4482" y="1"/>
                  </a:lnTo>
                  <a:lnTo>
                    <a:pt x="4360" y="25"/>
                  </a:lnTo>
                  <a:lnTo>
                    <a:pt x="3970" y="74"/>
                  </a:lnTo>
                  <a:lnTo>
                    <a:pt x="3410" y="195"/>
                  </a:lnTo>
                  <a:lnTo>
                    <a:pt x="2752" y="390"/>
                  </a:lnTo>
                  <a:lnTo>
                    <a:pt x="2095" y="609"/>
                  </a:lnTo>
                  <a:lnTo>
                    <a:pt x="1462" y="853"/>
                  </a:lnTo>
                  <a:lnTo>
                    <a:pt x="1169" y="975"/>
                  </a:lnTo>
                  <a:lnTo>
                    <a:pt x="926" y="1121"/>
                  </a:lnTo>
                  <a:lnTo>
                    <a:pt x="707" y="1267"/>
                  </a:lnTo>
                  <a:lnTo>
                    <a:pt x="536" y="1389"/>
                  </a:lnTo>
                  <a:lnTo>
                    <a:pt x="536" y="1389"/>
                  </a:lnTo>
                  <a:lnTo>
                    <a:pt x="414" y="1535"/>
                  </a:lnTo>
                  <a:lnTo>
                    <a:pt x="317" y="1657"/>
                  </a:lnTo>
                  <a:lnTo>
                    <a:pt x="219" y="1803"/>
                  </a:lnTo>
                  <a:lnTo>
                    <a:pt x="146" y="1973"/>
                  </a:lnTo>
                  <a:lnTo>
                    <a:pt x="98" y="2119"/>
                  </a:lnTo>
                  <a:lnTo>
                    <a:pt x="49" y="2290"/>
                  </a:lnTo>
                  <a:lnTo>
                    <a:pt x="0" y="2460"/>
                  </a:lnTo>
                  <a:lnTo>
                    <a:pt x="0" y="2607"/>
                  </a:lnTo>
                  <a:lnTo>
                    <a:pt x="0" y="2777"/>
                  </a:lnTo>
                  <a:lnTo>
                    <a:pt x="0" y="2948"/>
                  </a:lnTo>
                  <a:lnTo>
                    <a:pt x="25" y="3118"/>
                  </a:lnTo>
                  <a:lnTo>
                    <a:pt x="73" y="3264"/>
                  </a:lnTo>
                  <a:lnTo>
                    <a:pt x="146" y="3435"/>
                  </a:lnTo>
                  <a:lnTo>
                    <a:pt x="195" y="3581"/>
                  </a:lnTo>
                  <a:lnTo>
                    <a:pt x="293" y="3727"/>
                  </a:lnTo>
                  <a:lnTo>
                    <a:pt x="390" y="3873"/>
                  </a:lnTo>
                  <a:lnTo>
                    <a:pt x="707" y="4190"/>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37"/>
            <p:cNvSpPr/>
            <p:nvPr/>
          </p:nvSpPr>
          <p:spPr>
            <a:xfrm>
              <a:off x="2850400" y="4372975"/>
              <a:ext cx="54825" cy="54825"/>
            </a:xfrm>
            <a:custGeom>
              <a:avLst/>
              <a:gdLst/>
              <a:ahLst/>
              <a:cxnLst/>
              <a:rect l="l" t="t" r="r" b="b"/>
              <a:pathLst>
                <a:path w="2193" h="2193" fill="none" extrusionOk="0">
                  <a:moveTo>
                    <a:pt x="2192" y="0"/>
                  </a:moveTo>
                  <a:lnTo>
                    <a:pt x="0" y="2192"/>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37"/>
            <p:cNvSpPr/>
            <p:nvPr/>
          </p:nvSpPr>
          <p:spPr>
            <a:xfrm>
              <a:off x="2646425" y="4429600"/>
              <a:ext cx="156500" cy="156500"/>
            </a:xfrm>
            <a:custGeom>
              <a:avLst/>
              <a:gdLst/>
              <a:ahLst/>
              <a:cxnLst/>
              <a:rect l="l" t="t" r="r" b="b"/>
              <a:pathLst>
                <a:path w="6260" h="6260" fill="none" extrusionOk="0">
                  <a:moveTo>
                    <a:pt x="5675" y="5334"/>
                  </a:moveTo>
                  <a:lnTo>
                    <a:pt x="5675" y="5334"/>
                  </a:lnTo>
                  <a:lnTo>
                    <a:pt x="5821" y="5139"/>
                  </a:lnTo>
                  <a:lnTo>
                    <a:pt x="5943" y="4945"/>
                  </a:lnTo>
                  <a:lnTo>
                    <a:pt x="6040" y="4725"/>
                  </a:lnTo>
                  <a:lnTo>
                    <a:pt x="6138" y="4506"/>
                  </a:lnTo>
                  <a:lnTo>
                    <a:pt x="6186" y="4287"/>
                  </a:lnTo>
                  <a:lnTo>
                    <a:pt x="6235" y="4043"/>
                  </a:lnTo>
                  <a:lnTo>
                    <a:pt x="6259" y="3824"/>
                  </a:lnTo>
                  <a:lnTo>
                    <a:pt x="6259" y="3581"/>
                  </a:lnTo>
                  <a:lnTo>
                    <a:pt x="6235" y="3361"/>
                  </a:lnTo>
                  <a:lnTo>
                    <a:pt x="6186" y="3118"/>
                  </a:lnTo>
                  <a:lnTo>
                    <a:pt x="6138" y="2899"/>
                  </a:lnTo>
                  <a:lnTo>
                    <a:pt x="6040" y="2680"/>
                  </a:lnTo>
                  <a:lnTo>
                    <a:pt x="5943" y="2460"/>
                  </a:lnTo>
                  <a:lnTo>
                    <a:pt x="5821" y="2266"/>
                  </a:lnTo>
                  <a:lnTo>
                    <a:pt x="5675" y="2071"/>
                  </a:lnTo>
                  <a:lnTo>
                    <a:pt x="5504" y="1900"/>
                  </a:lnTo>
                  <a:lnTo>
                    <a:pt x="5504" y="1900"/>
                  </a:lnTo>
                  <a:lnTo>
                    <a:pt x="5285" y="1705"/>
                  </a:lnTo>
                  <a:lnTo>
                    <a:pt x="4993" y="1510"/>
                  </a:lnTo>
                  <a:lnTo>
                    <a:pt x="4652" y="1316"/>
                  </a:lnTo>
                  <a:lnTo>
                    <a:pt x="4262" y="1145"/>
                  </a:lnTo>
                  <a:lnTo>
                    <a:pt x="3848" y="975"/>
                  </a:lnTo>
                  <a:lnTo>
                    <a:pt x="3410" y="804"/>
                  </a:lnTo>
                  <a:lnTo>
                    <a:pt x="2484" y="488"/>
                  </a:lnTo>
                  <a:lnTo>
                    <a:pt x="1608" y="244"/>
                  </a:lnTo>
                  <a:lnTo>
                    <a:pt x="853" y="74"/>
                  </a:lnTo>
                  <a:lnTo>
                    <a:pt x="536" y="25"/>
                  </a:lnTo>
                  <a:lnTo>
                    <a:pt x="292" y="0"/>
                  </a:lnTo>
                  <a:lnTo>
                    <a:pt x="122" y="0"/>
                  </a:lnTo>
                  <a:lnTo>
                    <a:pt x="25" y="25"/>
                  </a:lnTo>
                  <a:lnTo>
                    <a:pt x="25" y="25"/>
                  </a:lnTo>
                  <a:lnTo>
                    <a:pt x="0" y="122"/>
                  </a:lnTo>
                  <a:lnTo>
                    <a:pt x="0" y="293"/>
                  </a:lnTo>
                  <a:lnTo>
                    <a:pt x="25" y="536"/>
                  </a:lnTo>
                  <a:lnTo>
                    <a:pt x="73" y="853"/>
                  </a:lnTo>
                  <a:lnTo>
                    <a:pt x="244" y="1608"/>
                  </a:lnTo>
                  <a:lnTo>
                    <a:pt x="487" y="2485"/>
                  </a:lnTo>
                  <a:lnTo>
                    <a:pt x="804" y="3410"/>
                  </a:lnTo>
                  <a:lnTo>
                    <a:pt x="974" y="3849"/>
                  </a:lnTo>
                  <a:lnTo>
                    <a:pt x="1145" y="4263"/>
                  </a:lnTo>
                  <a:lnTo>
                    <a:pt x="1315" y="4652"/>
                  </a:lnTo>
                  <a:lnTo>
                    <a:pt x="1510" y="4993"/>
                  </a:lnTo>
                  <a:lnTo>
                    <a:pt x="1705" y="5286"/>
                  </a:lnTo>
                  <a:lnTo>
                    <a:pt x="1900" y="5505"/>
                  </a:lnTo>
                  <a:lnTo>
                    <a:pt x="1900" y="5505"/>
                  </a:lnTo>
                  <a:lnTo>
                    <a:pt x="2070" y="5675"/>
                  </a:lnTo>
                  <a:lnTo>
                    <a:pt x="2265" y="5821"/>
                  </a:lnTo>
                  <a:lnTo>
                    <a:pt x="2460" y="5943"/>
                  </a:lnTo>
                  <a:lnTo>
                    <a:pt x="2679" y="6041"/>
                  </a:lnTo>
                  <a:lnTo>
                    <a:pt x="2898" y="6138"/>
                  </a:lnTo>
                  <a:lnTo>
                    <a:pt x="3118" y="6187"/>
                  </a:lnTo>
                  <a:lnTo>
                    <a:pt x="3361" y="6235"/>
                  </a:lnTo>
                  <a:lnTo>
                    <a:pt x="3580" y="6260"/>
                  </a:lnTo>
                  <a:lnTo>
                    <a:pt x="3824" y="6260"/>
                  </a:lnTo>
                  <a:lnTo>
                    <a:pt x="4043" y="6235"/>
                  </a:lnTo>
                  <a:lnTo>
                    <a:pt x="4287" y="6187"/>
                  </a:lnTo>
                  <a:lnTo>
                    <a:pt x="4506" y="6138"/>
                  </a:lnTo>
                  <a:lnTo>
                    <a:pt x="4725" y="6041"/>
                  </a:lnTo>
                  <a:lnTo>
                    <a:pt x="4944" y="5943"/>
                  </a:lnTo>
                  <a:lnTo>
                    <a:pt x="5139" y="5821"/>
                  </a:lnTo>
                  <a:lnTo>
                    <a:pt x="5334" y="5675"/>
                  </a:lnTo>
                  <a:lnTo>
                    <a:pt x="5675" y="5334"/>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37"/>
            <p:cNvSpPr/>
            <p:nvPr/>
          </p:nvSpPr>
          <p:spPr>
            <a:xfrm>
              <a:off x="2696350" y="4479525"/>
              <a:ext cx="87100" cy="87100"/>
            </a:xfrm>
            <a:custGeom>
              <a:avLst/>
              <a:gdLst/>
              <a:ahLst/>
              <a:cxnLst/>
              <a:rect l="l" t="t" r="r" b="b"/>
              <a:pathLst>
                <a:path w="3484" h="3484" fill="none" extrusionOk="0">
                  <a:moveTo>
                    <a:pt x="0" y="1"/>
                  </a:moveTo>
                  <a:lnTo>
                    <a:pt x="3483" y="348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35" name="Google Shape;935;p37"/>
          <p:cNvGrpSpPr/>
          <p:nvPr/>
        </p:nvGrpSpPr>
        <p:grpSpPr>
          <a:xfrm>
            <a:off x="5168372" y="3998882"/>
            <a:ext cx="309022" cy="345931"/>
            <a:chOff x="6643075" y="4309650"/>
            <a:chExt cx="407950" cy="456675"/>
          </a:xfrm>
        </p:grpSpPr>
        <p:sp>
          <p:nvSpPr>
            <p:cNvPr id="936" name="Google Shape;936;p37"/>
            <p:cNvSpPr/>
            <p:nvPr/>
          </p:nvSpPr>
          <p:spPr>
            <a:xfrm>
              <a:off x="6643075" y="4698125"/>
              <a:ext cx="407950" cy="14625"/>
            </a:xfrm>
            <a:custGeom>
              <a:avLst/>
              <a:gdLst/>
              <a:ahLst/>
              <a:cxnLst/>
              <a:rect l="l" t="t" r="r" b="b"/>
              <a:pathLst>
                <a:path w="16318" h="585" fill="none" extrusionOk="0">
                  <a:moveTo>
                    <a:pt x="16318" y="0"/>
                  </a:moveTo>
                  <a:lnTo>
                    <a:pt x="16318" y="0"/>
                  </a:lnTo>
                  <a:lnTo>
                    <a:pt x="16074" y="24"/>
                  </a:lnTo>
                  <a:lnTo>
                    <a:pt x="15879" y="73"/>
                  </a:lnTo>
                  <a:lnTo>
                    <a:pt x="15709" y="146"/>
                  </a:lnTo>
                  <a:lnTo>
                    <a:pt x="15538" y="244"/>
                  </a:lnTo>
                  <a:lnTo>
                    <a:pt x="15538" y="244"/>
                  </a:lnTo>
                  <a:lnTo>
                    <a:pt x="15319" y="365"/>
                  </a:lnTo>
                  <a:lnTo>
                    <a:pt x="15051" y="487"/>
                  </a:lnTo>
                  <a:lnTo>
                    <a:pt x="14881" y="536"/>
                  </a:lnTo>
                  <a:lnTo>
                    <a:pt x="14710" y="560"/>
                  </a:lnTo>
                  <a:lnTo>
                    <a:pt x="14516" y="585"/>
                  </a:lnTo>
                  <a:lnTo>
                    <a:pt x="14272" y="585"/>
                  </a:lnTo>
                  <a:lnTo>
                    <a:pt x="14272" y="585"/>
                  </a:lnTo>
                  <a:lnTo>
                    <a:pt x="14053" y="585"/>
                  </a:lnTo>
                  <a:lnTo>
                    <a:pt x="13858" y="560"/>
                  </a:lnTo>
                  <a:lnTo>
                    <a:pt x="13687" y="536"/>
                  </a:lnTo>
                  <a:lnTo>
                    <a:pt x="13517" y="487"/>
                  </a:lnTo>
                  <a:lnTo>
                    <a:pt x="13249" y="365"/>
                  </a:lnTo>
                  <a:lnTo>
                    <a:pt x="13030" y="244"/>
                  </a:lnTo>
                  <a:lnTo>
                    <a:pt x="13030" y="244"/>
                  </a:lnTo>
                  <a:lnTo>
                    <a:pt x="12859" y="146"/>
                  </a:lnTo>
                  <a:lnTo>
                    <a:pt x="12689" y="73"/>
                  </a:lnTo>
                  <a:lnTo>
                    <a:pt x="12494" y="24"/>
                  </a:lnTo>
                  <a:lnTo>
                    <a:pt x="12251" y="0"/>
                  </a:lnTo>
                  <a:lnTo>
                    <a:pt x="12251" y="0"/>
                  </a:lnTo>
                  <a:lnTo>
                    <a:pt x="11983" y="24"/>
                  </a:lnTo>
                  <a:lnTo>
                    <a:pt x="11788" y="73"/>
                  </a:lnTo>
                  <a:lnTo>
                    <a:pt x="11617" y="146"/>
                  </a:lnTo>
                  <a:lnTo>
                    <a:pt x="11471" y="244"/>
                  </a:lnTo>
                  <a:lnTo>
                    <a:pt x="11471" y="244"/>
                  </a:lnTo>
                  <a:lnTo>
                    <a:pt x="11228" y="365"/>
                  </a:lnTo>
                  <a:lnTo>
                    <a:pt x="10960" y="487"/>
                  </a:lnTo>
                  <a:lnTo>
                    <a:pt x="10814" y="536"/>
                  </a:lnTo>
                  <a:lnTo>
                    <a:pt x="10619" y="560"/>
                  </a:lnTo>
                  <a:lnTo>
                    <a:pt x="10424" y="585"/>
                  </a:lnTo>
                  <a:lnTo>
                    <a:pt x="10205" y="585"/>
                  </a:lnTo>
                  <a:lnTo>
                    <a:pt x="10205" y="585"/>
                  </a:lnTo>
                  <a:lnTo>
                    <a:pt x="9961" y="585"/>
                  </a:lnTo>
                  <a:lnTo>
                    <a:pt x="9766" y="560"/>
                  </a:lnTo>
                  <a:lnTo>
                    <a:pt x="9596" y="536"/>
                  </a:lnTo>
                  <a:lnTo>
                    <a:pt x="9425" y="487"/>
                  </a:lnTo>
                  <a:lnTo>
                    <a:pt x="9157" y="365"/>
                  </a:lnTo>
                  <a:lnTo>
                    <a:pt x="8938" y="244"/>
                  </a:lnTo>
                  <a:lnTo>
                    <a:pt x="8938" y="244"/>
                  </a:lnTo>
                  <a:lnTo>
                    <a:pt x="8768" y="146"/>
                  </a:lnTo>
                  <a:lnTo>
                    <a:pt x="8597" y="73"/>
                  </a:lnTo>
                  <a:lnTo>
                    <a:pt x="8402" y="24"/>
                  </a:lnTo>
                  <a:lnTo>
                    <a:pt x="8159" y="0"/>
                  </a:lnTo>
                  <a:lnTo>
                    <a:pt x="8159" y="0"/>
                  </a:lnTo>
                  <a:lnTo>
                    <a:pt x="7915" y="24"/>
                  </a:lnTo>
                  <a:lnTo>
                    <a:pt x="7721" y="73"/>
                  </a:lnTo>
                  <a:lnTo>
                    <a:pt x="7550" y="146"/>
                  </a:lnTo>
                  <a:lnTo>
                    <a:pt x="7380" y="244"/>
                  </a:lnTo>
                  <a:lnTo>
                    <a:pt x="7380" y="244"/>
                  </a:lnTo>
                  <a:lnTo>
                    <a:pt x="7160" y="365"/>
                  </a:lnTo>
                  <a:lnTo>
                    <a:pt x="6892" y="487"/>
                  </a:lnTo>
                  <a:lnTo>
                    <a:pt x="6722" y="536"/>
                  </a:lnTo>
                  <a:lnTo>
                    <a:pt x="6551" y="560"/>
                  </a:lnTo>
                  <a:lnTo>
                    <a:pt x="6332" y="585"/>
                  </a:lnTo>
                  <a:lnTo>
                    <a:pt x="6113" y="585"/>
                  </a:lnTo>
                  <a:lnTo>
                    <a:pt x="6113" y="585"/>
                  </a:lnTo>
                  <a:lnTo>
                    <a:pt x="5894" y="585"/>
                  </a:lnTo>
                  <a:lnTo>
                    <a:pt x="5699" y="560"/>
                  </a:lnTo>
                  <a:lnTo>
                    <a:pt x="5504" y="536"/>
                  </a:lnTo>
                  <a:lnTo>
                    <a:pt x="5358" y="487"/>
                  </a:lnTo>
                  <a:lnTo>
                    <a:pt x="5090" y="365"/>
                  </a:lnTo>
                  <a:lnTo>
                    <a:pt x="4847" y="244"/>
                  </a:lnTo>
                  <a:lnTo>
                    <a:pt x="4847" y="244"/>
                  </a:lnTo>
                  <a:lnTo>
                    <a:pt x="4676" y="146"/>
                  </a:lnTo>
                  <a:lnTo>
                    <a:pt x="4530" y="73"/>
                  </a:lnTo>
                  <a:lnTo>
                    <a:pt x="4335" y="24"/>
                  </a:lnTo>
                  <a:lnTo>
                    <a:pt x="4067" y="0"/>
                  </a:lnTo>
                  <a:lnTo>
                    <a:pt x="4067" y="0"/>
                  </a:lnTo>
                  <a:lnTo>
                    <a:pt x="3824" y="24"/>
                  </a:lnTo>
                  <a:lnTo>
                    <a:pt x="3629" y="73"/>
                  </a:lnTo>
                  <a:lnTo>
                    <a:pt x="3458" y="146"/>
                  </a:lnTo>
                  <a:lnTo>
                    <a:pt x="3288" y="244"/>
                  </a:lnTo>
                  <a:lnTo>
                    <a:pt x="3288" y="244"/>
                  </a:lnTo>
                  <a:lnTo>
                    <a:pt x="3069" y="365"/>
                  </a:lnTo>
                  <a:lnTo>
                    <a:pt x="2801" y="487"/>
                  </a:lnTo>
                  <a:lnTo>
                    <a:pt x="2630" y="536"/>
                  </a:lnTo>
                  <a:lnTo>
                    <a:pt x="2460" y="560"/>
                  </a:lnTo>
                  <a:lnTo>
                    <a:pt x="2265" y="585"/>
                  </a:lnTo>
                  <a:lnTo>
                    <a:pt x="2046" y="585"/>
                  </a:lnTo>
                  <a:lnTo>
                    <a:pt x="2046" y="585"/>
                  </a:lnTo>
                  <a:lnTo>
                    <a:pt x="1802" y="585"/>
                  </a:lnTo>
                  <a:lnTo>
                    <a:pt x="1607" y="560"/>
                  </a:lnTo>
                  <a:lnTo>
                    <a:pt x="1437" y="536"/>
                  </a:lnTo>
                  <a:lnTo>
                    <a:pt x="1266" y="487"/>
                  </a:lnTo>
                  <a:lnTo>
                    <a:pt x="999" y="365"/>
                  </a:lnTo>
                  <a:lnTo>
                    <a:pt x="779" y="244"/>
                  </a:lnTo>
                  <a:lnTo>
                    <a:pt x="779" y="244"/>
                  </a:lnTo>
                  <a:lnTo>
                    <a:pt x="609" y="146"/>
                  </a:lnTo>
                  <a:lnTo>
                    <a:pt x="438" y="73"/>
                  </a:lnTo>
                  <a:lnTo>
                    <a:pt x="244" y="24"/>
                  </a:ln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37"/>
            <p:cNvSpPr/>
            <p:nvPr/>
          </p:nvSpPr>
          <p:spPr>
            <a:xfrm>
              <a:off x="6643075" y="4727350"/>
              <a:ext cx="407950" cy="14625"/>
            </a:xfrm>
            <a:custGeom>
              <a:avLst/>
              <a:gdLst/>
              <a:ahLst/>
              <a:cxnLst/>
              <a:rect l="l" t="t" r="r" b="b"/>
              <a:pathLst>
                <a:path w="16318" h="585" fill="none" extrusionOk="0">
                  <a:moveTo>
                    <a:pt x="0" y="0"/>
                  </a:moveTo>
                  <a:lnTo>
                    <a:pt x="0" y="0"/>
                  </a:lnTo>
                  <a:lnTo>
                    <a:pt x="219" y="24"/>
                  </a:lnTo>
                  <a:lnTo>
                    <a:pt x="414" y="49"/>
                  </a:lnTo>
                  <a:lnTo>
                    <a:pt x="609" y="73"/>
                  </a:lnTo>
                  <a:lnTo>
                    <a:pt x="755" y="122"/>
                  </a:lnTo>
                  <a:lnTo>
                    <a:pt x="1023" y="244"/>
                  </a:lnTo>
                  <a:lnTo>
                    <a:pt x="1266" y="365"/>
                  </a:lnTo>
                  <a:lnTo>
                    <a:pt x="1266" y="365"/>
                  </a:lnTo>
                  <a:lnTo>
                    <a:pt x="1413" y="463"/>
                  </a:lnTo>
                  <a:lnTo>
                    <a:pt x="1583" y="536"/>
                  </a:lnTo>
                  <a:lnTo>
                    <a:pt x="1778" y="585"/>
                  </a:lnTo>
                  <a:lnTo>
                    <a:pt x="2046" y="585"/>
                  </a:lnTo>
                  <a:lnTo>
                    <a:pt x="2046" y="585"/>
                  </a:lnTo>
                  <a:lnTo>
                    <a:pt x="2289" y="585"/>
                  </a:lnTo>
                  <a:lnTo>
                    <a:pt x="2484" y="536"/>
                  </a:lnTo>
                  <a:lnTo>
                    <a:pt x="2655" y="463"/>
                  </a:lnTo>
                  <a:lnTo>
                    <a:pt x="2801" y="365"/>
                  </a:lnTo>
                  <a:lnTo>
                    <a:pt x="2801" y="365"/>
                  </a:lnTo>
                  <a:lnTo>
                    <a:pt x="3044" y="244"/>
                  </a:lnTo>
                  <a:lnTo>
                    <a:pt x="3312" y="122"/>
                  </a:lnTo>
                  <a:lnTo>
                    <a:pt x="3458" y="73"/>
                  </a:lnTo>
                  <a:lnTo>
                    <a:pt x="3653" y="49"/>
                  </a:lnTo>
                  <a:lnTo>
                    <a:pt x="3848" y="24"/>
                  </a:lnTo>
                  <a:lnTo>
                    <a:pt x="4067" y="0"/>
                  </a:lnTo>
                  <a:lnTo>
                    <a:pt x="4067" y="0"/>
                  </a:lnTo>
                  <a:lnTo>
                    <a:pt x="4311" y="24"/>
                  </a:lnTo>
                  <a:lnTo>
                    <a:pt x="4506" y="49"/>
                  </a:lnTo>
                  <a:lnTo>
                    <a:pt x="4676" y="73"/>
                  </a:lnTo>
                  <a:lnTo>
                    <a:pt x="4847" y="122"/>
                  </a:lnTo>
                  <a:lnTo>
                    <a:pt x="5115" y="244"/>
                  </a:lnTo>
                  <a:lnTo>
                    <a:pt x="5334" y="365"/>
                  </a:lnTo>
                  <a:lnTo>
                    <a:pt x="5334" y="365"/>
                  </a:lnTo>
                  <a:lnTo>
                    <a:pt x="5504" y="463"/>
                  </a:lnTo>
                  <a:lnTo>
                    <a:pt x="5675" y="536"/>
                  </a:lnTo>
                  <a:lnTo>
                    <a:pt x="5870" y="585"/>
                  </a:lnTo>
                  <a:lnTo>
                    <a:pt x="6113" y="585"/>
                  </a:lnTo>
                  <a:lnTo>
                    <a:pt x="6113" y="585"/>
                  </a:lnTo>
                  <a:lnTo>
                    <a:pt x="6357" y="585"/>
                  </a:lnTo>
                  <a:lnTo>
                    <a:pt x="6551" y="536"/>
                  </a:lnTo>
                  <a:lnTo>
                    <a:pt x="6722" y="463"/>
                  </a:lnTo>
                  <a:lnTo>
                    <a:pt x="6892" y="365"/>
                  </a:lnTo>
                  <a:lnTo>
                    <a:pt x="6892" y="365"/>
                  </a:lnTo>
                  <a:lnTo>
                    <a:pt x="7112" y="244"/>
                  </a:lnTo>
                  <a:lnTo>
                    <a:pt x="7380" y="122"/>
                  </a:lnTo>
                  <a:lnTo>
                    <a:pt x="7550" y="73"/>
                  </a:lnTo>
                  <a:lnTo>
                    <a:pt x="7721" y="49"/>
                  </a:lnTo>
                  <a:lnTo>
                    <a:pt x="7940" y="24"/>
                  </a:lnTo>
                  <a:lnTo>
                    <a:pt x="8159" y="0"/>
                  </a:lnTo>
                  <a:lnTo>
                    <a:pt x="8159" y="0"/>
                  </a:lnTo>
                  <a:lnTo>
                    <a:pt x="8378" y="24"/>
                  </a:lnTo>
                  <a:lnTo>
                    <a:pt x="8597" y="49"/>
                  </a:lnTo>
                  <a:lnTo>
                    <a:pt x="8768" y="73"/>
                  </a:lnTo>
                  <a:lnTo>
                    <a:pt x="8914" y="122"/>
                  </a:lnTo>
                  <a:lnTo>
                    <a:pt x="9206" y="244"/>
                  </a:lnTo>
                  <a:lnTo>
                    <a:pt x="9425" y="365"/>
                  </a:lnTo>
                  <a:lnTo>
                    <a:pt x="9425" y="365"/>
                  </a:lnTo>
                  <a:lnTo>
                    <a:pt x="9596" y="463"/>
                  </a:lnTo>
                  <a:lnTo>
                    <a:pt x="9766" y="536"/>
                  </a:lnTo>
                  <a:lnTo>
                    <a:pt x="9961" y="585"/>
                  </a:lnTo>
                  <a:lnTo>
                    <a:pt x="10205" y="585"/>
                  </a:lnTo>
                  <a:lnTo>
                    <a:pt x="10205" y="585"/>
                  </a:lnTo>
                  <a:lnTo>
                    <a:pt x="10448" y="585"/>
                  </a:lnTo>
                  <a:lnTo>
                    <a:pt x="10643" y="536"/>
                  </a:lnTo>
                  <a:lnTo>
                    <a:pt x="10814" y="463"/>
                  </a:lnTo>
                  <a:lnTo>
                    <a:pt x="10984" y="365"/>
                  </a:lnTo>
                  <a:lnTo>
                    <a:pt x="10984" y="365"/>
                  </a:lnTo>
                  <a:lnTo>
                    <a:pt x="11203" y="244"/>
                  </a:lnTo>
                  <a:lnTo>
                    <a:pt x="11471" y="122"/>
                  </a:lnTo>
                  <a:lnTo>
                    <a:pt x="11642" y="73"/>
                  </a:lnTo>
                  <a:lnTo>
                    <a:pt x="11812" y="49"/>
                  </a:lnTo>
                  <a:lnTo>
                    <a:pt x="12007" y="24"/>
                  </a:lnTo>
                  <a:lnTo>
                    <a:pt x="12251" y="0"/>
                  </a:lnTo>
                  <a:lnTo>
                    <a:pt x="12251" y="0"/>
                  </a:lnTo>
                  <a:lnTo>
                    <a:pt x="12470" y="24"/>
                  </a:lnTo>
                  <a:lnTo>
                    <a:pt x="12665" y="49"/>
                  </a:lnTo>
                  <a:lnTo>
                    <a:pt x="12859" y="73"/>
                  </a:lnTo>
                  <a:lnTo>
                    <a:pt x="13006" y="122"/>
                  </a:lnTo>
                  <a:lnTo>
                    <a:pt x="13273" y="244"/>
                  </a:lnTo>
                  <a:lnTo>
                    <a:pt x="13493" y="365"/>
                  </a:lnTo>
                  <a:lnTo>
                    <a:pt x="13493" y="365"/>
                  </a:lnTo>
                  <a:lnTo>
                    <a:pt x="13663" y="463"/>
                  </a:lnTo>
                  <a:lnTo>
                    <a:pt x="13834" y="536"/>
                  </a:lnTo>
                  <a:lnTo>
                    <a:pt x="14028" y="585"/>
                  </a:lnTo>
                  <a:lnTo>
                    <a:pt x="14272" y="585"/>
                  </a:lnTo>
                  <a:lnTo>
                    <a:pt x="14272" y="585"/>
                  </a:lnTo>
                  <a:lnTo>
                    <a:pt x="14540" y="585"/>
                  </a:lnTo>
                  <a:lnTo>
                    <a:pt x="14735" y="536"/>
                  </a:lnTo>
                  <a:lnTo>
                    <a:pt x="14905" y="463"/>
                  </a:lnTo>
                  <a:lnTo>
                    <a:pt x="15051" y="365"/>
                  </a:lnTo>
                  <a:lnTo>
                    <a:pt x="15051" y="365"/>
                  </a:lnTo>
                  <a:lnTo>
                    <a:pt x="15295" y="244"/>
                  </a:lnTo>
                  <a:lnTo>
                    <a:pt x="15563" y="122"/>
                  </a:lnTo>
                  <a:lnTo>
                    <a:pt x="15709" y="73"/>
                  </a:lnTo>
                  <a:lnTo>
                    <a:pt x="15904" y="49"/>
                  </a:lnTo>
                  <a:lnTo>
                    <a:pt x="16099" y="24"/>
                  </a:lnTo>
                  <a:lnTo>
                    <a:pt x="1631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37"/>
            <p:cNvSpPr/>
            <p:nvPr/>
          </p:nvSpPr>
          <p:spPr>
            <a:xfrm>
              <a:off x="6643075" y="4751700"/>
              <a:ext cx="407950" cy="14625"/>
            </a:xfrm>
            <a:custGeom>
              <a:avLst/>
              <a:gdLst/>
              <a:ahLst/>
              <a:cxnLst/>
              <a:rect l="l" t="t" r="r" b="b"/>
              <a:pathLst>
                <a:path w="16318" h="585" fill="none" extrusionOk="0">
                  <a:moveTo>
                    <a:pt x="16318" y="0"/>
                  </a:moveTo>
                  <a:lnTo>
                    <a:pt x="16318" y="0"/>
                  </a:lnTo>
                  <a:lnTo>
                    <a:pt x="16074" y="25"/>
                  </a:lnTo>
                  <a:lnTo>
                    <a:pt x="15879" y="73"/>
                  </a:lnTo>
                  <a:lnTo>
                    <a:pt x="15709" y="146"/>
                  </a:lnTo>
                  <a:lnTo>
                    <a:pt x="15538" y="244"/>
                  </a:lnTo>
                  <a:lnTo>
                    <a:pt x="15538" y="244"/>
                  </a:lnTo>
                  <a:lnTo>
                    <a:pt x="15319" y="366"/>
                  </a:lnTo>
                  <a:lnTo>
                    <a:pt x="15051" y="487"/>
                  </a:lnTo>
                  <a:lnTo>
                    <a:pt x="14881" y="536"/>
                  </a:lnTo>
                  <a:lnTo>
                    <a:pt x="14710" y="560"/>
                  </a:lnTo>
                  <a:lnTo>
                    <a:pt x="14516" y="585"/>
                  </a:lnTo>
                  <a:lnTo>
                    <a:pt x="14272" y="585"/>
                  </a:lnTo>
                  <a:lnTo>
                    <a:pt x="14272" y="585"/>
                  </a:lnTo>
                  <a:lnTo>
                    <a:pt x="14053" y="585"/>
                  </a:lnTo>
                  <a:lnTo>
                    <a:pt x="13858" y="560"/>
                  </a:lnTo>
                  <a:lnTo>
                    <a:pt x="13687" y="536"/>
                  </a:lnTo>
                  <a:lnTo>
                    <a:pt x="13517" y="487"/>
                  </a:lnTo>
                  <a:lnTo>
                    <a:pt x="13249" y="366"/>
                  </a:lnTo>
                  <a:lnTo>
                    <a:pt x="13030" y="244"/>
                  </a:lnTo>
                  <a:lnTo>
                    <a:pt x="13030" y="244"/>
                  </a:lnTo>
                  <a:lnTo>
                    <a:pt x="12859" y="146"/>
                  </a:lnTo>
                  <a:lnTo>
                    <a:pt x="12689" y="73"/>
                  </a:lnTo>
                  <a:lnTo>
                    <a:pt x="12494" y="25"/>
                  </a:lnTo>
                  <a:lnTo>
                    <a:pt x="12251" y="0"/>
                  </a:lnTo>
                  <a:lnTo>
                    <a:pt x="12251" y="0"/>
                  </a:lnTo>
                  <a:lnTo>
                    <a:pt x="11983" y="25"/>
                  </a:lnTo>
                  <a:lnTo>
                    <a:pt x="11788" y="73"/>
                  </a:lnTo>
                  <a:lnTo>
                    <a:pt x="11617" y="146"/>
                  </a:lnTo>
                  <a:lnTo>
                    <a:pt x="11471" y="244"/>
                  </a:lnTo>
                  <a:lnTo>
                    <a:pt x="11471" y="244"/>
                  </a:lnTo>
                  <a:lnTo>
                    <a:pt x="11228" y="366"/>
                  </a:lnTo>
                  <a:lnTo>
                    <a:pt x="10960" y="487"/>
                  </a:lnTo>
                  <a:lnTo>
                    <a:pt x="10814" y="536"/>
                  </a:lnTo>
                  <a:lnTo>
                    <a:pt x="10619" y="560"/>
                  </a:lnTo>
                  <a:lnTo>
                    <a:pt x="10424" y="585"/>
                  </a:lnTo>
                  <a:lnTo>
                    <a:pt x="10205" y="585"/>
                  </a:lnTo>
                  <a:lnTo>
                    <a:pt x="10205" y="585"/>
                  </a:lnTo>
                  <a:lnTo>
                    <a:pt x="9961" y="585"/>
                  </a:lnTo>
                  <a:lnTo>
                    <a:pt x="9766" y="560"/>
                  </a:lnTo>
                  <a:lnTo>
                    <a:pt x="9596" y="536"/>
                  </a:lnTo>
                  <a:lnTo>
                    <a:pt x="9425" y="487"/>
                  </a:lnTo>
                  <a:lnTo>
                    <a:pt x="9157" y="366"/>
                  </a:lnTo>
                  <a:lnTo>
                    <a:pt x="8938" y="244"/>
                  </a:lnTo>
                  <a:lnTo>
                    <a:pt x="8938" y="244"/>
                  </a:lnTo>
                  <a:lnTo>
                    <a:pt x="8768" y="146"/>
                  </a:lnTo>
                  <a:lnTo>
                    <a:pt x="8597" y="73"/>
                  </a:lnTo>
                  <a:lnTo>
                    <a:pt x="8402" y="25"/>
                  </a:lnTo>
                  <a:lnTo>
                    <a:pt x="8159" y="0"/>
                  </a:lnTo>
                  <a:lnTo>
                    <a:pt x="8159" y="0"/>
                  </a:lnTo>
                  <a:lnTo>
                    <a:pt x="7915" y="25"/>
                  </a:lnTo>
                  <a:lnTo>
                    <a:pt x="7721" y="73"/>
                  </a:lnTo>
                  <a:lnTo>
                    <a:pt x="7550" y="146"/>
                  </a:lnTo>
                  <a:lnTo>
                    <a:pt x="7380" y="244"/>
                  </a:lnTo>
                  <a:lnTo>
                    <a:pt x="7380" y="244"/>
                  </a:lnTo>
                  <a:lnTo>
                    <a:pt x="7160" y="366"/>
                  </a:lnTo>
                  <a:lnTo>
                    <a:pt x="6892" y="487"/>
                  </a:lnTo>
                  <a:lnTo>
                    <a:pt x="6722" y="536"/>
                  </a:lnTo>
                  <a:lnTo>
                    <a:pt x="6551" y="560"/>
                  </a:lnTo>
                  <a:lnTo>
                    <a:pt x="6332" y="585"/>
                  </a:lnTo>
                  <a:lnTo>
                    <a:pt x="6113" y="585"/>
                  </a:lnTo>
                  <a:lnTo>
                    <a:pt x="6113" y="585"/>
                  </a:lnTo>
                  <a:lnTo>
                    <a:pt x="5894" y="585"/>
                  </a:lnTo>
                  <a:lnTo>
                    <a:pt x="5699" y="560"/>
                  </a:lnTo>
                  <a:lnTo>
                    <a:pt x="5504" y="536"/>
                  </a:lnTo>
                  <a:lnTo>
                    <a:pt x="5358" y="487"/>
                  </a:lnTo>
                  <a:lnTo>
                    <a:pt x="5090" y="366"/>
                  </a:lnTo>
                  <a:lnTo>
                    <a:pt x="4847" y="244"/>
                  </a:lnTo>
                  <a:lnTo>
                    <a:pt x="4847" y="244"/>
                  </a:lnTo>
                  <a:lnTo>
                    <a:pt x="4676" y="146"/>
                  </a:lnTo>
                  <a:lnTo>
                    <a:pt x="4530" y="73"/>
                  </a:lnTo>
                  <a:lnTo>
                    <a:pt x="4335" y="25"/>
                  </a:lnTo>
                  <a:lnTo>
                    <a:pt x="4067" y="0"/>
                  </a:lnTo>
                  <a:lnTo>
                    <a:pt x="4067" y="0"/>
                  </a:lnTo>
                  <a:lnTo>
                    <a:pt x="3824" y="25"/>
                  </a:lnTo>
                  <a:lnTo>
                    <a:pt x="3629" y="73"/>
                  </a:lnTo>
                  <a:lnTo>
                    <a:pt x="3458" y="146"/>
                  </a:lnTo>
                  <a:lnTo>
                    <a:pt x="3288" y="244"/>
                  </a:lnTo>
                  <a:lnTo>
                    <a:pt x="3288" y="244"/>
                  </a:lnTo>
                  <a:lnTo>
                    <a:pt x="3069" y="366"/>
                  </a:lnTo>
                  <a:lnTo>
                    <a:pt x="2801" y="487"/>
                  </a:lnTo>
                  <a:lnTo>
                    <a:pt x="2630" y="536"/>
                  </a:lnTo>
                  <a:lnTo>
                    <a:pt x="2460" y="560"/>
                  </a:lnTo>
                  <a:lnTo>
                    <a:pt x="2265" y="585"/>
                  </a:lnTo>
                  <a:lnTo>
                    <a:pt x="2046" y="585"/>
                  </a:lnTo>
                  <a:lnTo>
                    <a:pt x="2046" y="585"/>
                  </a:lnTo>
                  <a:lnTo>
                    <a:pt x="1802" y="585"/>
                  </a:lnTo>
                  <a:lnTo>
                    <a:pt x="1607" y="560"/>
                  </a:lnTo>
                  <a:lnTo>
                    <a:pt x="1437" y="536"/>
                  </a:lnTo>
                  <a:lnTo>
                    <a:pt x="1266" y="487"/>
                  </a:lnTo>
                  <a:lnTo>
                    <a:pt x="999" y="366"/>
                  </a:lnTo>
                  <a:lnTo>
                    <a:pt x="779" y="244"/>
                  </a:lnTo>
                  <a:lnTo>
                    <a:pt x="779" y="244"/>
                  </a:lnTo>
                  <a:lnTo>
                    <a:pt x="609" y="146"/>
                  </a:lnTo>
                  <a:lnTo>
                    <a:pt x="438" y="73"/>
                  </a:lnTo>
                  <a:lnTo>
                    <a:pt x="244" y="25"/>
                  </a:lnTo>
                  <a:lnTo>
                    <a:pt x="0"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37"/>
            <p:cNvSpPr/>
            <p:nvPr/>
          </p:nvSpPr>
          <p:spPr>
            <a:xfrm>
              <a:off x="6672900" y="4309650"/>
              <a:ext cx="348900" cy="376300"/>
            </a:xfrm>
            <a:custGeom>
              <a:avLst/>
              <a:gdLst/>
              <a:ahLst/>
              <a:cxnLst/>
              <a:rect l="l" t="t" r="r" b="b"/>
              <a:pathLst>
                <a:path w="13956" h="15052" fill="none" extrusionOk="0">
                  <a:moveTo>
                    <a:pt x="13347" y="6747"/>
                  </a:moveTo>
                  <a:lnTo>
                    <a:pt x="12470" y="6406"/>
                  </a:lnTo>
                  <a:lnTo>
                    <a:pt x="12470" y="3532"/>
                  </a:lnTo>
                  <a:lnTo>
                    <a:pt x="10790" y="3532"/>
                  </a:lnTo>
                  <a:lnTo>
                    <a:pt x="10790" y="2022"/>
                  </a:lnTo>
                  <a:lnTo>
                    <a:pt x="8427" y="2022"/>
                  </a:lnTo>
                  <a:lnTo>
                    <a:pt x="8427" y="1"/>
                  </a:lnTo>
                  <a:lnTo>
                    <a:pt x="6966" y="1"/>
                  </a:lnTo>
                  <a:lnTo>
                    <a:pt x="5505" y="1"/>
                  </a:lnTo>
                  <a:lnTo>
                    <a:pt x="5505" y="2022"/>
                  </a:lnTo>
                  <a:lnTo>
                    <a:pt x="3142" y="2022"/>
                  </a:lnTo>
                  <a:lnTo>
                    <a:pt x="3142" y="3532"/>
                  </a:lnTo>
                  <a:lnTo>
                    <a:pt x="1462" y="3532"/>
                  </a:lnTo>
                  <a:lnTo>
                    <a:pt x="1462" y="6406"/>
                  </a:lnTo>
                  <a:lnTo>
                    <a:pt x="585" y="6747"/>
                  </a:lnTo>
                  <a:lnTo>
                    <a:pt x="585" y="6747"/>
                  </a:lnTo>
                  <a:lnTo>
                    <a:pt x="414" y="6844"/>
                  </a:lnTo>
                  <a:lnTo>
                    <a:pt x="268" y="6966"/>
                  </a:lnTo>
                  <a:lnTo>
                    <a:pt x="147" y="7112"/>
                  </a:lnTo>
                  <a:lnTo>
                    <a:pt x="49" y="7258"/>
                  </a:lnTo>
                  <a:lnTo>
                    <a:pt x="0" y="7404"/>
                  </a:lnTo>
                  <a:lnTo>
                    <a:pt x="0" y="7575"/>
                  </a:lnTo>
                  <a:lnTo>
                    <a:pt x="0" y="7770"/>
                  </a:lnTo>
                  <a:lnTo>
                    <a:pt x="73" y="7965"/>
                  </a:lnTo>
                  <a:lnTo>
                    <a:pt x="1510" y="11277"/>
                  </a:lnTo>
                  <a:lnTo>
                    <a:pt x="1510" y="14833"/>
                  </a:lnTo>
                  <a:lnTo>
                    <a:pt x="1510" y="14833"/>
                  </a:lnTo>
                  <a:lnTo>
                    <a:pt x="1754" y="14711"/>
                  </a:lnTo>
                  <a:lnTo>
                    <a:pt x="2046" y="14589"/>
                  </a:lnTo>
                  <a:lnTo>
                    <a:pt x="2241" y="14540"/>
                  </a:lnTo>
                  <a:lnTo>
                    <a:pt x="2436" y="14516"/>
                  </a:lnTo>
                  <a:lnTo>
                    <a:pt x="2655" y="14492"/>
                  </a:lnTo>
                  <a:lnTo>
                    <a:pt x="2874" y="14467"/>
                  </a:lnTo>
                  <a:lnTo>
                    <a:pt x="2874" y="14467"/>
                  </a:lnTo>
                  <a:lnTo>
                    <a:pt x="3167" y="14492"/>
                  </a:lnTo>
                  <a:lnTo>
                    <a:pt x="3410" y="14516"/>
                  </a:lnTo>
                  <a:lnTo>
                    <a:pt x="3629" y="14565"/>
                  </a:lnTo>
                  <a:lnTo>
                    <a:pt x="3824" y="14638"/>
                  </a:lnTo>
                  <a:lnTo>
                    <a:pt x="4141" y="14760"/>
                  </a:lnTo>
                  <a:lnTo>
                    <a:pt x="4384" y="14906"/>
                  </a:lnTo>
                  <a:lnTo>
                    <a:pt x="4384" y="14906"/>
                  </a:lnTo>
                  <a:lnTo>
                    <a:pt x="4530" y="14979"/>
                  </a:lnTo>
                  <a:lnTo>
                    <a:pt x="4628" y="15028"/>
                  </a:lnTo>
                  <a:lnTo>
                    <a:pt x="4774" y="15052"/>
                  </a:lnTo>
                  <a:lnTo>
                    <a:pt x="4920" y="15052"/>
                  </a:lnTo>
                  <a:lnTo>
                    <a:pt x="4920" y="15052"/>
                  </a:lnTo>
                  <a:lnTo>
                    <a:pt x="5091" y="15052"/>
                  </a:lnTo>
                  <a:lnTo>
                    <a:pt x="5212" y="15028"/>
                  </a:lnTo>
                  <a:lnTo>
                    <a:pt x="5334" y="14979"/>
                  </a:lnTo>
                  <a:lnTo>
                    <a:pt x="5456" y="14906"/>
                  </a:lnTo>
                  <a:lnTo>
                    <a:pt x="5456" y="14906"/>
                  </a:lnTo>
                  <a:lnTo>
                    <a:pt x="5724" y="14760"/>
                  </a:lnTo>
                  <a:lnTo>
                    <a:pt x="6040" y="14638"/>
                  </a:lnTo>
                  <a:lnTo>
                    <a:pt x="6235" y="14565"/>
                  </a:lnTo>
                  <a:lnTo>
                    <a:pt x="6454" y="14516"/>
                  </a:lnTo>
                  <a:lnTo>
                    <a:pt x="6698" y="14492"/>
                  </a:lnTo>
                  <a:lnTo>
                    <a:pt x="6966" y="14467"/>
                  </a:lnTo>
                  <a:lnTo>
                    <a:pt x="6966" y="14467"/>
                  </a:lnTo>
                  <a:lnTo>
                    <a:pt x="7234" y="14492"/>
                  </a:lnTo>
                  <a:lnTo>
                    <a:pt x="7477" y="14516"/>
                  </a:lnTo>
                  <a:lnTo>
                    <a:pt x="7697" y="14565"/>
                  </a:lnTo>
                  <a:lnTo>
                    <a:pt x="7891" y="14638"/>
                  </a:lnTo>
                  <a:lnTo>
                    <a:pt x="8232" y="14760"/>
                  </a:lnTo>
                  <a:lnTo>
                    <a:pt x="8476" y="14906"/>
                  </a:lnTo>
                  <a:lnTo>
                    <a:pt x="8476" y="14906"/>
                  </a:lnTo>
                  <a:lnTo>
                    <a:pt x="8598" y="14979"/>
                  </a:lnTo>
                  <a:lnTo>
                    <a:pt x="8719" y="15028"/>
                  </a:lnTo>
                  <a:lnTo>
                    <a:pt x="8841" y="15052"/>
                  </a:lnTo>
                  <a:lnTo>
                    <a:pt x="9012" y="15052"/>
                  </a:lnTo>
                  <a:lnTo>
                    <a:pt x="9012" y="15052"/>
                  </a:lnTo>
                  <a:lnTo>
                    <a:pt x="9158" y="15052"/>
                  </a:lnTo>
                  <a:lnTo>
                    <a:pt x="9304" y="15028"/>
                  </a:lnTo>
                  <a:lnTo>
                    <a:pt x="9401" y="14979"/>
                  </a:lnTo>
                  <a:lnTo>
                    <a:pt x="9548" y="14906"/>
                  </a:lnTo>
                  <a:lnTo>
                    <a:pt x="9548" y="14906"/>
                  </a:lnTo>
                  <a:lnTo>
                    <a:pt x="9791" y="14760"/>
                  </a:lnTo>
                  <a:lnTo>
                    <a:pt x="10108" y="14638"/>
                  </a:lnTo>
                  <a:lnTo>
                    <a:pt x="10303" y="14565"/>
                  </a:lnTo>
                  <a:lnTo>
                    <a:pt x="10522" y="14516"/>
                  </a:lnTo>
                  <a:lnTo>
                    <a:pt x="10765" y="14492"/>
                  </a:lnTo>
                  <a:lnTo>
                    <a:pt x="11058" y="14467"/>
                  </a:lnTo>
                  <a:lnTo>
                    <a:pt x="11058" y="14467"/>
                  </a:lnTo>
                  <a:lnTo>
                    <a:pt x="11277" y="14492"/>
                  </a:lnTo>
                  <a:lnTo>
                    <a:pt x="11496" y="14516"/>
                  </a:lnTo>
                  <a:lnTo>
                    <a:pt x="11691" y="14540"/>
                  </a:lnTo>
                  <a:lnTo>
                    <a:pt x="11886" y="14589"/>
                  </a:lnTo>
                  <a:lnTo>
                    <a:pt x="12178" y="14711"/>
                  </a:lnTo>
                  <a:lnTo>
                    <a:pt x="12421" y="14833"/>
                  </a:lnTo>
                  <a:lnTo>
                    <a:pt x="12421" y="11277"/>
                  </a:lnTo>
                  <a:lnTo>
                    <a:pt x="13858" y="7965"/>
                  </a:lnTo>
                  <a:lnTo>
                    <a:pt x="13858" y="7965"/>
                  </a:lnTo>
                  <a:lnTo>
                    <a:pt x="13931" y="7770"/>
                  </a:lnTo>
                  <a:lnTo>
                    <a:pt x="13956" y="7575"/>
                  </a:lnTo>
                  <a:lnTo>
                    <a:pt x="13931" y="7404"/>
                  </a:lnTo>
                  <a:lnTo>
                    <a:pt x="13883" y="7258"/>
                  </a:lnTo>
                  <a:lnTo>
                    <a:pt x="13785" y="7112"/>
                  </a:lnTo>
                  <a:lnTo>
                    <a:pt x="13664" y="6966"/>
                  </a:lnTo>
                  <a:lnTo>
                    <a:pt x="13517" y="6844"/>
                  </a:lnTo>
                  <a:lnTo>
                    <a:pt x="13347" y="6747"/>
                  </a:lnTo>
                  <a:lnTo>
                    <a:pt x="13347" y="6747"/>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37"/>
            <p:cNvSpPr/>
            <p:nvPr/>
          </p:nvSpPr>
          <p:spPr>
            <a:xfrm>
              <a:off x="6805625" y="4452725"/>
              <a:ext cx="15850" cy="28050"/>
            </a:xfrm>
            <a:custGeom>
              <a:avLst/>
              <a:gdLst/>
              <a:ahLst/>
              <a:cxnLst/>
              <a:rect l="l" t="t" r="r" b="b"/>
              <a:pathLst>
                <a:path w="634" h="1122" fill="none" extrusionOk="0">
                  <a:moveTo>
                    <a:pt x="317" y="1121"/>
                  </a:moveTo>
                  <a:lnTo>
                    <a:pt x="317" y="1121"/>
                  </a:lnTo>
                  <a:lnTo>
                    <a:pt x="244" y="1097"/>
                  </a:lnTo>
                  <a:lnTo>
                    <a:pt x="196" y="1073"/>
                  </a:lnTo>
                  <a:lnTo>
                    <a:pt x="123" y="1024"/>
                  </a:lnTo>
                  <a:lnTo>
                    <a:pt x="74" y="951"/>
                  </a:lnTo>
                  <a:lnTo>
                    <a:pt x="25" y="780"/>
                  </a:lnTo>
                  <a:lnTo>
                    <a:pt x="1" y="561"/>
                  </a:lnTo>
                  <a:lnTo>
                    <a:pt x="1" y="561"/>
                  </a:lnTo>
                  <a:lnTo>
                    <a:pt x="25" y="342"/>
                  </a:lnTo>
                  <a:lnTo>
                    <a:pt x="74" y="147"/>
                  </a:lnTo>
                  <a:lnTo>
                    <a:pt x="123" y="98"/>
                  </a:lnTo>
                  <a:lnTo>
                    <a:pt x="196" y="25"/>
                  </a:lnTo>
                  <a:lnTo>
                    <a:pt x="244" y="1"/>
                  </a:lnTo>
                  <a:lnTo>
                    <a:pt x="317" y="1"/>
                  </a:lnTo>
                  <a:lnTo>
                    <a:pt x="317" y="1"/>
                  </a:lnTo>
                  <a:lnTo>
                    <a:pt x="366" y="1"/>
                  </a:lnTo>
                  <a:lnTo>
                    <a:pt x="439" y="25"/>
                  </a:lnTo>
                  <a:lnTo>
                    <a:pt x="488" y="98"/>
                  </a:lnTo>
                  <a:lnTo>
                    <a:pt x="537" y="147"/>
                  </a:lnTo>
                  <a:lnTo>
                    <a:pt x="610" y="342"/>
                  </a:lnTo>
                  <a:lnTo>
                    <a:pt x="634" y="561"/>
                  </a:lnTo>
                  <a:lnTo>
                    <a:pt x="634" y="561"/>
                  </a:lnTo>
                  <a:lnTo>
                    <a:pt x="610" y="780"/>
                  </a:lnTo>
                  <a:lnTo>
                    <a:pt x="537" y="951"/>
                  </a:lnTo>
                  <a:lnTo>
                    <a:pt x="488" y="1024"/>
                  </a:lnTo>
                  <a:lnTo>
                    <a:pt x="439" y="1073"/>
                  </a:lnTo>
                  <a:lnTo>
                    <a:pt x="366" y="1097"/>
                  </a:lnTo>
                  <a:lnTo>
                    <a:pt x="317" y="1121"/>
                  </a:lnTo>
                  <a:lnTo>
                    <a:pt x="317" y="112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37"/>
            <p:cNvSpPr/>
            <p:nvPr/>
          </p:nvSpPr>
          <p:spPr>
            <a:xfrm>
              <a:off x="6872600" y="4452725"/>
              <a:ext cx="15875" cy="28050"/>
            </a:xfrm>
            <a:custGeom>
              <a:avLst/>
              <a:gdLst/>
              <a:ahLst/>
              <a:cxnLst/>
              <a:rect l="l" t="t" r="r" b="b"/>
              <a:pathLst>
                <a:path w="635" h="1122" fill="none" extrusionOk="0">
                  <a:moveTo>
                    <a:pt x="317" y="1121"/>
                  </a:moveTo>
                  <a:lnTo>
                    <a:pt x="317" y="1121"/>
                  </a:lnTo>
                  <a:lnTo>
                    <a:pt x="269" y="1097"/>
                  </a:lnTo>
                  <a:lnTo>
                    <a:pt x="196" y="1073"/>
                  </a:lnTo>
                  <a:lnTo>
                    <a:pt x="147" y="1024"/>
                  </a:lnTo>
                  <a:lnTo>
                    <a:pt x="98" y="951"/>
                  </a:lnTo>
                  <a:lnTo>
                    <a:pt x="25" y="780"/>
                  </a:lnTo>
                  <a:lnTo>
                    <a:pt x="1" y="561"/>
                  </a:lnTo>
                  <a:lnTo>
                    <a:pt x="1" y="561"/>
                  </a:lnTo>
                  <a:lnTo>
                    <a:pt x="25" y="342"/>
                  </a:lnTo>
                  <a:lnTo>
                    <a:pt x="98" y="147"/>
                  </a:lnTo>
                  <a:lnTo>
                    <a:pt x="147" y="98"/>
                  </a:lnTo>
                  <a:lnTo>
                    <a:pt x="196" y="25"/>
                  </a:lnTo>
                  <a:lnTo>
                    <a:pt x="269" y="1"/>
                  </a:lnTo>
                  <a:lnTo>
                    <a:pt x="317" y="1"/>
                  </a:lnTo>
                  <a:lnTo>
                    <a:pt x="317" y="1"/>
                  </a:lnTo>
                  <a:lnTo>
                    <a:pt x="390" y="1"/>
                  </a:lnTo>
                  <a:lnTo>
                    <a:pt x="464" y="25"/>
                  </a:lnTo>
                  <a:lnTo>
                    <a:pt x="512" y="98"/>
                  </a:lnTo>
                  <a:lnTo>
                    <a:pt x="561" y="147"/>
                  </a:lnTo>
                  <a:lnTo>
                    <a:pt x="610" y="342"/>
                  </a:lnTo>
                  <a:lnTo>
                    <a:pt x="634" y="561"/>
                  </a:lnTo>
                  <a:lnTo>
                    <a:pt x="634" y="561"/>
                  </a:lnTo>
                  <a:lnTo>
                    <a:pt x="610" y="780"/>
                  </a:lnTo>
                  <a:lnTo>
                    <a:pt x="561" y="951"/>
                  </a:lnTo>
                  <a:lnTo>
                    <a:pt x="512" y="1024"/>
                  </a:lnTo>
                  <a:lnTo>
                    <a:pt x="464" y="1073"/>
                  </a:lnTo>
                  <a:lnTo>
                    <a:pt x="390" y="1097"/>
                  </a:lnTo>
                  <a:lnTo>
                    <a:pt x="317" y="1121"/>
                  </a:lnTo>
                  <a:lnTo>
                    <a:pt x="317" y="112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37"/>
            <p:cNvSpPr/>
            <p:nvPr/>
          </p:nvSpPr>
          <p:spPr>
            <a:xfrm>
              <a:off x="6709425" y="4414975"/>
              <a:ext cx="275250" cy="54825"/>
            </a:xfrm>
            <a:custGeom>
              <a:avLst/>
              <a:gdLst/>
              <a:ahLst/>
              <a:cxnLst/>
              <a:rect l="l" t="t" r="r" b="b"/>
              <a:pathLst>
                <a:path w="11010" h="2193" fill="none" extrusionOk="0">
                  <a:moveTo>
                    <a:pt x="11009" y="2193"/>
                  </a:moveTo>
                  <a:lnTo>
                    <a:pt x="5505" y="1"/>
                  </a:lnTo>
                  <a:lnTo>
                    <a:pt x="1" y="219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37"/>
            <p:cNvSpPr/>
            <p:nvPr/>
          </p:nvSpPr>
          <p:spPr>
            <a:xfrm>
              <a:off x="6733175" y="4382725"/>
              <a:ext cx="227750" cy="37150"/>
            </a:xfrm>
            <a:custGeom>
              <a:avLst/>
              <a:gdLst/>
              <a:ahLst/>
              <a:cxnLst/>
              <a:rect l="l" t="t" r="r" b="b"/>
              <a:pathLst>
                <a:path w="9110" h="1486" fill="none" extrusionOk="0">
                  <a:moveTo>
                    <a:pt x="1" y="1486"/>
                  </a:moveTo>
                  <a:lnTo>
                    <a:pt x="1681" y="1486"/>
                  </a:lnTo>
                  <a:lnTo>
                    <a:pt x="1681" y="0"/>
                  </a:lnTo>
                  <a:lnTo>
                    <a:pt x="4555" y="0"/>
                  </a:lnTo>
                  <a:lnTo>
                    <a:pt x="7429" y="0"/>
                  </a:lnTo>
                  <a:lnTo>
                    <a:pt x="7429" y="1486"/>
                  </a:lnTo>
                  <a:lnTo>
                    <a:pt x="9109" y="1486"/>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37"/>
            <p:cNvSpPr/>
            <p:nvPr/>
          </p:nvSpPr>
          <p:spPr>
            <a:xfrm>
              <a:off x="6847025" y="4414975"/>
              <a:ext cx="25" cy="145550"/>
            </a:xfrm>
            <a:custGeom>
              <a:avLst/>
              <a:gdLst/>
              <a:ahLst/>
              <a:cxnLst/>
              <a:rect l="l" t="t" r="r" b="b"/>
              <a:pathLst>
                <a:path w="1" h="5822" fill="none" extrusionOk="0">
                  <a:moveTo>
                    <a:pt x="1" y="1"/>
                  </a:moveTo>
                  <a:lnTo>
                    <a:pt x="1" y="5822"/>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5" name="Google Shape;945;p37"/>
          <p:cNvGrpSpPr/>
          <p:nvPr/>
        </p:nvGrpSpPr>
        <p:grpSpPr>
          <a:xfrm>
            <a:off x="4100638" y="4487318"/>
            <a:ext cx="407743" cy="391135"/>
            <a:chOff x="5233525" y="4954450"/>
            <a:chExt cx="538275" cy="516350"/>
          </a:xfrm>
        </p:grpSpPr>
        <p:sp>
          <p:nvSpPr>
            <p:cNvPr id="946" name="Google Shape;946;p37"/>
            <p:cNvSpPr/>
            <p:nvPr/>
          </p:nvSpPr>
          <p:spPr>
            <a:xfrm>
              <a:off x="5637825" y="4954450"/>
              <a:ext cx="89525" cy="89525"/>
            </a:xfrm>
            <a:custGeom>
              <a:avLst/>
              <a:gdLst/>
              <a:ahLst/>
              <a:cxnLst/>
              <a:rect l="l" t="t" r="r" b="b"/>
              <a:pathLst>
                <a:path w="3581" h="3581" fill="none" extrusionOk="0">
                  <a:moveTo>
                    <a:pt x="1023" y="3410"/>
                  </a:moveTo>
                  <a:lnTo>
                    <a:pt x="1023" y="3410"/>
                  </a:lnTo>
                  <a:lnTo>
                    <a:pt x="1193" y="3483"/>
                  </a:lnTo>
                  <a:lnTo>
                    <a:pt x="1388" y="3532"/>
                  </a:lnTo>
                  <a:lnTo>
                    <a:pt x="1583" y="3556"/>
                  </a:lnTo>
                  <a:lnTo>
                    <a:pt x="1778" y="3581"/>
                  </a:lnTo>
                  <a:lnTo>
                    <a:pt x="1778" y="3581"/>
                  </a:lnTo>
                  <a:lnTo>
                    <a:pt x="1973" y="3556"/>
                  </a:lnTo>
                  <a:lnTo>
                    <a:pt x="2143" y="3532"/>
                  </a:lnTo>
                  <a:lnTo>
                    <a:pt x="2314" y="3508"/>
                  </a:lnTo>
                  <a:lnTo>
                    <a:pt x="2484" y="3435"/>
                  </a:lnTo>
                  <a:lnTo>
                    <a:pt x="2630" y="3361"/>
                  </a:lnTo>
                  <a:lnTo>
                    <a:pt x="2776" y="3264"/>
                  </a:lnTo>
                  <a:lnTo>
                    <a:pt x="2923" y="3167"/>
                  </a:lnTo>
                  <a:lnTo>
                    <a:pt x="3044" y="3045"/>
                  </a:lnTo>
                  <a:lnTo>
                    <a:pt x="3166" y="2923"/>
                  </a:lnTo>
                  <a:lnTo>
                    <a:pt x="3264" y="2801"/>
                  </a:lnTo>
                  <a:lnTo>
                    <a:pt x="3361" y="2631"/>
                  </a:lnTo>
                  <a:lnTo>
                    <a:pt x="3434" y="2485"/>
                  </a:lnTo>
                  <a:lnTo>
                    <a:pt x="3483" y="2314"/>
                  </a:lnTo>
                  <a:lnTo>
                    <a:pt x="3531" y="2144"/>
                  </a:lnTo>
                  <a:lnTo>
                    <a:pt x="3556" y="1973"/>
                  </a:lnTo>
                  <a:lnTo>
                    <a:pt x="3580" y="1803"/>
                  </a:lnTo>
                  <a:lnTo>
                    <a:pt x="3580" y="1803"/>
                  </a:lnTo>
                  <a:lnTo>
                    <a:pt x="3556" y="1608"/>
                  </a:lnTo>
                  <a:lnTo>
                    <a:pt x="3531" y="1437"/>
                  </a:lnTo>
                  <a:lnTo>
                    <a:pt x="3483" y="1267"/>
                  </a:lnTo>
                  <a:lnTo>
                    <a:pt x="3434" y="1096"/>
                  </a:lnTo>
                  <a:lnTo>
                    <a:pt x="3361" y="950"/>
                  </a:lnTo>
                  <a:lnTo>
                    <a:pt x="3264" y="804"/>
                  </a:lnTo>
                  <a:lnTo>
                    <a:pt x="3166" y="658"/>
                  </a:lnTo>
                  <a:lnTo>
                    <a:pt x="3044" y="536"/>
                  </a:lnTo>
                  <a:lnTo>
                    <a:pt x="2923" y="414"/>
                  </a:lnTo>
                  <a:lnTo>
                    <a:pt x="2776" y="317"/>
                  </a:lnTo>
                  <a:lnTo>
                    <a:pt x="2630" y="220"/>
                  </a:lnTo>
                  <a:lnTo>
                    <a:pt x="2484" y="147"/>
                  </a:lnTo>
                  <a:lnTo>
                    <a:pt x="2314" y="98"/>
                  </a:lnTo>
                  <a:lnTo>
                    <a:pt x="2143" y="49"/>
                  </a:lnTo>
                  <a:lnTo>
                    <a:pt x="1973" y="25"/>
                  </a:lnTo>
                  <a:lnTo>
                    <a:pt x="1778" y="0"/>
                  </a:lnTo>
                  <a:lnTo>
                    <a:pt x="1778" y="0"/>
                  </a:lnTo>
                  <a:lnTo>
                    <a:pt x="1607" y="25"/>
                  </a:lnTo>
                  <a:lnTo>
                    <a:pt x="1437" y="49"/>
                  </a:lnTo>
                  <a:lnTo>
                    <a:pt x="1266" y="98"/>
                  </a:lnTo>
                  <a:lnTo>
                    <a:pt x="1096" y="147"/>
                  </a:lnTo>
                  <a:lnTo>
                    <a:pt x="925" y="220"/>
                  </a:lnTo>
                  <a:lnTo>
                    <a:pt x="779" y="317"/>
                  </a:lnTo>
                  <a:lnTo>
                    <a:pt x="658" y="414"/>
                  </a:lnTo>
                  <a:lnTo>
                    <a:pt x="536" y="536"/>
                  </a:lnTo>
                  <a:lnTo>
                    <a:pt x="414" y="658"/>
                  </a:lnTo>
                  <a:lnTo>
                    <a:pt x="317" y="804"/>
                  </a:lnTo>
                  <a:lnTo>
                    <a:pt x="219" y="950"/>
                  </a:lnTo>
                  <a:lnTo>
                    <a:pt x="146" y="1096"/>
                  </a:lnTo>
                  <a:lnTo>
                    <a:pt x="73" y="1267"/>
                  </a:lnTo>
                  <a:lnTo>
                    <a:pt x="49" y="1437"/>
                  </a:lnTo>
                  <a:lnTo>
                    <a:pt x="24" y="1608"/>
                  </a:lnTo>
                  <a:lnTo>
                    <a:pt x="0" y="1803"/>
                  </a:lnTo>
                  <a:lnTo>
                    <a:pt x="0" y="1803"/>
                  </a:lnTo>
                  <a:lnTo>
                    <a:pt x="24" y="2071"/>
                  </a:lnTo>
                  <a:lnTo>
                    <a:pt x="97" y="2339"/>
                  </a:lnTo>
                  <a:lnTo>
                    <a:pt x="195" y="2582"/>
                  </a:lnTo>
                  <a:lnTo>
                    <a:pt x="317" y="280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37"/>
            <p:cNvSpPr/>
            <p:nvPr/>
          </p:nvSpPr>
          <p:spPr>
            <a:xfrm>
              <a:off x="5323025" y="4980625"/>
              <a:ext cx="88925" cy="88925"/>
            </a:xfrm>
            <a:custGeom>
              <a:avLst/>
              <a:gdLst/>
              <a:ahLst/>
              <a:cxnLst/>
              <a:rect l="l" t="t" r="r" b="b"/>
              <a:pathLst>
                <a:path w="3557" h="3557" fill="none" extrusionOk="0">
                  <a:moveTo>
                    <a:pt x="3191" y="2850"/>
                  </a:moveTo>
                  <a:lnTo>
                    <a:pt x="3191" y="2850"/>
                  </a:lnTo>
                  <a:lnTo>
                    <a:pt x="3313" y="2680"/>
                  </a:lnTo>
                  <a:lnTo>
                    <a:pt x="3410" y="2509"/>
                  </a:lnTo>
                  <a:lnTo>
                    <a:pt x="3483" y="2314"/>
                  </a:lnTo>
                  <a:lnTo>
                    <a:pt x="3532" y="2095"/>
                  </a:lnTo>
                  <a:lnTo>
                    <a:pt x="3532" y="2095"/>
                  </a:lnTo>
                  <a:lnTo>
                    <a:pt x="3556" y="1925"/>
                  </a:lnTo>
                  <a:lnTo>
                    <a:pt x="3556" y="1730"/>
                  </a:lnTo>
                  <a:lnTo>
                    <a:pt x="3556" y="1559"/>
                  </a:lnTo>
                  <a:lnTo>
                    <a:pt x="3508" y="1389"/>
                  </a:lnTo>
                  <a:lnTo>
                    <a:pt x="3459" y="1218"/>
                  </a:lnTo>
                  <a:lnTo>
                    <a:pt x="3410" y="1072"/>
                  </a:lnTo>
                  <a:lnTo>
                    <a:pt x="3337" y="902"/>
                  </a:lnTo>
                  <a:lnTo>
                    <a:pt x="3240" y="756"/>
                  </a:lnTo>
                  <a:lnTo>
                    <a:pt x="3142" y="634"/>
                  </a:lnTo>
                  <a:lnTo>
                    <a:pt x="3021" y="512"/>
                  </a:lnTo>
                  <a:lnTo>
                    <a:pt x="2899" y="390"/>
                  </a:lnTo>
                  <a:lnTo>
                    <a:pt x="2753" y="293"/>
                  </a:lnTo>
                  <a:lnTo>
                    <a:pt x="2606" y="196"/>
                  </a:lnTo>
                  <a:lnTo>
                    <a:pt x="2436" y="122"/>
                  </a:lnTo>
                  <a:lnTo>
                    <a:pt x="2266" y="74"/>
                  </a:lnTo>
                  <a:lnTo>
                    <a:pt x="2095" y="25"/>
                  </a:lnTo>
                  <a:lnTo>
                    <a:pt x="2095" y="25"/>
                  </a:lnTo>
                  <a:lnTo>
                    <a:pt x="1925" y="1"/>
                  </a:lnTo>
                  <a:lnTo>
                    <a:pt x="1730" y="1"/>
                  </a:lnTo>
                  <a:lnTo>
                    <a:pt x="1559" y="1"/>
                  </a:lnTo>
                  <a:lnTo>
                    <a:pt x="1389" y="25"/>
                  </a:lnTo>
                  <a:lnTo>
                    <a:pt x="1218" y="74"/>
                  </a:lnTo>
                  <a:lnTo>
                    <a:pt x="1072" y="147"/>
                  </a:lnTo>
                  <a:lnTo>
                    <a:pt x="902" y="220"/>
                  </a:lnTo>
                  <a:lnTo>
                    <a:pt x="756" y="317"/>
                  </a:lnTo>
                  <a:lnTo>
                    <a:pt x="634" y="415"/>
                  </a:lnTo>
                  <a:lnTo>
                    <a:pt x="512" y="537"/>
                  </a:lnTo>
                  <a:lnTo>
                    <a:pt x="390" y="658"/>
                  </a:lnTo>
                  <a:lnTo>
                    <a:pt x="293" y="804"/>
                  </a:lnTo>
                  <a:lnTo>
                    <a:pt x="195" y="951"/>
                  </a:lnTo>
                  <a:lnTo>
                    <a:pt x="122" y="1097"/>
                  </a:lnTo>
                  <a:lnTo>
                    <a:pt x="74" y="1267"/>
                  </a:lnTo>
                  <a:lnTo>
                    <a:pt x="25" y="1462"/>
                  </a:lnTo>
                  <a:lnTo>
                    <a:pt x="25" y="1462"/>
                  </a:lnTo>
                  <a:lnTo>
                    <a:pt x="1" y="1633"/>
                  </a:lnTo>
                  <a:lnTo>
                    <a:pt x="1" y="1803"/>
                  </a:lnTo>
                  <a:lnTo>
                    <a:pt x="1" y="1998"/>
                  </a:lnTo>
                  <a:lnTo>
                    <a:pt x="25" y="2168"/>
                  </a:lnTo>
                  <a:lnTo>
                    <a:pt x="74" y="2339"/>
                  </a:lnTo>
                  <a:lnTo>
                    <a:pt x="147" y="2485"/>
                  </a:lnTo>
                  <a:lnTo>
                    <a:pt x="220" y="2655"/>
                  </a:lnTo>
                  <a:lnTo>
                    <a:pt x="317" y="2777"/>
                  </a:lnTo>
                  <a:lnTo>
                    <a:pt x="415" y="2923"/>
                  </a:lnTo>
                  <a:lnTo>
                    <a:pt x="536" y="3045"/>
                  </a:lnTo>
                  <a:lnTo>
                    <a:pt x="658" y="3167"/>
                  </a:lnTo>
                  <a:lnTo>
                    <a:pt x="804" y="3264"/>
                  </a:lnTo>
                  <a:lnTo>
                    <a:pt x="950" y="3362"/>
                  </a:lnTo>
                  <a:lnTo>
                    <a:pt x="1096" y="3435"/>
                  </a:lnTo>
                  <a:lnTo>
                    <a:pt x="1267" y="3483"/>
                  </a:lnTo>
                  <a:lnTo>
                    <a:pt x="1462" y="3532"/>
                  </a:lnTo>
                  <a:lnTo>
                    <a:pt x="1462" y="3532"/>
                  </a:lnTo>
                  <a:lnTo>
                    <a:pt x="1705" y="3557"/>
                  </a:lnTo>
                  <a:lnTo>
                    <a:pt x="1973" y="3557"/>
                  </a:lnTo>
                  <a:lnTo>
                    <a:pt x="2217" y="3508"/>
                  </a:lnTo>
                  <a:lnTo>
                    <a:pt x="2460" y="3435"/>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37"/>
            <p:cNvSpPr/>
            <p:nvPr/>
          </p:nvSpPr>
          <p:spPr>
            <a:xfrm>
              <a:off x="5233525" y="5255225"/>
              <a:ext cx="89525" cy="89525"/>
            </a:xfrm>
            <a:custGeom>
              <a:avLst/>
              <a:gdLst/>
              <a:ahLst/>
              <a:cxnLst/>
              <a:rect l="l" t="t" r="r" b="b"/>
              <a:pathLst>
                <a:path w="3581" h="3581" fill="none" extrusionOk="0">
                  <a:moveTo>
                    <a:pt x="3215" y="707"/>
                  </a:moveTo>
                  <a:lnTo>
                    <a:pt x="3215" y="707"/>
                  </a:lnTo>
                  <a:lnTo>
                    <a:pt x="3093" y="585"/>
                  </a:lnTo>
                  <a:lnTo>
                    <a:pt x="2972" y="464"/>
                  </a:lnTo>
                  <a:lnTo>
                    <a:pt x="2850" y="342"/>
                  </a:lnTo>
                  <a:lnTo>
                    <a:pt x="2679" y="244"/>
                  </a:lnTo>
                  <a:lnTo>
                    <a:pt x="2679" y="244"/>
                  </a:lnTo>
                  <a:lnTo>
                    <a:pt x="2533" y="171"/>
                  </a:lnTo>
                  <a:lnTo>
                    <a:pt x="2363" y="98"/>
                  </a:lnTo>
                  <a:lnTo>
                    <a:pt x="2192" y="50"/>
                  </a:lnTo>
                  <a:lnTo>
                    <a:pt x="2022" y="25"/>
                  </a:lnTo>
                  <a:lnTo>
                    <a:pt x="1851" y="1"/>
                  </a:lnTo>
                  <a:lnTo>
                    <a:pt x="1681" y="25"/>
                  </a:lnTo>
                  <a:lnTo>
                    <a:pt x="1510" y="25"/>
                  </a:lnTo>
                  <a:lnTo>
                    <a:pt x="1340" y="74"/>
                  </a:lnTo>
                  <a:lnTo>
                    <a:pt x="1169" y="123"/>
                  </a:lnTo>
                  <a:lnTo>
                    <a:pt x="1023" y="196"/>
                  </a:lnTo>
                  <a:lnTo>
                    <a:pt x="877" y="269"/>
                  </a:lnTo>
                  <a:lnTo>
                    <a:pt x="731" y="366"/>
                  </a:lnTo>
                  <a:lnTo>
                    <a:pt x="585" y="488"/>
                  </a:lnTo>
                  <a:lnTo>
                    <a:pt x="463" y="610"/>
                  </a:lnTo>
                  <a:lnTo>
                    <a:pt x="341" y="731"/>
                  </a:lnTo>
                  <a:lnTo>
                    <a:pt x="244" y="902"/>
                  </a:lnTo>
                  <a:lnTo>
                    <a:pt x="244" y="902"/>
                  </a:lnTo>
                  <a:lnTo>
                    <a:pt x="171" y="1048"/>
                  </a:lnTo>
                  <a:lnTo>
                    <a:pt x="98" y="1219"/>
                  </a:lnTo>
                  <a:lnTo>
                    <a:pt x="49" y="1389"/>
                  </a:lnTo>
                  <a:lnTo>
                    <a:pt x="25" y="1560"/>
                  </a:lnTo>
                  <a:lnTo>
                    <a:pt x="0" y="1730"/>
                  </a:lnTo>
                  <a:lnTo>
                    <a:pt x="0" y="1900"/>
                  </a:lnTo>
                  <a:lnTo>
                    <a:pt x="25" y="2071"/>
                  </a:lnTo>
                  <a:lnTo>
                    <a:pt x="73" y="2241"/>
                  </a:lnTo>
                  <a:lnTo>
                    <a:pt x="122" y="2412"/>
                  </a:lnTo>
                  <a:lnTo>
                    <a:pt x="195" y="2558"/>
                  </a:lnTo>
                  <a:lnTo>
                    <a:pt x="268" y="2729"/>
                  </a:lnTo>
                  <a:lnTo>
                    <a:pt x="366" y="2850"/>
                  </a:lnTo>
                  <a:lnTo>
                    <a:pt x="463" y="2996"/>
                  </a:lnTo>
                  <a:lnTo>
                    <a:pt x="609" y="3118"/>
                  </a:lnTo>
                  <a:lnTo>
                    <a:pt x="731" y="3240"/>
                  </a:lnTo>
                  <a:lnTo>
                    <a:pt x="901" y="3337"/>
                  </a:lnTo>
                  <a:lnTo>
                    <a:pt x="901" y="3337"/>
                  </a:lnTo>
                  <a:lnTo>
                    <a:pt x="1048" y="3410"/>
                  </a:lnTo>
                  <a:lnTo>
                    <a:pt x="1218" y="3484"/>
                  </a:lnTo>
                  <a:lnTo>
                    <a:pt x="1389" y="3532"/>
                  </a:lnTo>
                  <a:lnTo>
                    <a:pt x="1559" y="3557"/>
                  </a:lnTo>
                  <a:lnTo>
                    <a:pt x="1730" y="3581"/>
                  </a:lnTo>
                  <a:lnTo>
                    <a:pt x="1900" y="3581"/>
                  </a:lnTo>
                  <a:lnTo>
                    <a:pt x="2071" y="3557"/>
                  </a:lnTo>
                  <a:lnTo>
                    <a:pt x="2241" y="3508"/>
                  </a:lnTo>
                  <a:lnTo>
                    <a:pt x="2411" y="3459"/>
                  </a:lnTo>
                  <a:lnTo>
                    <a:pt x="2558" y="3410"/>
                  </a:lnTo>
                  <a:lnTo>
                    <a:pt x="2704" y="3313"/>
                  </a:lnTo>
                  <a:lnTo>
                    <a:pt x="2850" y="3216"/>
                  </a:lnTo>
                  <a:lnTo>
                    <a:pt x="2996" y="3118"/>
                  </a:lnTo>
                  <a:lnTo>
                    <a:pt x="3118" y="2996"/>
                  </a:lnTo>
                  <a:lnTo>
                    <a:pt x="3240" y="2850"/>
                  </a:lnTo>
                  <a:lnTo>
                    <a:pt x="3337" y="2704"/>
                  </a:lnTo>
                  <a:lnTo>
                    <a:pt x="3337" y="2704"/>
                  </a:lnTo>
                  <a:lnTo>
                    <a:pt x="3459" y="2412"/>
                  </a:lnTo>
                  <a:lnTo>
                    <a:pt x="3532" y="2144"/>
                  </a:lnTo>
                  <a:lnTo>
                    <a:pt x="3581" y="1852"/>
                  </a:lnTo>
                  <a:lnTo>
                    <a:pt x="3556" y="156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37"/>
            <p:cNvSpPr/>
            <p:nvPr/>
          </p:nvSpPr>
          <p:spPr>
            <a:xfrm>
              <a:off x="5453325" y="5382475"/>
              <a:ext cx="88925" cy="88325"/>
            </a:xfrm>
            <a:custGeom>
              <a:avLst/>
              <a:gdLst/>
              <a:ahLst/>
              <a:cxnLst/>
              <a:rect l="l" t="t" r="r" b="b"/>
              <a:pathLst>
                <a:path w="3557" h="3533" fill="none" extrusionOk="0">
                  <a:moveTo>
                    <a:pt x="1389" y="1"/>
                  </a:moveTo>
                  <a:lnTo>
                    <a:pt x="1389" y="1"/>
                  </a:lnTo>
                  <a:lnTo>
                    <a:pt x="1194" y="50"/>
                  </a:lnTo>
                  <a:lnTo>
                    <a:pt x="999" y="147"/>
                  </a:lnTo>
                  <a:lnTo>
                    <a:pt x="804" y="245"/>
                  </a:lnTo>
                  <a:lnTo>
                    <a:pt x="634" y="366"/>
                  </a:lnTo>
                  <a:lnTo>
                    <a:pt x="634" y="366"/>
                  </a:lnTo>
                  <a:lnTo>
                    <a:pt x="488" y="488"/>
                  </a:lnTo>
                  <a:lnTo>
                    <a:pt x="390" y="634"/>
                  </a:lnTo>
                  <a:lnTo>
                    <a:pt x="268" y="780"/>
                  </a:lnTo>
                  <a:lnTo>
                    <a:pt x="195" y="926"/>
                  </a:lnTo>
                  <a:lnTo>
                    <a:pt x="122" y="1073"/>
                  </a:lnTo>
                  <a:lnTo>
                    <a:pt x="74" y="1243"/>
                  </a:lnTo>
                  <a:lnTo>
                    <a:pt x="25" y="1414"/>
                  </a:lnTo>
                  <a:lnTo>
                    <a:pt x="0" y="1584"/>
                  </a:lnTo>
                  <a:lnTo>
                    <a:pt x="0" y="1755"/>
                  </a:lnTo>
                  <a:lnTo>
                    <a:pt x="0" y="1925"/>
                  </a:lnTo>
                  <a:lnTo>
                    <a:pt x="25" y="2096"/>
                  </a:lnTo>
                  <a:lnTo>
                    <a:pt x="74" y="2266"/>
                  </a:lnTo>
                  <a:lnTo>
                    <a:pt x="122" y="2412"/>
                  </a:lnTo>
                  <a:lnTo>
                    <a:pt x="195" y="2583"/>
                  </a:lnTo>
                  <a:lnTo>
                    <a:pt x="293" y="2729"/>
                  </a:lnTo>
                  <a:lnTo>
                    <a:pt x="415" y="2875"/>
                  </a:lnTo>
                  <a:lnTo>
                    <a:pt x="415" y="2875"/>
                  </a:lnTo>
                  <a:lnTo>
                    <a:pt x="536" y="3021"/>
                  </a:lnTo>
                  <a:lnTo>
                    <a:pt x="658" y="3143"/>
                  </a:lnTo>
                  <a:lnTo>
                    <a:pt x="804" y="3240"/>
                  </a:lnTo>
                  <a:lnTo>
                    <a:pt x="950" y="3313"/>
                  </a:lnTo>
                  <a:lnTo>
                    <a:pt x="1121" y="3386"/>
                  </a:lnTo>
                  <a:lnTo>
                    <a:pt x="1267" y="3459"/>
                  </a:lnTo>
                  <a:lnTo>
                    <a:pt x="1437" y="3484"/>
                  </a:lnTo>
                  <a:lnTo>
                    <a:pt x="1608" y="3508"/>
                  </a:lnTo>
                  <a:lnTo>
                    <a:pt x="1778" y="3532"/>
                  </a:lnTo>
                  <a:lnTo>
                    <a:pt x="1949" y="3508"/>
                  </a:lnTo>
                  <a:lnTo>
                    <a:pt x="2119" y="3484"/>
                  </a:lnTo>
                  <a:lnTo>
                    <a:pt x="2290" y="3435"/>
                  </a:lnTo>
                  <a:lnTo>
                    <a:pt x="2460" y="3386"/>
                  </a:lnTo>
                  <a:lnTo>
                    <a:pt x="2606" y="3313"/>
                  </a:lnTo>
                  <a:lnTo>
                    <a:pt x="2777" y="3216"/>
                  </a:lnTo>
                  <a:lnTo>
                    <a:pt x="2923" y="3118"/>
                  </a:lnTo>
                  <a:lnTo>
                    <a:pt x="2923" y="3118"/>
                  </a:lnTo>
                  <a:lnTo>
                    <a:pt x="3045" y="2997"/>
                  </a:lnTo>
                  <a:lnTo>
                    <a:pt x="3167" y="2851"/>
                  </a:lnTo>
                  <a:lnTo>
                    <a:pt x="3264" y="2704"/>
                  </a:lnTo>
                  <a:lnTo>
                    <a:pt x="3361" y="2558"/>
                  </a:lnTo>
                  <a:lnTo>
                    <a:pt x="3435" y="2412"/>
                  </a:lnTo>
                  <a:lnTo>
                    <a:pt x="3483" y="2242"/>
                  </a:lnTo>
                  <a:lnTo>
                    <a:pt x="3532" y="2071"/>
                  </a:lnTo>
                  <a:lnTo>
                    <a:pt x="3556" y="1901"/>
                  </a:lnTo>
                  <a:lnTo>
                    <a:pt x="3556" y="1730"/>
                  </a:lnTo>
                  <a:lnTo>
                    <a:pt x="3556" y="1560"/>
                  </a:lnTo>
                  <a:lnTo>
                    <a:pt x="3532" y="1389"/>
                  </a:lnTo>
                  <a:lnTo>
                    <a:pt x="3483" y="1219"/>
                  </a:lnTo>
                  <a:lnTo>
                    <a:pt x="3410" y="1048"/>
                  </a:lnTo>
                  <a:lnTo>
                    <a:pt x="3337" y="902"/>
                  </a:lnTo>
                  <a:lnTo>
                    <a:pt x="3264" y="756"/>
                  </a:lnTo>
                  <a:lnTo>
                    <a:pt x="3142" y="610"/>
                  </a:lnTo>
                  <a:lnTo>
                    <a:pt x="3142" y="610"/>
                  </a:lnTo>
                  <a:lnTo>
                    <a:pt x="2972" y="415"/>
                  </a:lnTo>
                  <a:lnTo>
                    <a:pt x="2753" y="245"/>
                  </a:lnTo>
                  <a:lnTo>
                    <a:pt x="2533" y="123"/>
                  </a:lnTo>
                  <a:lnTo>
                    <a:pt x="2314" y="5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37"/>
            <p:cNvSpPr/>
            <p:nvPr/>
          </p:nvSpPr>
          <p:spPr>
            <a:xfrm>
              <a:off x="5682875" y="5188875"/>
              <a:ext cx="88925" cy="89525"/>
            </a:xfrm>
            <a:custGeom>
              <a:avLst/>
              <a:gdLst/>
              <a:ahLst/>
              <a:cxnLst/>
              <a:rect l="l" t="t" r="r" b="b"/>
              <a:pathLst>
                <a:path w="3557" h="3581" fill="none" extrusionOk="0">
                  <a:moveTo>
                    <a:pt x="0" y="2022"/>
                  </a:moveTo>
                  <a:lnTo>
                    <a:pt x="0" y="2022"/>
                  </a:lnTo>
                  <a:lnTo>
                    <a:pt x="25" y="2216"/>
                  </a:lnTo>
                  <a:lnTo>
                    <a:pt x="98" y="2411"/>
                  </a:lnTo>
                  <a:lnTo>
                    <a:pt x="98" y="2411"/>
                  </a:lnTo>
                  <a:lnTo>
                    <a:pt x="171" y="2557"/>
                  </a:lnTo>
                  <a:lnTo>
                    <a:pt x="244" y="2728"/>
                  </a:lnTo>
                  <a:lnTo>
                    <a:pt x="341" y="2874"/>
                  </a:lnTo>
                  <a:lnTo>
                    <a:pt x="463" y="2996"/>
                  </a:lnTo>
                  <a:lnTo>
                    <a:pt x="585" y="3118"/>
                  </a:lnTo>
                  <a:lnTo>
                    <a:pt x="707" y="3239"/>
                  </a:lnTo>
                  <a:lnTo>
                    <a:pt x="853" y="3337"/>
                  </a:lnTo>
                  <a:lnTo>
                    <a:pt x="999" y="3410"/>
                  </a:lnTo>
                  <a:lnTo>
                    <a:pt x="1169" y="3483"/>
                  </a:lnTo>
                  <a:lnTo>
                    <a:pt x="1340" y="3532"/>
                  </a:lnTo>
                  <a:lnTo>
                    <a:pt x="1510" y="3556"/>
                  </a:lnTo>
                  <a:lnTo>
                    <a:pt x="1681" y="3580"/>
                  </a:lnTo>
                  <a:lnTo>
                    <a:pt x="1851" y="3580"/>
                  </a:lnTo>
                  <a:lnTo>
                    <a:pt x="2022" y="3556"/>
                  </a:lnTo>
                  <a:lnTo>
                    <a:pt x="2192" y="3532"/>
                  </a:lnTo>
                  <a:lnTo>
                    <a:pt x="2363" y="3459"/>
                  </a:lnTo>
                  <a:lnTo>
                    <a:pt x="2363" y="3459"/>
                  </a:lnTo>
                  <a:lnTo>
                    <a:pt x="2533" y="3410"/>
                  </a:lnTo>
                  <a:lnTo>
                    <a:pt x="2704" y="3312"/>
                  </a:lnTo>
                  <a:lnTo>
                    <a:pt x="2850" y="3215"/>
                  </a:lnTo>
                  <a:lnTo>
                    <a:pt x="2972" y="3093"/>
                  </a:lnTo>
                  <a:lnTo>
                    <a:pt x="3093" y="2971"/>
                  </a:lnTo>
                  <a:lnTo>
                    <a:pt x="3215" y="2850"/>
                  </a:lnTo>
                  <a:lnTo>
                    <a:pt x="3288" y="2704"/>
                  </a:lnTo>
                  <a:lnTo>
                    <a:pt x="3386" y="2557"/>
                  </a:lnTo>
                  <a:lnTo>
                    <a:pt x="3434" y="2387"/>
                  </a:lnTo>
                  <a:lnTo>
                    <a:pt x="3483" y="2216"/>
                  </a:lnTo>
                  <a:lnTo>
                    <a:pt x="3532" y="2070"/>
                  </a:lnTo>
                  <a:lnTo>
                    <a:pt x="3556" y="1875"/>
                  </a:lnTo>
                  <a:lnTo>
                    <a:pt x="3556" y="1705"/>
                  </a:lnTo>
                  <a:lnTo>
                    <a:pt x="3532" y="1534"/>
                  </a:lnTo>
                  <a:lnTo>
                    <a:pt x="3507" y="1364"/>
                  </a:lnTo>
                  <a:lnTo>
                    <a:pt x="3434" y="1194"/>
                  </a:lnTo>
                  <a:lnTo>
                    <a:pt x="3434" y="1194"/>
                  </a:lnTo>
                  <a:lnTo>
                    <a:pt x="3361" y="1023"/>
                  </a:lnTo>
                  <a:lnTo>
                    <a:pt x="3288" y="853"/>
                  </a:lnTo>
                  <a:lnTo>
                    <a:pt x="3191" y="706"/>
                  </a:lnTo>
                  <a:lnTo>
                    <a:pt x="3069" y="585"/>
                  </a:lnTo>
                  <a:lnTo>
                    <a:pt x="2947" y="463"/>
                  </a:lnTo>
                  <a:lnTo>
                    <a:pt x="2825" y="341"/>
                  </a:lnTo>
                  <a:lnTo>
                    <a:pt x="2679" y="268"/>
                  </a:lnTo>
                  <a:lnTo>
                    <a:pt x="2533" y="171"/>
                  </a:lnTo>
                  <a:lnTo>
                    <a:pt x="2363" y="122"/>
                  </a:lnTo>
                  <a:lnTo>
                    <a:pt x="2192" y="73"/>
                  </a:lnTo>
                  <a:lnTo>
                    <a:pt x="2022" y="24"/>
                  </a:lnTo>
                  <a:lnTo>
                    <a:pt x="1851" y="24"/>
                  </a:lnTo>
                  <a:lnTo>
                    <a:pt x="1681" y="0"/>
                  </a:lnTo>
                  <a:lnTo>
                    <a:pt x="1510" y="24"/>
                  </a:lnTo>
                  <a:lnTo>
                    <a:pt x="1340" y="73"/>
                  </a:lnTo>
                  <a:lnTo>
                    <a:pt x="1169" y="122"/>
                  </a:lnTo>
                  <a:lnTo>
                    <a:pt x="1169" y="122"/>
                  </a:lnTo>
                  <a:lnTo>
                    <a:pt x="974" y="195"/>
                  </a:lnTo>
                  <a:lnTo>
                    <a:pt x="804" y="292"/>
                  </a:lnTo>
                  <a:lnTo>
                    <a:pt x="658" y="390"/>
                  </a:lnTo>
                  <a:lnTo>
                    <a:pt x="512" y="512"/>
                  </a:lnTo>
                  <a:lnTo>
                    <a:pt x="390" y="658"/>
                  </a:lnTo>
                  <a:lnTo>
                    <a:pt x="293" y="804"/>
                  </a:lnTo>
                  <a:lnTo>
                    <a:pt x="195" y="950"/>
                  </a:lnTo>
                  <a:lnTo>
                    <a:pt x="122" y="112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37"/>
            <p:cNvSpPr/>
            <p:nvPr/>
          </p:nvSpPr>
          <p:spPr>
            <a:xfrm>
              <a:off x="5411925" y="5110925"/>
              <a:ext cx="188775" cy="189400"/>
            </a:xfrm>
            <a:custGeom>
              <a:avLst/>
              <a:gdLst/>
              <a:ahLst/>
              <a:cxnLst/>
              <a:rect l="l" t="t" r="r" b="b"/>
              <a:pathLst>
                <a:path w="7551" h="7576" fill="none" extrusionOk="0">
                  <a:moveTo>
                    <a:pt x="0" y="3776"/>
                  </a:moveTo>
                  <a:lnTo>
                    <a:pt x="0" y="3776"/>
                  </a:lnTo>
                  <a:lnTo>
                    <a:pt x="25" y="3410"/>
                  </a:lnTo>
                  <a:lnTo>
                    <a:pt x="73" y="3021"/>
                  </a:lnTo>
                  <a:lnTo>
                    <a:pt x="171" y="2655"/>
                  </a:lnTo>
                  <a:lnTo>
                    <a:pt x="293" y="2314"/>
                  </a:lnTo>
                  <a:lnTo>
                    <a:pt x="463" y="1973"/>
                  </a:lnTo>
                  <a:lnTo>
                    <a:pt x="658" y="1681"/>
                  </a:lnTo>
                  <a:lnTo>
                    <a:pt x="877" y="1389"/>
                  </a:lnTo>
                  <a:lnTo>
                    <a:pt x="1121" y="1121"/>
                  </a:lnTo>
                  <a:lnTo>
                    <a:pt x="1389" y="877"/>
                  </a:lnTo>
                  <a:lnTo>
                    <a:pt x="1656" y="658"/>
                  </a:lnTo>
                  <a:lnTo>
                    <a:pt x="1973" y="463"/>
                  </a:lnTo>
                  <a:lnTo>
                    <a:pt x="2314" y="293"/>
                  </a:lnTo>
                  <a:lnTo>
                    <a:pt x="2655" y="171"/>
                  </a:lnTo>
                  <a:lnTo>
                    <a:pt x="3020" y="74"/>
                  </a:lnTo>
                  <a:lnTo>
                    <a:pt x="3386" y="25"/>
                  </a:lnTo>
                  <a:lnTo>
                    <a:pt x="3775" y="1"/>
                  </a:lnTo>
                  <a:lnTo>
                    <a:pt x="3775" y="1"/>
                  </a:lnTo>
                  <a:lnTo>
                    <a:pt x="4165" y="25"/>
                  </a:lnTo>
                  <a:lnTo>
                    <a:pt x="4555" y="74"/>
                  </a:lnTo>
                  <a:lnTo>
                    <a:pt x="4896" y="171"/>
                  </a:lnTo>
                  <a:lnTo>
                    <a:pt x="5261" y="293"/>
                  </a:lnTo>
                  <a:lnTo>
                    <a:pt x="5578" y="463"/>
                  </a:lnTo>
                  <a:lnTo>
                    <a:pt x="5894" y="658"/>
                  </a:lnTo>
                  <a:lnTo>
                    <a:pt x="6186" y="877"/>
                  </a:lnTo>
                  <a:lnTo>
                    <a:pt x="6454" y="1121"/>
                  </a:lnTo>
                  <a:lnTo>
                    <a:pt x="6698" y="1389"/>
                  </a:lnTo>
                  <a:lnTo>
                    <a:pt x="6917" y="1681"/>
                  </a:lnTo>
                  <a:lnTo>
                    <a:pt x="7112" y="1973"/>
                  </a:lnTo>
                  <a:lnTo>
                    <a:pt x="7258" y="2314"/>
                  </a:lnTo>
                  <a:lnTo>
                    <a:pt x="7404" y="2655"/>
                  </a:lnTo>
                  <a:lnTo>
                    <a:pt x="7477" y="3021"/>
                  </a:lnTo>
                  <a:lnTo>
                    <a:pt x="7550" y="3410"/>
                  </a:lnTo>
                  <a:lnTo>
                    <a:pt x="7550" y="3776"/>
                  </a:lnTo>
                  <a:lnTo>
                    <a:pt x="7550" y="3776"/>
                  </a:lnTo>
                  <a:lnTo>
                    <a:pt x="7550" y="4165"/>
                  </a:lnTo>
                  <a:lnTo>
                    <a:pt x="7477" y="4555"/>
                  </a:lnTo>
                  <a:lnTo>
                    <a:pt x="7404" y="4920"/>
                  </a:lnTo>
                  <a:lnTo>
                    <a:pt x="7258" y="5261"/>
                  </a:lnTo>
                  <a:lnTo>
                    <a:pt x="7112" y="5578"/>
                  </a:lnTo>
                  <a:lnTo>
                    <a:pt x="6917" y="5895"/>
                  </a:lnTo>
                  <a:lnTo>
                    <a:pt x="6698" y="6187"/>
                  </a:lnTo>
                  <a:lnTo>
                    <a:pt x="6454" y="6455"/>
                  </a:lnTo>
                  <a:lnTo>
                    <a:pt x="6186" y="6698"/>
                  </a:lnTo>
                  <a:lnTo>
                    <a:pt x="5894" y="6917"/>
                  </a:lnTo>
                  <a:lnTo>
                    <a:pt x="5578" y="7112"/>
                  </a:lnTo>
                  <a:lnTo>
                    <a:pt x="5261" y="7258"/>
                  </a:lnTo>
                  <a:lnTo>
                    <a:pt x="4896" y="7405"/>
                  </a:lnTo>
                  <a:lnTo>
                    <a:pt x="4555" y="7478"/>
                  </a:lnTo>
                  <a:lnTo>
                    <a:pt x="4165" y="7551"/>
                  </a:lnTo>
                  <a:lnTo>
                    <a:pt x="3775" y="7575"/>
                  </a:lnTo>
                  <a:lnTo>
                    <a:pt x="3775" y="7575"/>
                  </a:lnTo>
                  <a:lnTo>
                    <a:pt x="3386" y="7551"/>
                  </a:lnTo>
                  <a:lnTo>
                    <a:pt x="3020" y="7478"/>
                  </a:lnTo>
                  <a:lnTo>
                    <a:pt x="2655" y="7405"/>
                  </a:lnTo>
                  <a:lnTo>
                    <a:pt x="2314" y="7258"/>
                  </a:lnTo>
                  <a:lnTo>
                    <a:pt x="1973" y="7112"/>
                  </a:lnTo>
                  <a:lnTo>
                    <a:pt x="1656" y="6917"/>
                  </a:lnTo>
                  <a:lnTo>
                    <a:pt x="1389" y="6698"/>
                  </a:lnTo>
                  <a:lnTo>
                    <a:pt x="1121" y="6455"/>
                  </a:lnTo>
                  <a:lnTo>
                    <a:pt x="877" y="6187"/>
                  </a:lnTo>
                  <a:lnTo>
                    <a:pt x="658" y="5895"/>
                  </a:lnTo>
                  <a:lnTo>
                    <a:pt x="463" y="5578"/>
                  </a:lnTo>
                  <a:lnTo>
                    <a:pt x="293" y="5261"/>
                  </a:lnTo>
                  <a:lnTo>
                    <a:pt x="171" y="4920"/>
                  </a:lnTo>
                  <a:lnTo>
                    <a:pt x="73" y="4555"/>
                  </a:lnTo>
                  <a:lnTo>
                    <a:pt x="25" y="4165"/>
                  </a:lnTo>
                  <a:lnTo>
                    <a:pt x="0" y="3776"/>
                  </a:lnTo>
                  <a:lnTo>
                    <a:pt x="0" y="3776"/>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37"/>
            <p:cNvSpPr/>
            <p:nvPr/>
          </p:nvSpPr>
          <p:spPr>
            <a:xfrm>
              <a:off x="5367475" y="5025075"/>
              <a:ext cx="81600" cy="105975"/>
            </a:xfrm>
            <a:custGeom>
              <a:avLst/>
              <a:gdLst/>
              <a:ahLst/>
              <a:cxnLst/>
              <a:rect l="l" t="t" r="r" b="b"/>
              <a:pathLst>
                <a:path w="3264" h="4239" fill="none" extrusionOk="0">
                  <a:moveTo>
                    <a:pt x="0" y="1"/>
                  </a:moveTo>
                  <a:lnTo>
                    <a:pt x="3264" y="423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37"/>
            <p:cNvSpPr/>
            <p:nvPr/>
          </p:nvSpPr>
          <p:spPr>
            <a:xfrm>
              <a:off x="5567800" y="4999500"/>
              <a:ext cx="115100" cy="133975"/>
            </a:xfrm>
            <a:custGeom>
              <a:avLst/>
              <a:gdLst/>
              <a:ahLst/>
              <a:cxnLst/>
              <a:rect l="l" t="t" r="r" b="b"/>
              <a:pathLst>
                <a:path w="4604" h="5359" fill="none" extrusionOk="0">
                  <a:moveTo>
                    <a:pt x="0" y="5359"/>
                  </a:moveTo>
                  <a:lnTo>
                    <a:pt x="4603"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37"/>
            <p:cNvSpPr/>
            <p:nvPr/>
          </p:nvSpPr>
          <p:spPr>
            <a:xfrm>
              <a:off x="5600075" y="5217475"/>
              <a:ext cx="127275" cy="16475"/>
            </a:xfrm>
            <a:custGeom>
              <a:avLst/>
              <a:gdLst/>
              <a:ahLst/>
              <a:cxnLst/>
              <a:rect l="l" t="t" r="r" b="b"/>
              <a:pathLst>
                <a:path w="5091" h="659" fill="none" extrusionOk="0">
                  <a:moveTo>
                    <a:pt x="5090" y="658"/>
                  </a:moveTo>
                  <a:lnTo>
                    <a:pt x="0"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37"/>
            <p:cNvSpPr/>
            <p:nvPr/>
          </p:nvSpPr>
          <p:spPr>
            <a:xfrm>
              <a:off x="5497775" y="5299675"/>
              <a:ext cx="4900" cy="126675"/>
            </a:xfrm>
            <a:custGeom>
              <a:avLst/>
              <a:gdLst/>
              <a:ahLst/>
              <a:cxnLst/>
              <a:rect l="l" t="t" r="r" b="b"/>
              <a:pathLst>
                <a:path w="196" h="5067" fill="none" extrusionOk="0">
                  <a:moveTo>
                    <a:pt x="0" y="5067"/>
                  </a:moveTo>
                  <a:lnTo>
                    <a:pt x="195"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37"/>
            <p:cNvSpPr/>
            <p:nvPr/>
          </p:nvSpPr>
          <p:spPr>
            <a:xfrm>
              <a:off x="5277975" y="5241825"/>
              <a:ext cx="141275" cy="58500"/>
            </a:xfrm>
            <a:custGeom>
              <a:avLst/>
              <a:gdLst/>
              <a:ahLst/>
              <a:cxnLst/>
              <a:rect l="l" t="t" r="r" b="b"/>
              <a:pathLst>
                <a:path w="5651" h="2340" fill="none" extrusionOk="0">
                  <a:moveTo>
                    <a:pt x="0" y="2339"/>
                  </a:moveTo>
                  <a:lnTo>
                    <a:pt x="5651"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7" name="Google Shape;957;p37"/>
          <p:cNvGrpSpPr/>
          <p:nvPr/>
        </p:nvGrpSpPr>
        <p:grpSpPr>
          <a:xfrm>
            <a:off x="3587754" y="4494230"/>
            <a:ext cx="415129" cy="377311"/>
            <a:chOff x="4556450" y="4963575"/>
            <a:chExt cx="548025" cy="498100"/>
          </a:xfrm>
        </p:grpSpPr>
        <p:sp>
          <p:nvSpPr>
            <p:cNvPr id="958" name="Google Shape;958;p37"/>
            <p:cNvSpPr/>
            <p:nvPr/>
          </p:nvSpPr>
          <p:spPr>
            <a:xfrm>
              <a:off x="4611850" y="5222350"/>
              <a:ext cx="436600" cy="239325"/>
            </a:xfrm>
            <a:custGeom>
              <a:avLst/>
              <a:gdLst/>
              <a:ahLst/>
              <a:cxnLst/>
              <a:rect l="l" t="t" r="r" b="b"/>
              <a:pathLst>
                <a:path w="17464" h="9573" fill="none" extrusionOk="0">
                  <a:moveTo>
                    <a:pt x="1" y="1"/>
                  </a:moveTo>
                  <a:lnTo>
                    <a:pt x="1" y="4677"/>
                  </a:lnTo>
                  <a:lnTo>
                    <a:pt x="8720" y="9572"/>
                  </a:lnTo>
                  <a:lnTo>
                    <a:pt x="17463" y="4677"/>
                  </a:lnTo>
                  <a:lnTo>
                    <a:pt x="17463" y="1"/>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37"/>
            <p:cNvSpPr/>
            <p:nvPr/>
          </p:nvSpPr>
          <p:spPr>
            <a:xfrm>
              <a:off x="4612475" y="4963575"/>
              <a:ext cx="435975" cy="125450"/>
            </a:xfrm>
            <a:custGeom>
              <a:avLst/>
              <a:gdLst/>
              <a:ahLst/>
              <a:cxnLst/>
              <a:rect l="l" t="t" r="r" b="b"/>
              <a:pathLst>
                <a:path w="17439" h="5018" fill="none" extrusionOk="0">
                  <a:moveTo>
                    <a:pt x="17438" y="5018"/>
                  </a:moveTo>
                  <a:lnTo>
                    <a:pt x="8671" y="1"/>
                  </a:lnTo>
                  <a:lnTo>
                    <a:pt x="0" y="501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37"/>
            <p:cNvSpPr/>
            <p:nvPr/>
          </p:nvSpPr>
          <p:spPr>
            <a:xfrm>
              <a:off x="4556450" y="5089000"/>
              <a:ext cx="274025" cy="225925"/>
            </a:xfrm>
            <a:custGeom>
              <a:avLst/>
              <a:gdLst/>
              <a:ahLst/>
              <a:cxnLst/>
              <a:rect l="l" t="t" r="r" b="b"/>
              <a:pathLst>
                <a:path w="10961" h="9037" fill="none" extrusionOk="0">
                  <a:moveTo>
                    <a:pt x="8720" y="9037"/>
                  </a:moveTo>
                  <a:lnTo>
                    <a:pt x="1" y="4068"/>
                  </a:lnTo>
                  <a:lnTo>
                    <a:pt x="2241" y="1"/>
                  </a:lnTo>
                  <a:lnTo>
                    <a:pt x="10960" y="4969"/>
                  </a:lnTo>
                  <a:lnTo>
                    <a:pt x="8720" y="9037"/>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37"/>
            <p:cNvSpPr/>
            <p:nvPr/>
          </p:nvSpPr>
          <p:spPr>
            <a:xfrm>
              <a:off x="4830450" y="5089000"/>
              <a:ext cx="274025" cy="225925"/>
            </a:xfrm>
            <a:custGeom>
              <a:avLst/>
              <a:gdLst/>
              <a:ahLst/>
              <a:cxnLst/>
              <a:rect l="l" t="t" r="r" b="b"/>
              <a:pathLst>
                <a:path w="10961" h="9037" fill="none" extrusionOk="0">
                  <a:moveTo>
                    <a:pt x="2241" y="9037"/>
                  </a:moveTo>
                  <a:lnTo>
                    <a:pt x="10960" y="4068"/>
                  </a:lnTo>
                  <a:lnTo>
                    <a:pt x="8719" y="1"/>
                  </a:lnTo>
                  <a:lnTo>
                    <a:pt x="0" y="4969"/>
                  </a:lnTo>
                  <a:lnTo>
                    <a:pt x="2241" y="9037"/>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37"/>
            <p:cNvSpPr/>
            <p:nvPr/>
          </p:nvSpPr>
          <p:spPr>
            <a:xfrm>
              <a:off x="4830450" y="5213225"/>
              <a:ext cx="25" cy="248450"/>
            </a:xfrm>
            <a:custGeom>
              <a:avLst/>
              <a:gdLst/>
              <a:ahLst/>
              <a:cxnLst/>
              <a:rect l="l" t="t" r="r" b="b"/>
              <a:pathLst>
                <a:path w="1" h="9938" fill="none" extrusionOk="0">
                  <a:moveTo>
                    <a:pt x="0" y="0"/>
                  </a:moveTo>
                  <a:lnTo>
                    <a:pt x="0" y="9937"/>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63" name="Google Shape;963;p37"/>
          <p:cNvGrpSpPr/>
          <p:nvPr/>
        </p:nvGrpSpPr>
        <p:grpSpPr>
          <a:xfrm>
            <a:off x="539082" y="4575870"/>
            <a:ext cx="401286" cy="221872"/>
            <a:chOff x="531800" y="5071350"/>
            <a:chExt cx="529750" cy="292900"/>
          </a:xfrm>
        </p:grpSpPr>
        <p:sp>
          <p:nvSpPr>
            <p:cNvPr id="964" name="Google Shape;964;p37"/>
            <p:cNvSpPr/>
            <p:nvPr/>
          </p:nvSpPr>
          <p:spPr>
            <a:xfrm>
              <a:off x="632875" y="5077450"/>
              <a:ext cx="272200" cy="185725"/>
            </a:xfrm>
            <a:custGeom>
              <a:avLst/>
              <a:gdLst/>
              <a:ahLst/>
              <a:cxnLst/>
              <a:rect l="l" t="t" r="r" b="b"/>
              <a:pathLst>
                <a:path w="10888" h="7429" fill="none" extrusionOk="0">
                  <a:moveTo>
                    <a:pt x="2947" y="0"/>
                  </a:moveTo>
                  <a:lnTo>
                    <a:pt x="6406" y="7428"/>
                  </a:lnTo>
                  <a:lnTo>
                    <a:pt x="10887" y="2314"/>
                  </a:lnTo>
                  <a:lnTo>
                    <a:pt x="4019" y="2314"/>
                  </a:lnTo>
                  <a:lnTo>
                    <a:pt x="0" y="7428"/>
                  </a:lnTo>
                  <a:lnTo>
                    <a:pt x="6406" y="7428"/>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37"/>
            <p:cNvSpPr/>
            <p:nvPr/>
          </p:nvSpPr>
          <p:spPr>
            <a:xfrm>
              <a:off x="886175" y="5071350"/>
              <a:ext cx="74300" cy="191825"/>
            </a:xfrm>
            <a:custGeom>
              <a:avLst/>
              <a:gdLst/>
              <a:ahLst/>
              <a:cxnLst/>
              <a:rect l="l" t="t" r="r" b="b"/>
              <a:pathLst>
                <a:path w="2972" h="7673" fill="none" extrusionOk="0">
                  <a:moveTo>
                    <a:pt x="2971" y="7672"/>
                  </a:moveTo>
                  <a:lnTo>
                    <a:pt x="0" y="1"/>
                  </a:lnTo>
                  <a:lnTo>
                    <a:pt x="1364" y="1"/>
                  </a:lnTo>
                  <a:lnTo>
                    <a:pt x="1364" y="1"/>
                  </a:lnTo>
                  <a:lnTo>
                    <a:pt x="1534" y="25"/>
                  </a:lnTo>
                  <a:lnTo>
                    <a:pt x="1681" y="49"/>
                  </a:lnTo>
                  <a:lnTo>
                    <a:pt x="1827" y="147"/>
                  </a:lnTo>
                  <a:lnTo>
                    <a:pt x="1875" y="195"/>
                  </a:lnTo>
                  <a:lnTo>
                    <a:pt x="1900" y="244"/>
                  </a:lnTo>
                  <a:lnTo>
                    <a:pt x="1924" y="342"/>
                  </a:lnTo>
                  <a:lnTo>
                    <a:pt x="1900" y="439"/>
                  </a:lnTo>
                  <a:lnTo>
                    <a:pt x="1851" y="536"/>
                  </a:lnTo>
                  <a:lnTo>
                    <a:pt x="1778" y="658"/>
                  </a:lnTo>
                  <a:lnTo>
                    <a:pt x="1656" y="804"/>
                  </a:lnTo>
                  <a:lnTo>
                    <a:pt x="1486" y="975"/>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37"/>
            <p:cNvSpPr/>
            <p:nvPr/>
          </p:nvSpPr>
          <p:spPr>
            <a:xfrm>
              <a:off x="531800" y="5162075"/>
              <a:ext cx="202175" cy="202175"/>
            </a:xfrm>
            <a:custGeom>
              <a:avLst/>
              <a:gdLst/>
              <a:ahLst/>
              <a:cxnLst/>
              <a:rect l="l" t="t" r="r" b="b"/>
              <a:pathLst>
                <a:path w="8087" h="8087" fill="none" extrusionOk="0">
                  <a:moveTo>
                    <a:pt x="1" y="4043"/>
                  </a:moveTo>
                  <a:lnTo>
                    <a:pt x="1" y="4043"/>
                  </a:lnTo>
                  <a:lnTo>
                    <a:pt x="25" y="3629"/>
                  </a:lnTo>
                  <a:lnTo>
                    <a:pt x="74" y="3215"/>
                  </a:lnTo>
                  <a:lnTo>
                    <a:pt x="171" y="2826"/>
                  </a:lnTo>
                  <a:lnTo>
                    <a:pt x="317" y="2460"/>
                  </a:lnTo>
                  <a:lnTo>
                    <a:pt x="488" y="2119"/>
                  </a:lnTo>
                  <a:lnTo>
                    <a:pt x="682" y="1778"/>
                  </a:lnTo>
                  <a:lnTo>
                    <a:pt x="926" y="1462"/>
                  </a:lnTo>
                  <a:lnTo>
                    <a:pt x="1194" y="1170"/>
                  </a:lnTo>
                  <a:lnTo>
                    <a:pt x="1462" y="926"/>
                  </a:lnTo>
                  <a:lnTo>
                    <a:pt x="1778" y="682"/>
                  </a:lnTo>
                  <a:lnTo>
                    <a:pt x="2119" y="488"/>
                  </a:lnTo>
                  <a:lnTo>
                    <a:pt x="2460" y="317"/>
                  </a:lnTo>
                  <a:lnTo>
                    <a:pt x="2850" y="171"/>
                  </a:lnTo>
                  <a:lnTo>
                    <a:pt x="3240" y="74"/>
                  </a:lnTo>
                  <a:lnTo>
                    <a:pt x="3629" y="25"/>
                  </a:lnTo>
                  <a:lnTo>
                    <a:pt x="4043" y="0"/>
                  </a:lnTo>
                  <a:lnTo>
                    <a:pt x="4043" y="0"/>
                  </a:lnTo>
                  <a:lnTo>
                    <a:pt x="4458" y="25"/>
                  </a:lnTo>
                  <a:lnTo>
                    <a:pt x="4872" y="74"/>
                  </a:lnTo>
                  <a:lnTo>
                    <a:pt x="5237" y="171"/>
                  </a:lnTo>
                  <a:lnTo>
                    <a:pt x="5627" y="317"/>
                  </a:lnTo>
                  <a:lnTo>
                    <a:pt x="5968" y="488"/>
                  </a:lnTo>
                  <a:lnTo>
                    <a:pt x="6308" y="682"/>
                  </a:lnTo>
                  <a:lnTo>
                    <a:pt x="6625" y="926"/>
                  </a:lnTo>
                  <a:lnTo>
                    <a:pt x="6917" y="1170"/>
                  </a:lnTo>
                  <a:lnTo>
                    <a:pt x="7161" y="1462"/>
                  </a:lnTo>
                  <a:lnTo>
                    <a:pt x="7404" y="1778"/>
                  </a:lnTo>
                  <a:lnTo>
                    <a:pt x="7599" y="2119"/>
                  </a:lnTo>
                  <a:lnTo>
                    <a:pt x="7770" y="2460"/>
                  </a:lnTo>
                  <a:lnTo>
                    <a:pt x="7916" y="2826"/>
                  </a:lnTo>
                  <a:lnTo>
                    <a:pt x="8013" y="3215"/>
                  </a:lnTo>
                  <a:lnTo>
                    <a:pt x="8062" y="3629"/>
                  </a:lnTo>
                  <a:lnTo>
                    <a:pt x="8086" y="4043"/>
                  </a:lnTo>
                  <a:lnTo>
                    <a:pt x="8086" y="4043"/>
                  </a:lnTo>
                  <a:lnTo>
                    <a:pt x="8062" y="4457"/>
                  </a:lnTo>
                  <a:lnTo>
                    <a:pt x="8013" y="4847"/>
                  </a:lnTo>
                  <a:lnTo>
                    <a:pt x="7916" y="5237"/>
                  </a:lnTo>
                  <a:lnTo>
                    <a:pt x="7770" y="5626"/>
                  </a:lnTo>
                  <a:lnTo>
                    <a:pt x="7599" y="5967"/>
                  </a:lnTo>
                  <a:lnTo>
                    <a:pt x="7404" y="6308"/>
                  </a:lnTo>
                  <a:lnTo>
                    <a:pt x="7161" y="6625"/>
                  </a:lnTo>
                  <a:lnTo>
                    <a:pt x="6917" y="6893"/>
                  </a:lnTo>
                  <a:lnTo>
                    <a:pt x="6625" y="7161"/>
                  </a:lnTo>
                  <a:lnTo>
                    <a:pt x="6308" y="7404"/>
                  </a:lnTo>
                  <a:lnTo>
                    <a:pt x="5968" y="7599"/>
                  </a:lnTo>
                  <a:lnTo>
                    <a:pt x="5627" y="7770"/>
                  </a:lnTo>
                  <a:lnTo>
                    <a:pt x="5237" y="7916"/>
                  </a:lnTo>
                  <a:lnTo>
                    <a:pt x="4872" y="8013"/>
                  </a:lnTo>
                  <a:lnTo>
                    <a:pt x="4458" y="8062"/>
                  </a:lnTo>
                  <a:lnTo>
                    <a:pt x="4043" y="8086"/>
                  </a:lnTo>
                  <a:lnTo>
                    <a:pt x="4043" y="8086"/>
                  </a:lnTo>
                  <a:lnTo>
                    <a:pt x="3629" y="8062"/>
                  </a:lnTo>
                  <a:lnTo>
                    <a:pt x="3240" y="8013"/>
                  </a:lnTo>
                  <a:lnTo>
                    <a:pt x="2850" y="7916"/>
                  </a:lnTo>
                  <a:lnTo>
                    <a:pt x="2460" y="7770"/>
                  </a:lnTo>
                  <a:lnTo>
                    <a:pt x="2119" y="7599"/>
                  </a:lnTo>
                  <a:lnTo>
                    <a:pt x="1778" y="7404"/>
                  </a:lnTo>
                  <a:lnTo>
                    <a:pt x="1462" y="7161"/>
                  </a:lnTo>
                  <a:lnTo>
                    <a:pt x="1194" y="6893"/>
                  </a:lnTo>
                  <a:lnTo>
                    <a:pt x="926" y="6625"/>
                  </a:lnTo>
                  <a:lnTo>
                    <a:pt x="682" y="6308"/>
                  </a:lnTo>
                  <a:lnTo>
                    <a:pt x="488" y="5967"/>
                  </a:lnTo>
                  <a:lnTo>
                    <a:pt x="317" y="5626"/>
                  </a:lnTo>
                  <a:lnTo>
                    <a:pt x="171" y="5237"/>
                  </a:lnTo>
                  <a:lnTo>
                    <a:pt x="74" y="4847"/>
                  </a:lnTo>
                  <a:lnTo>
                    <a:pt x="25" y="4457"/>
                  </a:lnTo>
                  <a:lnTo>
                    <a:pt x="1" y="4043"/>
                  </a:lnTo>
                  <a:lnTo>
                    <a:pt x="1" y="4043"/>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37"/>
            <p:cNvSpPr/>
            <p:nvPr/>
          </p:nvSpPr>
          <p:spPr>
            <a:xfrm>
              <a:off x="859375" y="5162075"/>
              <a:ext cx="202175" cy="202175"/>
            </a:xfrm>
            <a:custGeom>
              <a:avLst/>
              <a:gdLst/>
              <a:ahLst/>
              <a:cxnLst/>
              <a:rect l="l" t="t" r="r" b="b"/>
              <a:pathLst>
                <a:path w="8087" h="8087" fill="none" extrusionOk="0">
                  <a:moveTo>
                    <a:pt x="1" y="4043"/>
                  </a:moveTo>
                  <a:lnTo>
                    <a:pt x="1" y="4043"/>
                  </a:lnTo>
                  <a:lnTo>
                    <a:pt x="1" y="3629"/>
                  </a:lnTo>
                  <a:lnTo>
                    <a:pt x="74" y="3215"/>
                  </a:lnTo>
                  <a:lnTo>
                    <a:pt x="171" y="2826"/>
                  </a:lnTo>
                  <a:lnTo>
                    <a:pt x="317" y="2460"/>
                  </a:lnTo>
                  <a:lnTo>
                    <a:pt x="488" y="2119"/>
                  </a:lnTo>
                  <a:lnTo>
                    <a:pt x="682" y="1778"/>
                  </a:lnTo>
                  <a:lnTo>
                    <a:pt x="926" y="1462"/>
                  </a:lnTo>
                  <a:lnTo>
                    <a:pt x="1170" y="1170"/>
                  </a:lnTo>
                  <a:lnTo>
                    <a:pt x="1462" y="926"/>
                  </a:lnTo>
                  <a:lnTo>
                    <a:pt x="1778" y="682"/>
                  </a:lnTo>
                  <a:lnTo>
                    <a:pt x="2119" y="488"/>
                  </a:lnTo>
                  <a:lnTo>
                    <a:pt x="2460" y="317"/>
                  </a:lnTo>
                  <a:lnTo>
                    <a:pt x="2826" y="171"/>
                  </a:lnTo>
                  <a:lnTo>
                    <a:pt x="3215" y="74"/>
                  </a:lnTo>
                  <a:lnTo>
                    <a:pt x="3629" y="25"/>
                  </a:lnTo>
                  <a:lnTo>
                    <a:pt x="4043" y="0"/>
                  </a:lnTo>
                  <a:lnTo>
                    <a:pt x="4043" y="0"/>
                  </a:lnTo>
                  <a:lnTo>
                    <a:pt x="4457" y="25"/>
                  </a:lnTo>
                  <a:lnTo>
                    <a:pt x="4847" y="74"/>
                  </a:lnTo>
                  <a:lnTo>
                    <a:pt x="5237" y="171"/>
                  </a:lnTo>
                  <a:lnTo>
                    <a:pt x="5602" y="317"/>
                  </a:lnTo>
                  <a:lnTo>
                    <a:pt x="5967" y="488"/>
                  </a:lnTo>
                  <a:lnTo>
                    <a:pt x="6308" y="682"/>
                  </a:lnTo>
                  <a:lnTo>
                    <a:pt x="6601" y="926"/>
                  </a:lnTo>
                  <a:lnTo>
                    <a:pt x="6893" y="1170"/>
                  </a:lnTo>
                  <a:lnTo>
                    <a:pt x="7161" y="1462"/>
                  </a:lnTo>
                  <a:lnTo>
                    <a:pt x="7380" y="1778"/>
                  </a:lnTo>
                  <a:lnTo>
                    <a:pt x="7599" y="2119"/>
                  </a:lnTo>
                  <a:lnTo>
                    <a:pt x="7770" y="2460"/>
                  </a:lnTo>
                  <a:lnTo>
                    <a:pt x="7892" y="2826"/>
                  </a:lnTo>
                  <a:lnTo>
                    <a:pt x="7989" y="3215"/>
                  </a:lnTo>
                  <a:lnTo>
                    <a:pt x="8062" y="3629"/>
                  </a:lnTo>
                  <a:lnTo>
                    <a:pt x="8086" y="4043"/>
                  </a:lnTo>
                  <a:lnTo>
                    <a:pt x="8086" y="4043"/>
                  </a:lnTo>
                  <a:lnTo>
                    <a:pt x="8062" y="4457"/>
                  </a:lnTo>
                  <a:lnTo>
                    <a:pt x="7989" y="4847"/>
                  </a:lnTo>
                  <a:lnTo>
                    <a:pt x="7892" y="5237"/>
                  </a:lnTo>
                  <a:lnTo>
                    <a:pt x="7770" y="5626"/>
                  </a:lnTo>
                  <a:lnTo>
                    <a:pt x="7599" y="5967"/>
                  </a:lnTo>
                  <a:lnTo>
                    <a:pt x="7380" y="6308"/>
                  </a:lnTo>
                  <a:lnTo>
                    <a:pt x="7161" y="6625"/>
                  </a:lnTo>
                  <a:lnTo>
                    <a:pt x="6893" y="6893"/>
                  </a:lnTo>
                  <a:lnTo>
                    <a:pt x="6601" y="7161"/>
                  </a:lnTo>
                  <a:lnTo>
                    <a:pt x="6308" y="7404"/>
                  </a:lnTo>
                  <a:lnTo>
                    <a:pt x="5967" y="7599"/>
                  </a:lnTo>
                  <a:lnTo>
                    <a:pt x="5602" y="7770"/>
                  </a:lnTo>
                  <a:lnTo>
                    <a:pt x="5237" y="7916"/>
                  </a:lnTo>
                  <a:lnTo>
                    <a:pt x="4847" y="8013"/>
                  </a:lnTo>
                  <a:lnTo>
                    <a:pt x="4457" y="8062"/>
                  </a:lnTo>
                  <a:lnTo>
                    <a:pt x="4043" y="8086"/>
                  </a:lnTo>
                  <a:lnTo>
                    <a:pt x="4043" y="8086"/>
                  </a:lnTo>
                  <a:lnTo>
                    <a:pt x="3629" y="8062"/>
                  </a:lnTo>
                  <a:lnTo>
                    <a:pt x="3215" y="8013"/>
                  </a:lnTo>
                  <a:lnTo>
                    <a:pt x="2826" y="7916"/>
                  </a:lnTo>
                  <a:lnTo>
                    <a:pt x="2460" y="7770"/>
                  </a:lnTo>
                  <a:lnTo>
                    <a:pt x="2119" y="7599"/>
                  </a:lnTo>
                  <a:lnTo>
                    <a:pt x="1778" y="7404"/>
                  </a:lnTo>
                  <a:lnTo>
                    <a:pt x="1462" y="7161"/>
                  </a:lnTo>
                  <a:lnTo>
                    <a:pt x="1170" y="6893"/>
                  </a:lnTo>
                  <a:lnTo>
                    <a:pt x="926" y="6625"/>
                  </a:lnTo>
                  <a:lnTo>
                    <a:pt x="682" y="6308"/>
                  </a:lnTo>
                  <a:lnTo>
                    <a:pt x="488" y="5967"/>
                  </a:lnTo>
                  <a:lnTo>
                    <a:pt x="317" y="5626"/>
                  </a:lnTo>
                  <a:lnTo>
                    <a:pt x="171" y="5237"/>
                  </a:lnTo>
                  <a:lnTo>
                    <a:pt x="74" y="4847"/>
                  </a:lnTo>
                  <a:lnTo>
                    <a:pt x="1" y="4457"/>
                  </a:lnTo>
                  <a:lnTo>
                    <a:pt x="1" y="4043"/>
                  </a:lnTo>
                  <a:lnTo>
                    <a:pt x="1" y="4043"/>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37"/>
            <p:cNvSpPr/>
            <p:nvPr/>
          </p:nvSpPr>
          <p:spPr>
            <a:xfrm>
              <a:off x="676100" y="5071350"/>
              <a:ext cx="86500" cy="7325"/>
            </a:xfrm>
            <a:custGeom>
              <a:avLst/>
              <a:gdLst/>
              <a:ahLst/>
              <a:cxnLst/>
              <a:rect l="l" t="t" r="r" b="b"/>
              <a:pathLst>
                <a:path w="3460" h="293" fill="none" extrusionOk="0">
                  <a:moveTo>
                    <a:pt x="1" y="1"/>
                  </a:moveTo>
                  <a:lnTo>
                    <a:pt x="3459" y="293"/>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37"/>
            <p:cNvSpPr/>
            <p:nvPr/>
          </p:nvSpPr>
          <p:spPr>
            <a:xfrm>
              <a:off x="941575" y="5244275"/>
              <a:ext cx="37175" cy="37175"/>
            </a:xfrm>
            <a:custGeom>
              <a:avLst/>
              <a:gdLst/>
              <a:ahLst/>
              <a:cxnLst/>
              <a:rect l="l" t="t" r="r" b="b"/>
              <a:pathLst>
                <a:path w="1487" h="1487" fill="none" extrusionOk="0">
                  <a:moveTo>
                    <a:pt x="0" y="755"/>
                  </a:moveTo>
                  <a:lnTo>
                    <a:pt x="0" y="755"/>
                  </a:lnTo>
                  <a:lnTo>
                    <a:pt x="25" y="609"/>
                  </a:lnTo>
                  <a:lnTo>
                    <a:pt x="73" y="463"/>
                  </a:lnTo>
                  <a:lnTo>
                    <a:pt x="122" y="341"/>
                  </a:lnTo>
                  <a:lnTo>
                    <a:pt x="220" y="220"/>
                  </a:lnTo>
                  <a:lnTo>
                    <a:pt x="341" y="147"/>
                  </a:lnTo>
                  <a:lnTo>
                    <a:pt x="463" y="73"/>
                  </a:lnTo>
                  <a:lnTo>
                    <a:pt x="609" y="25"/>
                  </a:lnTo>
                  <a:lnTo>
                    <a:pt x="755" y="0"/>
                  </a:lnTo>
                  <a:lnTo>
                    <a:pt x="755" y="0"/>
                  </a:lnTo>
                  <a:lnTo>
                    <a:pt x="902" y="25"/>
                  </a:lnTo>
                  <a:lnTo>
                    <a:pt x="1048" y="73"/>
                  </a:lnTo>
                  <a:lnTo>
                    <a:pt x="1169" y="147"/>
                  </a:lnTo>
                  <a:lnTo>
                    <a:pt x="1267" y="220"/>
                  </a:lnTo>
                  <a:lnTo>
                    <a:pt x="1364" y="341"/>
                  </a:lnTo>
                  <a:lnTo>
                    <a:pt x="1437" y="463"/>
                  </a:lnTo>
                  <a:lnTo>
                    <a:pt x="1486" y="609"/>
                  </a:lnTo>
                  <a:lnTo>
                    <a:pt x="1486" y="755"/>
                  </a:lnTo>
                  <a:lnTo>
                    <a:pt x="1486" y="755"/>
                  </a:lnTo>
                  <a:lnTo>
                    <a:pt x="1486" y="902"/>
                  </a:lnTo>
                  <a:lnTo>
                    <a:pt x="1437" y="1048"/>
                  </a:lnTo>
                  <a:lnTo>
                    <a:pt x="1364" y="1169"/>
                  </a:lnTo>
                  <a:lnTo>
                    <a:pt x="1267" y="1267"/>
                  </a:lnTo>
                  <a:lnTo>
                    <a:pt x="1169" y="1364"/>
                  </a:lnTo>
                  <a:lnTo>
                    <a:pt x="1048" y="1437"/>
                  </a:lnTo>
                  <a:lnTo>
                    <a:pt x="902" y="1486"/>
                  </a:lnTo>
                  <a:lnTo>
                    <a:pt x="755" y="1486"/>
                  </a:lnTo>
                  <a:lnTo>
                    <a:pt x="755" y="1486"/>
                  </a:lnTo>
                  <a:lnTo>
                    <a:pt x="609" y="1486"/>
                  </a:lnTo>
                  <a:lnTo>
                    <a:pt x="463" y="1437"/>
                  </a:lnTo>
                  <a:lnTo>
                    <a:pt x="341" y="1364"/>
                  </a:lnTo>
                  <a:lnTo>
                    <a:pt x="220" y="1267"/>
                  </a:lnTo>
                  <a:lnTo>
                    <a:pt x="122" y="1169"/>
                  </a:lnTo>
                  <a:lnTo>
                    <a:pt x="73" y="1048"/>
                  </a:lnTo>
                  <a:lnTo>
                    <a:pt x="25" y="902"/>
                  </a:lnTo>
                  <a:lnTo>
                    <a:pt x="0" y="755"/>
                  </a:lnTo>
                  <a:lnTo>
                    <a:pt x="0" y="75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37"/>
            <p:cNvSpPr/>
            <p:nvPr/>
          </p:nvSpPr>
          <p:spPr>
            <a:xfrm>
              <a:off x="614600" y="5244275"/>
              <a:ext cx="37175" cy="37175"/>
            </a:xfrm>
            <a:custGeom>
              <a:avLst/>
              <a:gdLst/>
              <a:ahLst/>
              <a:cxnLst/>
              <a:rect l="l" t="t" r="r" b="b"/>
              <a:pathLst>
                <a:path w="1487" h="1487" fill="none" extrusionOk="0">
                  <a:moveTo>
                    <a:pt x="1" y="755"/>
                  </a:moveTo>
                  <a:lnTo>
                    <a:pt x="1" y="755"/>
                  </a:lnTo>
                  <a:lnTo>
                    <a:pt x="1" y="609"/>
                  </a:lnTo>
                  <a:lnTo>
                    <a:pt x="50" y="463"/>
                  </a:lnTo>
                  <a:lnTo>
                    <a:pt x="123" y="341"/>
                  </a:lnTo>
                  <a:lnTo>
                    <a:pt x="220" y="220"/>
                  </a:lnTo>
                  <a:lnTo>
                    <a:pt x="317" y="147"/>
                  </a:lnTo>
                  <a:lnTo>
                    <a:pt x="439" y="73"/>
                  </a:lnTo>
                  <a:lnTo>
                    <a:pt x="585" y="25"/>
                  </a:lnTo>
                  <a:lnTo>
                    <a:pt x="731" y="0"/>
                  </a:lnTo>
                  <a:lnTo>
                    <a:pt x="731" y="0"/>
                  </a:lnTo>
                  <a:lnTo>
                    <a:pt x="878" y="25"/>
                  </a:lnTo>
                  <a:lnTo>
                    <a:pt x="1024" y="73"/>
                  </a:lnTo>
                  <a:lnTo>
                    <a:pt x="1146" y="147"/>
                  </a:lnTo>
                  <a:lnTo>
                    <a:pt x="1267" y="220"/>
                  </a:lnTo>
                  <a:lnTo>
                    <a:pt x="1340" y="341"/>
                  </a:lnTo>
                  <a:lnTo>
                    <a:pt x="1413" y="463"/>
                  </a:lnTo>
                  <a:lnTo>
                    <a:pt x="1462" y="609"/>
                  </a:lnTo>
                  <a:lnTo>
                    <a:pt x="1486" y="755"/>
                  </a:lnTo>
                  <a:lnTo>
                    <a:pt x="1486" y="755"/>
                  </a:lnTo>
                  <a:lnTo>
                    <a:pt x="1462" y="902"/>
                  </a:lnTo>
                  <a:lnTo>
                    <a:pt x="1413" y="1048"/>
                  </a:lnTo>
                  <a:lnTo>
                    <a:pt x="1340" y="1169"/>
                  </a:lnTo>
                  <a:lnTo>
                    <a:pt x="1267" y="1267"/>
                  </a:lnTo>
                  <a:lnTo>
                    <a:pt x="1146" y="1364"/>
                  </a:lnTo>
                  <a:lnTo>
                    <a:pt x="1024" y="1437"/>
                  </a:lnTo>
                  <a:lnTo>
                    <a:pt x="878" y="1486"/>
                  </a:lnTo>
                  <a:lnTo>
                    <a:pt x="731" y="1486"/>
                  </a:lnTo>
                  <a:lnTo>
                    <a:pt x="731" y="1486"/>
                  </a:lnTo>
                  <a:lnTo>
                    <a:pt x="585" y="1486"/>
                  </a:lnTo>
                  <a:lnTo>
                    <a:pt x="439" y="1437"/>
                  </a:lnTo>
                  <a:lnTo>
                    <a:pt x="317" y="1364"/>
                  </a:lnTo>
                  <a:lnTo>
                    <a:pt x="220" y="1267"/>
                  </a:lnTo>
                  <a:lnTo>
                    <a:pt x="123" y="1169"/>
                  </a:lnTo>
                  <a:lnTo>
                    <a:pt x="50" y="1048"/>
                  </a:lnTo>
                  <a:lnTo>
                    <a:pt x="1" y="902"/>
                  </a:lnTo>
                  <a:lnTo>
                    <a:pt x="1" y="755"/>
                  </a:lnTo>
                  <a:lnTo>
                    <a:pt x="1" y="75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1" name="Google Shape;971;p37"/>
          <p:cNvGrpSpPr/>
          <p:nvPr/>
        </p:nvGrpSpPr>
        <p:grpSpPr>
          <a:xfrm>
            <a:off x="6967444" y="2410625"/>
            <a:ext cx="433992" cy="422729"/>
            <a:chOff x="5916675" y="927975"/>
            <a:chExt cx="516350" cy="502950"/>
          </a:xfrm>
        </p:grpSpPr>
        <p:sp>
          <p:nvSpPr>
            <p:cNvPr id="972" name="Google Shape;972;p37"/>
            <p:cNvSpPr/>
            <p:nvPr/>
          </p:nvSpPr>
          <p:spPr>
            <a:xfrm>
              <a:off x="5916675" y="927975"/>
              <a:ext cx="516350" cy="502950"/>
            </a:xfrm>
            <a:custGeom>
              <a:avLst/>
              <a:gdLst/>
              <a:ahLst/>
              <a:cxnLst/>
              <a:rect l="l" t="t" r="r" b="b"/>
              <a:pathLst>
                <a:path w="20654" h="20118" fill="none" extrusionOk="0">
                  <a:moveTo>
                    <a:pt x="20654" y="10059"/>
                  </a:moveTo>
                  <a:lnTo>
                    <a:pt x="18486" y="8183"/>
                  </a:lnTo>
                  <a:lnTo>
                    <a:pt x="19631" y="5577"/>
                  </a:lnTo>
                  <a:lnTo>
                    <a:pt x="16879" y="4847"/>
                  </a:lnTo>
                  <a:lnTo>
                    <a:pt x="16757" y="1997"/>
                  </a:lnTo>
                  <a:lnTo>
                    <a:pt x="13956" y="2509"/>
                  </a:lnTo>
                  <a:lnTo>
                    <a:pt x="12616" y="0"/>
                  </a:lnTo>
                  <a:lnTo>
                    <a:pt x="10327" y="1681"/>
                  </a:lnTo>
                  <a:lnTo>
                    <a:pt x="8038" y="0"/>
                  </a:lnTo>
                  <a:lnTo>
                    <a:pt x="6698" y="2509"/>
                  </a:lnTo>
                  <a:lnTo>
                    <a:pt x="3897" y="1997"/>
                  </a:lnTo>
                  <a:lnTo>
                    <a:pt x="3776" y="4847"/>
                  </a:lnTo>
                  <a:lnTo>
                    <a:pt x="1023" y="5577"/>
                  </a:lnTo>
                  <a:lnTo>
                    <a:pt x="2168" y="8183"/>
                  </a:lnTo>
                  <a:lnTo>
                    <a:pt x="1" y="10059"/>
                  </a:lnTo>
                  <a:lnTo>
                    <a:pt x="2168" y="11934"/>
                  </a:lnTo>
                  <a:lnTo>
                    <a:pt x="1023" y="14540"/>
                  </a:lnTo>
                  <a:lnTo>
                    <a:pt x="3776" y="15271"/>
                  </a:lnTo>
                  <a:lnTo>
                    <a:pt x="3897" y="18120"/>
                  </a:lnTo>
                  <a:lnTo>
                    <a:pt x="6698" y="17609"/>
                  </a:lnTo>
                  <a:lnTo>
                    <a:pt x="8038" y="20117"/>
                  </a:lnTo>
                  <a:lnTo>
                    <a:pt x="10327" y="18437"/>
                  </a:lnTo>
                  <a:lnTo>
                    <a:pt x="12616" y="20117"/>
                  </a:lnTo>
                  <a:lnTo>
                    <a:pt x="13956" y="17609"/>
                  </a:lnTo>
                  <a:lnTo>
                    <a:pt x="16757" y="18120"/>
                  </a:lnTo>
                  <a:lnTo>
                    <a:pt x="16879" y="15271"/>
                  </a:lnTo>
                  <a:lnTo>
                    <a:pt x="19631" y="14540"/>
                  </a:lnTo>
                  <a:lnTo>
                    <a:pt x="18486" y="11934"/>
                  </a:lnTo>
                  <a:lnTo>
                    <a:pt x="20654" y="10059"/>
                  </a:lnTo>
                  <a:close/>
                </a:path>
              </a:pathLst>
            </a:custGeom>
            <a:noFill/>
            <a:ln w="38100"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37"/>
            <p:cNvSpPr/>
            <p:nvPr/>
          </p:nvSpPr>
          <p:spPr>
            <a:xfrm>
              <a:off x="6006800" y="1011375"/>
              <a:ext cx="336125" cy="336125"/>
            </a:xfrm>
            <a:custGeom>
              <a:avLst/>
              <a:gdLst/>
              <a:ahLst/>
              <a:cxnLst/>
              <a:rect l="l" t="t" r="r" b="b"/>
              <a:pathLst>
                <a:path w="13445" h="13445" fill="none" extrusionOk="0">
                  <a:moveTo>
                    <a:pt x="6722" y="13445"/>
                  </a:moveTo>
                  <a:lnTo>
                    <a:pt x="6722" y="13445"/>
                  </a:lnTo>
                  <a:lnTo>
                    <a:pt x="6381" y="13420"/>
                  </a:lnTo>
                  <a:lnTo>
                    <a:pt x="6040" y="13396"/>
                  </a:lnTo>
                  <a:lnTo>
                    <a:pt x="5699" y="13347"/>
                  </a:lnTo>
                  <a:lnTo>
                    <a:pt x="5383" y="13299"/>
                  </a:lnTo>
                  <a:lnTo>
                    <a:pt x="5042" y="13226"/>
                  </a:lnTo>
                  <a:lnTo>
                    <a:pt x="4725" y="13128"/>
                  </a:lnTo>
                  <a:lnTo>
                    <a:pt x="4408" y="13031"/>
                  </a:lnTo>
                  <a:lnTo>
                    <a:pt x="4116" y="12909"/>
                  </a:lnTo>
                  <a:lnTo>
                    <a:pt x="3824" y="12763"/>
                  </a:lnTo>
                  <a:lnTo>
                    <a:pt x="3532" y="12617"/>
                  </a:lnTo>
                  <a:lnTo>
                    <a:pt x="3239" y="12471"/>
                  </a:lnTo>
                  <a:lnTo>
                    <a:pt x="2971" y="12276"/>
                  </a:lnTo>
                  <a:lnTo>
                    <a:pt x="2703" y="12105"/>
                  </a:lnTo>
                  <a:lnTo>
                    <a:pt x="2460" y="11910"/>
                  </a:lnTo>
                  <a:lnTo>
                    <a:pt x="2216" y="11691"/>
                  </a:lnTo>
                  <a:lnTo>
                    <a:pt x="1973" y="11472"/>
                  </a:lnTo>
                  <a:lnTo>
                    <a:pt x="1754" y="11228"/>
                  </a:lnTo>
                  <a:lnTo>
                    <a:pt x="1534" y="10985"/>
                  </a:lnTo>
                  <a:lnTo>
                    <a:pt x="1340" y="10741"/>
                  </a:lnTo>
                  <a:lnTo>
                    <a:pt x="1169" y="10473"/>
                  </a:lnTo>
                  <a:lnTo>
                    <a:pt x="974" y="10206"/>
                  </a:lnTo>
                  <a:lnTo>
                    <a:pt x="828" y="9913"/>
                  </a:lnTo>
                  <a:lnTo>
                    <a:pt x="682" y="9621"/>
                  </a:lnTo>
                  <a:lnTo>
                    <a:pt x="536" y="9329"/>
                  </a:lnTo>
                  <a:lnTo>
                    <a:pt x="414" y="9036"/>
                  </a:lnTo>
                  <a:lnTo>
                    <a:pt x="317" y="8720"/>
                  </a:lnTo>
                  <a:lnTo>
                    <a:pt x="219" y="8403"/>
                  </a:lnTo>
                  <a:lnTo>
                    <a:pt x="146" y="8062"/>
                  </a:lnTo>
                  <a:lnTo>
                    <a:pt x="98" y="7746"/>
                  </a:lnTo>
                  <a:lnTo>
                    <a:pt x="49" y="7405"/>
                  </a:lnTo>
                  <a:lnTo>
                    <a:pt x="24" y="7064"/>
                  </a:lnTo>
                  <a:lnTo>
                    <a:pt x="0" y="6723"/>
                  </a:lnTo>
                  <a:lnTo>
                    <a:pt x="0" y="6723"/>
                  </a:lnTo>
                  <a:lnTo>
                    <a:pt x="24" y="6382"/>
                  </a:lnTo>
                  <a:lnTo>
                    <a:pt x="49" y="6041"/>
                  </a:lnTo>
                  <a:lnTo>
                    <a:pt x="98" y="5700"/>
                  </a:lnTo>
                  <a:lnTo>
                    <a:pt x="146" y="5383"/>
                  </a:lnTo>
                  <a:lnTo>
                    <a:pt x="219" y="5042"/>
                  </a:lnTo>
                  <a:lnTo>
                    <a:pt x="317" y="4726"/>
                  </a:lnTo>
                  <a:lnTo>
                    <a:pt x="414" y="4409"/>
                  </a:lnTo>
                  <a:lnTo>
                    <a:pt x="536" y="4117"/>
                  </a:lnTo>
                  <a:lnTo>
                    <a:pt x="682" y="3825"/>
                  </a:lnTo>
                  <a:lnTo>
                    <a:pt x="828" y="3532"/>
                  </a:lnTo>
                  <a:lnTo>
                    <a:pt x="974" y="3240"/>
                  </a:lnTo>
                  <a:lnTo>
                    <a:pt x="1169" y="2972"/>
                  </a:lnTo>
                  <a:lnTo>
                    <a:pt x="1340" y="2704"/>
                  </a:lnTo>
                  <a:lnTo>
                    <a:pt x="1534" y="2461"/>
                  </a:lnTo>
                  <a:lnTo>
                    <a:pt x="1754" y="2217"/>
                  </a:lnTo>
                  <a:lnTo>
                    <a:pt x="1973" y="1974"/>
                  </a:lnTo>
                  <a:lnTo>
                    <a:pt x="2216" y="1754"/>
                  </a:lnTo>
                  <a:lnTo>
                    <a:pt x="2460" y="1535"/>
                  </a:lnTo>
                  <a:lnTo>
                    <a:pt x="2703" y="1340"/>
                  </a:lnTo>
                  <a:lnTo>
                    <a:pt x="2971" y="1170"/>
                  </a:lnTo>
                  <a:lnTo>
                    <a:pt x="3239" y="975"/>
                  </a:lnTo>
                  <a:lnTo>
                    <a:pt x="3532" y="829"/>
                  </a:lnTo>
                  <a:lnTo>
                    <a:pt x="3824" y="683"/>
                  </a:lnTo>
                  <a:lnTo>
                    <a:pt x="4116" y="537"/>
                  </a:lnTo>
                  <a:lnTo>
                    <a:pt x="4408" y="415"/>
                  </a:lnTo>
                  <a:lnTo>
                    <a:pt x="4725" y="317"/>
                  </a:lnTo>
                  <a:lnTo>
                    <a:pt x="5042" y="220"/>
                  </a:lnTo>
                  <a:lnTo>
                    <a:pt x="5383" y="147"/>
                  </a:lnTo>
                  <a:lnTo>
                    <a:pt x="5699" y="98"/>
                  </a:lnTo>
                  <a:lnTo>
                    <a:pt x="6040" y="49"/>
                  </a:lnTo>
                  <a:lnTo>
                    <a:pt x="6381" y="25"/>
                  </a:lnTo>
                  <a:lnTo>
                    <a:pt x="6722" y="1"/>
                  </a:lnTo>
                  <a:lnTo>
                    <a:pt x="6722" y="1"/>
                  </a:lnTo>
                  <a:lnTo>
                    <a:pt x="7063" y="25"/>
                  </a:lnTo>
                  <a:lnTo>
                    <a:pt x="7404" y="49"/>
                  </a:lnTo>
                  <a:lnTo>
                    <a:pt x="7745" y="98"/>
                  </a:lnTo>
                  <a:lnTo>
                    <a:pt x="8062" y="147"/>
                  </a:lnTo>
                  <a:lnTo>
                    <a:pt x="8403" y="220"/>
                  </a:lnTo>
                  <a:lnTo>
                    <a:pt x="8719" y="317"/>
                  </a:lnTo>
                  <a:lnTo>
                    <a:pt x="9036" y="415"/>
                  </a:lnTo>
                  <a:lnTo>
                    <a:pt x="9328" y="537"/>
                  </a:lnTo>
                  <a:lnTo>
                    <a:pt x="9620" y="683"/>
                  </a:lnTo>
                  <a:lnTo>
                    <a:pt x="9913" y="829"/>
                  </a:lnTo>
                  <a:lnTo>
                    <a:pt x="10205" y="975"/>
                  </a:lnTo>
                  <a:lnTo>
                    <a:pt x="10473" y="1170"/>
                  </a:lnTo>
                  <a:lnTo>
                    <a:pt x="10741" y="1340"/>
                  </a:lnTo>
                  <a:lnTo>
                    <a:pt x="10984" y="1535"/>
                  </a:lnTo>
                  <a:lnTo>
                    <a:pt x="11228" y="1754"/>
                  </a:lnTo>
                  <a:lnTo>
                    <a:pt x="11471" y="1974"/>
                  </a:lnTo>
                  <a:lnTo>
                    <a:pt x="11690" y="2217"/>
                  </a:lnTo>
                  <a:lnTo>
                    <a:pt x="11910" y="2461"/>
                  </a:lnTo>
                  <a:lnTo>
                    <a:pt x="12105" y="2704"/>
                  </a:lnTo>
                  <a:lnTo>
                    <a:pt x="12275" y="2972"/>
                  </a:lnTo>
                  <a:lnTo>
                    <a:pt x="12470" y="3240"/>
                  </a:lnTo>
                  <a:lnTo>
                    <a:pt x="12616" y="3532"/>
                  </a:lnTo>
                  <a:lnTo>
                    <a:pt x="12762" y="3825"/>
                  </a:lnTo>
                  <a:lnTo>
                    <a:pt x="12908" y="4117"/>
                  </a:lnTo>
                  <a:lnTo>
                    <a:pt x="13030" y="4409"/>
                  </a:lnTo>
                  <a:lnTo>
                    <a:pt x="13127" y="4726"/>
                  </a:lnTo>
                  <a:lnTo>
                    <a:pt x="13225" y="5042"/>
                  </a:lnTo>
                  <a:lnTo>
                    <a:pt x="13298" y="5383"/>
                  </a:lnTo>
                  <a:lnTo>
                    <a:pt x="13347" y="5700"/>
                  </a:lnTo>
                  <a:lnTo>
                    <a:pt x="13395" y="6041"/>
                  </a:lnTo>
                  <a:lnTo>
                    <a:pt x="13420" y="6382"/>
                  </a:lnTo>
                  <a:lnTo>
                    <a:pt x="13444" y="6723"/>
                  </a:lnTo>
                  <a:lnTo>
                    <a:pt x="13444" y="6723"/>
                  </a:lnTo>
                  <a:lnTo>
                    <a:pt x="13420" y="7064"/>
                  </a:lnTo>
                  <a:lnTo>
                    <a:pt x="13395" y="7405"/>
                  </a:lnTo>
                  <a:lnTo>
                    <a:pt x="13347" y="7746"/>
                  </a:lnTo>
                  <a:lnTo>
                    <a:pt x="13298" y="8062"/>
                  </a:lnTo>
                  <a:lnTo>
                    <a:pt x="13225" y="8403"/>
                  </a:lnTo>
                  <a:lnTo>
                    <a:pt x="13127" y="8720"/>
                  </a:lnTo>
                  <a:lnTo>
                    <a:pt x="13030" y="9036"/>
                  </a:lnTo>
                  <a:lnTo>
                    <a:pt x="12908" y="9329"/>
                  </a:lnTo>
                  <a:lnTo>
                    <a:pt x="12762" y="9621"/>
                  </a:lnTo>
                  <a:lnTo>
                    <a:pt x="12616" y="9913"/>
                  </a:lnTo>
                  <a:lnTo>
                    <a:pt x="12470" y="10206"/>
                  </a:lnTo>
                  <a:lnTo>
                    <a:pt x="12275" y="10473"/>
                  </a:lnTo>
                  <a:lnTo>
                    <a:pt x="12105" y="10741"/>
                  </a:lnTo>
                  <a:lnTo>
                    <a:pt x="11910" y="10985"/>
                  </a:lnTo>
                  <a:lnTo>
                    <a:pt x="11690" y="11228"/>
                  </a:lnTo>
                  <a:lnTo>
                    <a:pt x="11471" y="11472"/>
                  </a:lnTo>
                  <a:lnTo>
                    <a:pt x="11228" y="11691"/>
                  </a:lnTo>
                  <a:lnTo>
                    <a:pt x="10984" y="11910"/>
                  </a:lnTo>
                  <a:lnTo>
                    <a:pt x="10741" y="12105"/>
                  </a:lnTo>
                  <a:lnTo>
                    <a:pt x="10473" y="12276"/>
                  </a:lnTo>
                  <a:lnTo>
                    <a:pt x="10205" y="12471"/>
                  </a:lnTo>
                  <a:lnTo>
                    <a:pt x="9913" y="12617"/>
                  </a:lnTo>
                  <a:lnTo>
                    <a:pt x="9620" y="12763"/>
                  </a:lnTo>
                  <a:lnTo>
                    <a:pt x="9328" y="12909"/>
                  </a:lnTo>
                  <a:lnTo>
                    <a:pt x="9036" y="13031"/>
                  </a:lnTo>
                  <a:lnTo>
                    <a:pt x="8719" y="13128"/>
                  </a:lnTo>
                  <a:lnTo>
                    <a:pt x="8403" y="13226"/>
                  </a:lnTo>
                  <a:lnTo>
                    <a:pt x="8062" y="13299"/>
                  </a:lnTo>
                  <a:lnTo>
                    <a:pt x="7745" y="13347"/>
                  </a:lnTo>
                  <a:lnTo>
                    <a:pt x="7404" y="13396"/>
                  </a:lnTo>
                  <a:lnTo>
                    <a:pt x="7063" y="13420"/>
                  </a:lnTo>
                  <a:lnTo>
                    <a:pt x="6722" y="13445"/>
                  </a:lnTo>
                  <a:lnTo>
                    <a:pt x="6722" y="13445"/>
                  </a:lnTo>
                  <a:close/>
                </a:path>
              </a:pathLst>
            </a:custGeom>
            <a:noFill/>
            <a:ln w="38100"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4" name="Google Shape;974;p37"/>
          <p:cNvGrpSpPr/>
          <p:nvPr/>
        </p:nvGrpSpPr>
        <p:grpSpPr>
          <a:xfrm>
            <a:off x="6083464" y="3116527"/>
            <a:ext cx="1079481" cy="1051467"/>
            <a:chOff x="5916675" y="927975"/>
            <a:chExt cx="516350" cy="502950"/>
          </a:xfrm>
        </p:grpSpPr>
        <p:sp>
          <p:nvSpPr>
            <p:cNvPr id="975" name="Google Shape;975;p37"/>
            <p:cNvSpPr/>
            <p:nvPr/>
          </p:nvSpPr>
          <p:spPr>
            <a:xfrm>
              <a:off x="5916675" y="927975"/>
              <a:ext cx="516350" cy="502950"/>
            </a:xfrm>
            <a:custGeom>
              <a:avLst/>
              <a:gdLst/>
              <a:ahLst/>
              <a:cxnLst/>
              <a:rect l="l" t="t" r="r" b="b"/>
              <a:pathLst>
                <a:path w="20654" h="20118" fill="none" extrusionOk="0">
                  <a:moveTo>
                    <a:pt x="20654" y="10059"/>
                  </a:moveTo>
                  <a:lnTo>
                    <a:pt x="18486" y="8183"/>
                  </a:lnTo>
                  <a:lnTo>
                    <a:pt x="19631" y="5577"/>
                  </a:lnTo>
                  <a:lnTo>
                    <a:pt x="16879" y="4847"/>
                  </a:lnTo>
                  <a:lnTo>
                    <a:pt x="16757" y="1997"/>
                  </a:lnTo>
                  <a:lnTo>
                    <a:pt x="13956" y="2509"/>
                  </a:lnTo>
                  <a:lnTo>
                    <a:pt x="12616" y="0"/>
                  </a:lnTo>
                  <a:lnTo>
                    <a:pt x="10327" y="1681"/>
                  </a:lnTo>
                  <a:lnTo>
                    <a:pt x="8038" y="0"/>
                  </a:lnTo>
                  <a:lnTo>
                    <a:pt x="6698" y="2509"/>
                  </a:lnTo>
                  <a:lnTo>
                    <a:pt x="3897" y="1997"/>
                  </a:lnTo>
                  <a:lnTo>
                    <a:pt x="3776" y="4847"/>
                  </a:lnTo>
                  <a:lnTo>
                    <a:pt x="1023" y="5577"/>
                  </a:lnTo>
                  <a:lnTo>
                    <a:pt x="2168" y="8183"/>
                  </a:lnTo>
                  <a:lnTo>
                    <a:pt x="1" y="10059"/>
                  </a:lnTo>
                  <a:lnTo>
                    <a:pt x="2168" y="11934"/>
                  </a:lnTo>
                  <a:lnTo>
                    <a:pt x="1023" y="14540"/>
                  </a:lnTo>
                  <a:lnTo>
                    <a:pt x="3776" y="15271"/>
                  </a:lnTo>
                  <a:lnTo>
                    <a:pt x="3897" y="18120"/>
                  </a:lnTo>
                  <a:lnTo>
                    <a:pt x="6698" y="17609"/>
                  </a:lnTo>
                  <a:lnTo>
                    <a:pt x="8038" y="20117"/>
                  </a:lnTo>
                  <a:lnTo>
                    <a:pt x="10327" y="18437"/>
                  </a:lnTo>
                  <a:lnTo>
                    <a:pt x="12616" y="20117"/>
                  </a:lnTo>
                  <a:lnTo>
                    <a:pt x="13956" y="17609"/>
                  </a:lnTo>
                  <a:lnTo>
                    <a:pt x="16757" y="18120"/>
                  </a:lnTo>
                  <a:lnTo>
                    <a:pt x="16879" y="15271"/>
                  </a:lnTo>
                  <a:lnTo>
                    <a:pt x="19631" y="14540"/>
                  </a:lnTo>
                  <a:lnTo>
                    <a:pt x="18486" y="11934"/>
                  </a:lnTo>
                  <a:lnTo>
                    <a:pt x="20654" y="10059"/>
                  </a:lnTo>
                  <a:close/>
                </a:path>
              </a:pathLst>
            </a:custGeom>
            <a:solidFill>
              <a:srgbClr val="FF0000"/>
            </a:solidFill>
            <a:ln w="9525" cap="rnd" cmpd="sng">
              <a:solidFill>
                <a:srgbClr val="FF98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976;p37"/>
            <p:cNvSpPr/>
            <p:nvPr/>
          </p:nvSpPr>
          <p:spPr>
            <a:xfrm>
              <a:off x="6006800" y="1011375"/>
              <a:ext cx="336125" cy="336125"/>
            </a:xfrm>
            <a:custGeom>
              <a:avLst/>
              <a:gdLst/>
              <a:ahLst/>
              <a:cxnLst/>
              <a:rect l="l" t="t" r="r" b="b"/>
              <a:pathLst>
                <a:path w="13445" h="13445" fill="none" extrusionOk="0">
                  <a:moveTo>
                    <a:pt x="6722" y="13445"/>
                  </a:moveTo>
                  <a:lnTo>
                    <a:pt x="6722" y="13445"/>
                  </a:lnTo>
                  <a:lnTo>
                    <a:pt x="6381" y="13420"/>
                  </a:lnTo>
                  <a:lnTo>
                    <a:pt x="6040" y="13396"/>
                  </a:lnTo>
                  <a:lnTo>
                    <a:pt x="5699" y="13347"/>
                  </a:lnTo>
                  <a:lnTo>
                    <a:pt x="5383" y="13299"/>
                  </a:lnTo>
                  <a:lnTo>
                    <a:pt x="5042" y="13226"/>
                  </a:lnTo>
                  <a:lnTo>
                    <a:pt x="4725" y="13128"/>
                  </a:lnTo>
                  <a:lnTo>
                    <a:pt x="4408" y="13031"/>
                  </a:lnTo>
                  <a:lnTo>
                    <a:pt x="4116" y="12909"/>
                  </a:lnTo>
                  <a:lnTo>
                    <a:pt x="3824" y="12763"/>
                  </a:lnTo>
                  <a:lnTo>
                    <a:pt x="3532" y="12617"/>
                  </a:lnTo>
                  <a:lnTo>
                    <a:pt x="3239" y="12471"/>
                  </a:lnTo>
                  <a:lnTo>
                    <a:pt x="2971" y="12276"/>
                  </a:lnTo>
                  <a:lnTo>
                    <a:pt x="2703" y="12105"/>
                  </a:lnTo>
                  <a:lnTo>
                    <a:pt x="2460" y="11910"/>
                  </a:lnTo>
                  <a:lnTo>
                    <a:pt x="2216" y="11691"/>
                  </a:lnTo>
                  <a:lnTo>
                    <a:pt x="1973" y="11472"/>
                  </a:lnTo>
                  <a:lnTo>
                    <a:pt x="1754" y="11228"/>
                  </a:lnTo>
                  <a:lnTo>
                    <a:pt x="1534" y="10985"/>
                  </a:lnTo>
                  <a:lnTo>
                    <a:pt x="1340" y="10741"/>
                  </a:lnTo>
                  <a:lnTo>
                    <a:pt x="1169" y="10473"/>
                  </a:lnTo>
                  <a:lnTo>
                    <a:pt x="974" y="10206"/>
                  </a:lnTo>
                  <a:lnTo>
                    <a:pt x="828" y="9913"/>
                  </a:lnTo>
                  <a:lnTo>
                    <a:pt x="682" y="9621"/>
                  </a:lnTo>
                  <a:lnTo>
                    <a:pt x="536" y="9329"/>
                  </a:lnTo>
                  <a:lnTo>
                    <a:pt x="414" y="9036"/>
                  </a:lnTo>
                  <a:lnTo>
                    <a:pt x="317" y="8720"/>
                  </a:lnTo>
                  <a:lnTo>
                    <a:pt x="219" y="8403"/>
                  </a:lnTo>
                  <a:lnTo>
                    <a:pt x="146" y="8062"/>
                  </a:lnTo>
                  <a:lnTo>
                    <a:pt x="98" y="7746"/>
                  </a:lnTo>
                  <a:lnTo>
                    <a:pt x="49" y="7405"/>
                  </a:lnTo>
                  <a:lnTo>
                    <a:pt x="24" y="7064"/>
                  </a:lnTo>
                  <a:lnTo>
                    <a:pt x="0" y="6723"/>
                  </a:lnTo>
                  <a:lnTo>
                    <a:pt x="0" y="6723"/>
                  </a:lnTo>
                  <a:lnTo>
                    <a:pt x="24" y="6382"/>
                  </a:lnTo>
                  <a:lnTo>
                    <a:pt x="49" y="6041"/>
                  </a:lnTo>
                  <a:lnTo>
                    <a:pt x="98" y="5700"/>
                  </a:lnTo>
                  <a:lnTo>
                    <a:pt x="146" y="5383"/>
                  </a:lnTo>
                  <a:lnTo>
                    <a:pt x="219" y="5042"/>
                  </a:lnTo>
                  <a:lnTo>
                    <a:pt x="317" y="4726"/>
                  </a:lnTo>
                  <a:lnTo>
                    <a:pt x="414" y="4409"/>
                  </a:lnTo>
                  <a:lnTo>
                    <a:pt x="536" y="4117"/>
                  </a:lnTo>
                  <a:lnTo>
                    <a:pt x="682" y="3825"/>
                  </a:lnTo>
                  <a:lnTo>
                    <a:pt x="828" y="3532"/>
                  </a:lnTo>
                  <a:lnTo>
                    <a:pt x="974" y="3240"/>
                  </a:lnTo>
                  <a:lnTo>
                    <a:pt x="1169" y="2972"/>
                  </a:lnTo>
                  <a:lnTo>
                    <a:pt x="1340" y="2704"/>
                  </a:lnTo>
                  <a:lnTo>
                    <a:pt x="1534" y="2461"/>
                  </a:lnTo>
                  <a:lnTo>
                    <a:pt x="1754" y="2217"/>
                  </a:lnTo>
                  <a:lnTo>
                    <a:pt x="1973" y="1974"/>
                  </a:lnTo>
                  <a:lnTo>
                    <a:pt x="2216" y="1754"/>
                  </a:lnTo>
                  <a:lnTo>
                    <a:pt x="2460" y="1535"/>
                  </a:lnTo>
                  <a:lnTo>
                    <a:pt x="2703" y="1340"/>
                  </a:lnTo>
                  <a:lnTo>
                    <a:pt x="2971" y="1170"/>
                  </a:lnTo>
                  <a:lnTo>
                    <a:pt x="3239" y="975"/>
                  </a:lnTo>
                  <a:lnTo>
                    <a:pt x="3532" y="829"/>
                  </a:lnTo>
                  <a:lnTo>
                    <a:pt x="3824" y="683"/>
                  </a:lnTo>
                  <a:lnTo>
                    <a:pt x="4116" y="537"/>
                  </a:lnTo>
                  <a:lnTo>
                    <a:pt x="4408" y="415"/>
                  </a:lnTo>
                  <a:lnTo>
                    <a:pt x="4725" y="317"/>
                  </a:lnTo>
                  <a:lnTo>
                    <a:pt x="5042" y="220"/>
                  </a:lnTo>
                  <a:lnTo>
                    <a:pt x="5383" y="147"/>
                  </a:lnTo>
                  <a:lnTo>
                    <a:pt x="5699" y="98"/>
                  </a:lnTo>
                  <a:lnTo>
                    <a:pt x="6040" y="49"/>
                  </a:lnTo>
                  <a:lnTo>
                    <a:pt x="6381" y="25"/>
                  </a:lnTo>
                  <a:lnTo>
                    <a:pt x="6722" y="1"/>
                  </a:lnTo>
                  <a:lnTo>
                    <a:pt x="6722" y="1"/>
                  </a:lnTo>
                  <a:lnTo>
                    <a:pt x="7063" y="25"/>
                  </a:lnTo>
                  <a:lnTo>
                    <a:pt x="7404" y="49"/>
                  </a:lnTo>
                  <a:lnTo>
                    <a:pt x="7745" y="98"/>
                  </a:lnTo>
                  <a:lnTo>
                    <a:pt x="8062" y="147"/>
                  </a:lnTo>
                  <a:lnTo>
                    <a:pt x="8403" y="220"/>
                  </a:lnTo>
                  <a:lnTo>
                    <a:pt x="8719" y="317"/>
                  </a:lnTo>
                  <a:lnTo>
                    <a:pt x="9036" y="415"/>
                  </a:lnTo>
                  <a:lnTo>
                    <a:pt x="9328" y="537"/>
                  </a:lnTo>
                  <a:lnTo>
                    <a:pt x="9620" y="683"/>
                  </a:lnTo>
                  <a:lnTo>
                    <a:pt x="9913" y="829"/>
                  </a:lnTo>
                  <a:lnTo>
                    <a:pt x="10205" y="975"/>
                  </a:lnTo>
                  <a:lnTo>
                    <a:pt x="10473" y="1170"/>
                  </a:lnTo>
                  <a:lnTo>
                    <a:pt x="10741" y="1340"/>
                  </a:lnTo>
                  <a:lnTo>
                    <a:pt x="10984" y="1535"/>
                  </a:lnTo>
                  <a:lnTo>
                    <a:pt x="11228" y="1754"/>
                  </a:lnTo>
                  <a:lnTo>
                    <a:pt x="11471" y="1974"/>
                  </a:lnTo>
                  <a:lnTo>
                    <a:pt x="11690" y="2217"/>
                  </a:lnTo>
                  <a:lnTo>
                    <a:pt x="11910" y="2461"/>
                  </a:lnTo>
                  <a:lnTo>
                    <a:pt x="12105" y="2704"/>
                  </a:lnTo>
                  <a:lnTo>
                    <a:pt x="12275" y="2972"/>
                  </a:lnTo>
                  <a:lnTo>
                    <a:pt x="12470" y="3240"/>
                  </a:lnTo>
                  <a:lnTo>
                    <a:pt x="12616" y="3532"/>
                  </a:lnTo>
                  <a:lnTo>
                    <a:pt x="12762" y="3825"/>
                  </a:lnTo>
                  <a:lnTo>
                    <a:pt x="12908" y="4117"/>
                  </a:lnTo>
                  <a:lnTo>
                    <a:pt x="13030" y="4409"/>
                  </a:lnTo>
                  <a:lnTo>
                    <a:pt x="13127" y="4726"/>
                  </a:lnTo>
                  <a:lnTo>
                    <a:pt x="13225" y="5042"/>
                  </a:lnTo>
                  <a:lnTo>
                    <a:pt x="13298" y="5383"/>
                  </a:lnTo>
                  <a:lnTo>
                    <a:pt x="13347" y="5700"/>
                  </a:lnTo>
                  <a:lnTo>
                    <a:pt x="13395" y="6041"/>
                  </a:lnTo>
                  <a:lnTo>
                    <a:pt x="13420" y="6382"/>
                  </a:lnTo>
                  <a:lnTo>
                    <a:pt x="13444" y="6723"/>
                  </a:lnTo>
                  <a:lnTo>
                    <a:pt x="13444" y="6723"/>
                  </a:lnTo>
                  <a:lnTo>
                    <a:pt x="13420" y="7064"/>
                  </a:lnTo>
                  <a:lnTo>
                    <a:pt x="13395" y="7405"/>
                  </a:lnTo>
                  <a:lnTo>
                    <a:pt x="13347" y="7746"/>
                  </a:lnTo>
                  <a:lnTo>
                    <a:pt x="13298" y="8062"/>
                  </a:lnTo>
                  <a:lnTo>
                    <a:pt x="13225" y="8403"/>
                  </a:lnTo>
                  <a:lnTo>
                    <a:pt x="13127" y="8720"/>
                  </a:lnTo>
                  <a:lnTo>
                    <a:pt x="13030" y="9036"/>
                  </a:lnTo>
                  <a:lnTo>
                    <a:pt x="12908" y="9329"/>
                  </a:lnTo>
                  <a:lnTo>
                    <a:pt x="12762" y="9621"/>
                  </a:lnTo>
                  <a:lnTo>
                    <a:pt x="12616" y="9913"/>
                  </a:lnTo>
                  <a:lnTo>
                    <a:pt x="12470" y="10206"/>
                  </a:lnTo>
                  <a:lnTo>
                    <a:pt x="12275" y="10473"/>
                  </a:lnTo>
                  <a:lnTo>
                    <a:pt x="12105" y="10741"/>
                  </a:lnTo>
                  <a:lnTo>
                    <a:pt x="11910" y="10985"/>
                  </a:lnTo>
                  <a:lnTo>
                    <a:pt x="11690" y="11228"/>
                  </a:lnTo>
                  <a:lnTo>
                    <a:pt x="11471" y="11472"/>
                  </a:lnTo>
                  <a:lnTo>
                    <a:pt x="11228" y="11691"/>
                  </a:lnTo>
                  <a:lnTo>
                    <a:pt x="10984" y="11910"/>
                  </a:lnTo>
                  <a:lnTo>
                    <a:pt x="10741" y="12105"/>
                  </a:lnTo>
                  <a:lnTo>
                    <a:pt x="10473" y="12276"/>
                  </a:lnTo>
                  <a:lnTo>
                    <a:pt x="10205" y="12471"/>
                  </a:lnTo>
                  <a:lnTo>
                    <a:pt x="9913" y="12617"/>
                  </a:lnTo>
                  <a:lnTo>
                    <a:pt x="9620" y="12763"/>
                  </a:lnTo>
                  <a:lnTo>
                    <a:pt x="9328" y="12909"/>
                  </a:lnTo>
                  <a:lnTo>
                    <a:pt x="9036" y="13031"/>
                  </a:lnTo>
                  <a:lnTo>
                    <a:pt x="8719" y="13128"/>
                  </a:lnTo>
                  <a:lnTo>
                    <a:pt x="8403" y="13226"/>
                  </a:lnTo>
                  <a:lnTo>
                    <a:pt x="8062" y="13299"/>
                  </a:lnTo>
                  <a:lnTo>
                    <a:pt x="7745" y="13347"/>
                  </a:lnTo>
                  <a:lnTo>
                    <a:pt x="7404" y="13396"/>
                  </a:lnTo>
                  <a:lnTo>
                    <a:pt x="7063" y="13420"/>
                  </a:lnTo>
                  <a:lnTo>
                    <a:pt x="6722" y="13445"/>
                  </a:lnTo>
                  <a:lnTo>
                    <a:pt x="6722" y="13445"/>
                  </a:lnTo>
                  <a:close/>
                </a:path>
              </a:pathLst>
            </a:custGeom>
            <a:solidFill>
              <a:srgbClr val="FF0000"/>
            </a:solidFill>
            <a:ln w="9525" cap="rnd" cmpd="sng">
              <a:solidFill>
                <a:srgbClr val="FF9800"/>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7" name="Google Shape;977;p37"/>
          <p:cNvGrpSpPr/>
          <p:nvPr/>
        </p:nvGrpSpPr>
        <p:grpSpPr>
          <a:xfrm>
            <a:off x="6083607" y="2410625"/>
            <a:ext cx="433992" cy="422729"/>
            <a:chOff x="5916675" y="927975"/>
            <a:chExt cx="516350" cy="502950"/>
          </a:xfrm>
        </p:grpSpPr>
        <p:sp>
          <p:nvSpPr>
            <p:cNvPr id="978" name="Google Shape;978;p37"/>
            <p:cNvSpPr/>
            <p:nvPr/>
          </p:nvSpPr>
          <p:spPr>
            <a:xfrm>
              <a:off x="5916675" y="927975"/>
              <a:ext cx="516350" cy="502950"/>
            </a:xfrm>
            <a:custGeom>
              <a:avLst/>
              <a:gdLst/>
              <a:ahLst/>
              <a:cxnLst/>
              <a:rect l="l" t="t" r="r" b="b"/>
              <a:pathLst>
                <a:path w="20654" h="20118" fill="none" extrusionOk="0">
                  <a:moveTo>
                    <a:pt x="20654" y="10059"/>
                  </a:moveTo>
                  <a:lnTo>
                    <a:pt x="18486" y="8183"/>
                  </a:lnTo>
                  <a:lnTo>
                    <a:pt x="19631" y="5577"/>
                  </a:lnTo>
                  <a:lnTo>
                    <a:pt x="16879" y="4847"/>
                  </a:lnTo>
                  <a:lnTo>
                    <a:pt x="16757" y="1997"/>
                  </a:lnTo>
                  <a:lnTo>
                    <a:pt x="13956" y="2509"/>
                  </a:lnTo>
                  <a:lnTo>
                    <a:pt x="12616" y="0"/>
                  </a:lnTo>
                  <a:lnTo>
                    <a:pt x="10327" y="1681"/>
                  </a:lnTo>
                  <a:lnTo>
                    <a:pt x="8038" y="0"/>
                  </a:lnTo>
                  <a:lnTo>
                    <a:pt x="6698" y="2509"/>
                  </a:lnTo>
                  <a:lnTo>
                    <a:pt x="3897" y="1997"/>
                  </a:lnTo>
                  <a:lnTo>
                    <a:pt x="3776" y="4847"/>
                  </a:lnTo>
                  <a:lnTo>
                    <a:pt x="1023" y="5577"/>
                  </a:lnTo>
                  <a:lnTo>
                    <a:pt x="2168" y="8183"/>
                  </a:lnTo>
                  <a:lnTo>
                    <a:pt x="1" y="10059"/>
                  </a:lnTo>
                  <a:lnTo>
                    <a:pt x="2168" y="11934"/>
                  </a:lnTo>
                  <a:lnTo>
                    <a:pt x="1023" y="14540"/>
                  </a:lnTo>
                  <a:lnTo>
                    <a:pt x="3776" y="15271"/>
                  </a:lnTo>
                  <a:lnTo>
                    <a:pt x="3897" y="18120"/>
                  </a:lnTo>
                  <a:lnTo>
                    <a:pt x="6698" y="17609"/>
                  </a:lnTo>
                  <a:lnTo>
                    <a:pt x="8038" y="20117"/>
                  </a:lnTo>
                  <a:lnTo>
                    <a:pt x="10327" y="18437"/>
                  </a:lnTo>
                  <a:lnTo>
                    <a:pt x="12616" y="20117"/>
                  </a:lnTo>
                  <a:lnTo>
                    <a:pt x="13956" y="17609"/>
                  </a:lnTo>
                  <a:lnTo>
                    <a:pt x="16757" y="18120"/>
                  </a:lnTo>
                  <a:lnTo>
                    <a:pt x="16879" y="15271"/>
                  </a:lnTo>
                  <a:lnTo>
                    <a:pt x="19631" y="14540"/>
                  </a:lnTo>
                  <a:lnTo>
                    <a:pt x="18486" y="11934"/>
                  </a:lnTo>
                  <a:lnTo>
                    <a:pt x="20654" y="10059"/>
                  </a:lnTo>
                  <a:close/>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79;p37"/>
            <p:cNvSpPr/>
            <p:nvPr/>
          </p:nvSpPr>
          <p:spPr>
            <a:xfrm>
              <a:off x="6006800" y="1011375"/>
              <a:ext cx="336125" cy="336125"/>
            </a:xfrm>
            <a:custGeom>
              <a:avLst/>
              <a:gdLst/>
              <a:ahLst/>
              <a:cxnLst/>
              <a:rect l="l" t="t" r="r" b="b"/>
              <a:pathLst>
                <a:path w="13445" h="13445" fill="none" extrusionOk="0">
                  <a:moveTo>
                    <a:pt x="6722" y="13445"/>
                  </a:moveTo>
                  <a:lnTo>
                    <a:pt x="6722" y="13445"/>
                  </a:lnTo>
                  <a:lnTo>
                    <a:pt x="6381" y="13420"/>
                  </a:lnTo>
                  <a:lnTo>
                    <a:pt x="6040" y="13396"/>
                  </a:lnTo>
                  <a:lnTo>
                    <a:pt x="5699" y="13347"/>
                  </a:lnTo>
                  <a:lnTo>
                    <a:pt x="5383" y="13299"/>
                  </a:lnTo>
                  <a:lnTo>
                    <a:pt x="5042" y="13226"/>
                  </a:lnTo>
                  <a:lnTo>
                    <a:pt x="4725" y="13128"/>
                  </a:lnTo>
                  <a:lnTo>
                    <a:pt x="4408" y="13031"/>
                  </a:lnTo>
                  <a:lnTo>
                    <a:pt x="4116" y="12909"/>
                  </a:lnTo>
                  <a:lnTo>
                    <a:pt x="3824" y="12763"/>
                  </a:lnTo>
                  <a:lnTo>
                    <a:pt x="3532" y="12617"/>
                  </a:lnTo>
                  <a:lnTo>
                    <a:pt x="3239" y="12471"/>
                  </a:lnTo>
                  <a:lnTo>
                    <a:pt x="2971" y="12276"/>
                  </a:lnTo>
                  <a:lnTo>
                    <a:pt x="2703" y="12105"/>
                  </a:lnTo>
                  <a:lnTo>
                    <a:pt x="2460" y="11910"/>
                  </a:lnTo>
                  <a:lnTo>
                    <a:pt x="2216" y="11691"/>
                  </a:lnTo>
                  <a:lnTo>
                    <a:pt x="1973" y="11472"/>
                  </a:lnTo>
                  <a:lnTo>
                    <a:pt x="1754" y="11228"/>
                  </a:lnTo>
                  <a:lnTo>
                    <a:pt x="1534" y="10985"/>
                  </a:lnTo>
                  <a:lnTo>
                    <a:pt x="1340" y="10741"/>
                  </a:lnTo>
                  <a:lnTo>
                    <a:pt x="1169" y="10473"/>
                  </a:lnTo>
                  <a:lnTo>
                    <a:pt x="974" y="10206"/>
                  </a:lnTo>
                  <a:lnTo>
                    <a:pt x="828" y="9913"/>
                  </a:lnTo>
                  <a:lnTo>
                    <a:pt x="682" y="9621"/>
                  </a:lnTo>
                  <a:lnTo>
                    <a:pt x="536" y="9329"/>
                  </a:lnTo>
                  <a:lnTo>
                    <a:pt x="414" y="9036"/>
                  </a:lnTo>
                  <a:lnTo>
                    <a:pt x="317" y="8720"/>
                  </a:lnTo>
                  <a:lnTo>
                    <a:pt x="219" y="8403"/>
                  </a:lnTo>
                  <a:lnTo>
                    <a:pt x="146" y="8062"/>
                  </a:lnTo>
                  <a:lnTo>
                    <a:pt x="98" y="7746"/>
                  </a:lnTo>
                  <a:lnTo>
                    <a:pt x="49" y="7405"/>
                  </a:lnTo>
                  <a:lnTo>
                    <a:pt x="24" y="7064"/>
                  </a:lnTo>
                  <a:lnTo>
                    <a:pt x="0" y="6723"/>
                  </a:lnTo>
                  <a:lnTo>
                    <a:pt x="0" y="6723"/>
                  </a:lnTo>
                  <a:lnTo>
                    <a:pt x="24" y="6382"/>
                  </a:lnTo>
                  <a:lnTo>
                    <a:pt x="49" y="6041"/>
                  </a:lnTo>
                  <a:lnTo>
                    <a:pt x="98" y="5700"/>
                  </a:lnTo>
                  <a:lnTo>
                    <a:pt x="146" y="5383"/>
                  </a:lnTo>
                  <a:lnTo>
                    <a:pt x="219" y="5042"/>
                  </a:lnTo>
                  <a:lnTo>
                    <a:pt x="317" y="4726"/>
                  </a:lnTo>
                  <a:lnTo>
                    <a:pt x="414" y="4409"/>
                  </a:lnTo>
                  <a:lnTo>
                    <a:pt x="536" y="4117"/>
                  </a:lnTo>
                  <a:lnTo>
                    <a:pt x="682" y="3825"/>
                  </a:lnTo>
                  <a:lnTo>
                    <a:pt x="828" y="3532"/>
                  </a:lnTo>
                  <a:lnTo>
                    <a:pt x="974" y="3240"/>
                  </a:lnTo>
                  <a:lnTo>
                    <a:pt x="1169" y="2972"/>
                  </a:lnTo>
                  <a:lnTo>
                    <a:pt x="1340" y="2704"/>
                  </a:lnTo>
                  <a:lnTo>
                    <a:pt x="1534" y="2461"/>
                  </a:lnTo>
                  <a:lnTo>
                    <a:pt x="1754" y="2217"/>
                  </a:lnTo>
                  <a:lnTo>
                    <a:pt x="1973" y="1974"/>
                  </a:lnTo>
                  <a:lnTo>
                    <a:pt x="2216" y="1754"/>
                  </a:lnTo>
                  <a:lnTo>
                    <a:pt x="2460" y="1535"/>
                  </a:lnTo>
                  <a:lnTo>
                    <a:pt x="2703" y="1340"/>
                  </a:lnTo>
                  <a:lnTo>
                    <a:pt x="2971" y="1170"/>
                  </a:lnTo>
                  <a:lnTo>
                    <a:pt x="3239" y="975"/>
                  </a:lnTo>
                  <a:lnTo>
                    <a:pt x="3532" y="829"/>
                  </a:lnTo>
                  <a:lnTo>
                    <a:pt x="3824" y="683"/>
                  </a:lnTo>
                  <a:lnTo>
                    <a:pt x="4116" y="537"/>
                  </a:lnTo>
                  <a:lnTo>
                    <a:pt x="4408" y="415"/>
                  </a:lnTo>
                  <a:lnTo>
                    <a:pt x="4725" y="317"/>
                  </a:lnTo>
                  <a:lnTo>
                    <a:pt x="5042" y="220"/>
                  </a:lnTo>
                  <a:lnTo>
                    <a:pt x="5383" y="147"/>
                  </a:lnTo>
                  <a:lnTo>
                    <a:pt x="5699" y="98"/>
                  </a:lnTo>
                  <a:lnTo>
                    <a:pt x="6040" y="49"/>
                  </a:lnTo>
                  <a:lnTo>
                    <a:pt x="6381" y="25"/>
                  </a:lnTo>
                  <a:lnTo>
                    <a:pt x="6722" y="1"/>
                  </a:lnTo>
                  <a:lnTo>
                    <a:pt x="6722" y="1"/>
                  </a:lnTo>
                  <a:lnTo>
                    <a:pt x="7063" y="25"/>
                  </a:lnTo>
                  <a:lnTo>
                    <a:pt x="7404" y="49"/>
                  </a:lnTo>
                  <a:lnTo>
                    <a:pt x="7745" y="98"/>
                  </a:lnTo>
                  <a:lnTo>
                    <a:pt x="8062" y="147"/>
                  </a:lnTo>
                  <a:lnTo>
                    <a:pt x="8403" y="220"/>
                  </a:lnTo>
                  <a:lnTo>
                    <a:pt x="8719" y="317"/>
                  </a:lnTo>
                  <a:lnTo>
                    <a:pt x="9036" y="415"/>
                  </a:lnTo>
                  <a:lnTo>
                    <a:pt x="9328" y="537"/>
                  </a:lnTo>
                  <a:lnTo>
                    <a:pt x="9620" y="683"/>
                  </a:lnTo>
                  <a:lnTo>
                    <a:pt x="9913" y="829"/>
                  </a:lnTo>
                  <a:lnTo>
                    <a:pt x="10205" y="975"/>
                  </a:lnTo>
                  <a:lnTo>
                    <a:pt x="10473" y="1170"/>
                  </a:lnTo>
                  <a:lnTo>
                    <a:pt x="10741" y="1340"/>
                  </a:lnTo>
                  <a:lnTo>
                    <a:pt x="10984" y="1535"/>
                  </a:lnTo>
                  <a:lnTo>
                    <a:pt x="11228" y="1754"/>
                  </a:lnTo>
                  <a:lnTo>
                    <a:pt x="11471" y="1974"/>
                  </a:lnTo>
                  <a:lnTo>
                    <a:pt x="11690" y="2217"/>
                  </a:lnTo>
                  <a:lnTo>
                    <a:pt x="11910" y="2461"/>
                  </a:lnTo>
                  <a:lnTo>
                    <a:pt x="12105" y="2704"/>
                  </a:lnTo>
                  <a:lnTo>
                    <a:pt x="12275" y="2972"/>
                  </a:lnTo>
                  <a:lnTo>
                    <a:pt x="12470" y="3240"/>
                  </a:lnTo>
                  <a:lnTo>
                    <a:pt x="12616" y="3532"/>
                  </a:lnTo>
                  <a:lnTo>
                    <a:pt x="12762" y="3825"/>
                  </a:lnTo>
                  <a:lnTo>
                    <a:pt x="12908" y="4117"/>
                  </a:lnTo>
                  <a:lnTo>
                    <a:pt x="13030" y="4409"/>
                  </a:lnTo>
                  <a:lnTo>
                    <a:pt x="13127" y="4726"/>
                  </a:lnTo>
                  <a:lnTo>
                    <a:pt x="13225" y="5042"/>
                  </a:lnTo>
                  <a:lnTo>
                    <a:pt x="13298" y="5383"/>
                  </a:lnTo>
                  <a:lnTo>
                    <a:pt x="13347" y="5700"/>
                  </a:lnTo>
                  <a:lnTo>
                    <a:pt x="13395" y="6041"/>
                  </a:lnTo>
                  <a:lnTo>
                    <a:pt x="13420" y="6382"/>
                  </a:lnTo>
                  <a:lnTo>
                    <a:pt x="13444" y="6723"/>
                  </a:lnTo>
                  <a:lnTo>
                    <a:pt x="13444" y="6723"/>
                  </a:lnTo>
                  <a:lnTo>
                    <a:pt x="13420" y="7064"/>
                  </a:lnTo>
                  <a:lnTo>
                    <a:pt x="13395" y="7405"/>
                  </a:lnTo>
                  <a:lnTo>
                    <a:pt x="13347" y="7746"/>
                  </a:lnTo>
                  <a:lnTo>
                    <a:pt x="13298" y="8062"/>
                  </a:lnTo>
                  <a:lnTo>
                    <a:pt x="13225" y="8403"/>
                  </a:lnTo>
                  <a:lnTo>
                    <a:pt x="13127" y="8720"/>
                  </a:lnTo>
                  <a:lnTo>
                    <a:pt x="13030" y="9036"/>
                  </a:lnTo>
                  <a:lnTo>
                    <a:pt x="12908" y="9329"/>
                  </a:lnTo>
                  <a:lnTo>
                    <a:pt x="12762" y="9621"/>
                  </a:lnTo>
                  <a:lnTo>
                    <a:pt x="12616" y="9913"/>
                  </a:lnTo>
                  <a:lnTo>
                    <a:pt x="12470" y="10206"/>
                  </a:lnTo>
                  <a:lnTo>
                    <a:pt x="12275" y="10473"/>
                  </a:lnTo>
                  <a:lnTo>
                    <a:pt x="12105" y="10741"/>
                  </a:lnTo>
                  <a:lnTo>
                    <a:pt x="11910" y="10985"/>
                  </a:lnTo>
                  <a:lnTo>
                    <a:pt x="11690" y="11228"/>
                  </a:lnTo>
                  <a:lnTo>
                    <a:pt x="11471" y="11472"/>
                  </a:lnTo>
                  <a:lnTo>
                    <a:pt x="11228" y="11691"/>
                  </a:lnTo>
                  <a:lnTo>
                    <a:pt x="10984" y="11910"/>
                  </a:lnTo>
                  <a:lnTo>
                    <a:pt x="10741" y="12105"/>
                  </a:lnTo>
                  <a:lnTo>
                    <a:pt x="10473" y="12276"/>
                  </a:lnTo>
                  <a:lnTo>
                    <a:pt x="10205" y="12471"/>
                  </a:lnTo>
                  <a:lnTo>
                    <a:pt x="9913" y="12617"/>
                  </a:lnTo>
                  <a:lnTo>
                    <a:pt x="9620" y="12763"/>
                  </a:lnTo>
                  <a:lnTo>
                    <a:pt x="9328" y="12909"/>
                  </a:lnTo>
                  <a:lnTo>
                    <a:pt x="9036" y="13031"/>
                  </a:lnTo>
                  <a:lnTo>
                    <a:pt x="8719" y="13128"/>
                  </a:lnTo>
                  <a:lnTo>
                    <a:pt x="8403" y="13226"/>
                  </a:lnTo>
                  <a:lnTo>
                    <a:pt x="8062" y="13299"/>
                  </a:lnTo>
                  <a:lnTo>
                    <a:pt x="7745" y="13347"/>
                  </a:lnTo>
                  <a:lnTo>
                    <a:pt x="7404" y="13396"/>
                  </a:lnTo>
                  <a:lnTo>
                    <a:pt x="7063" y="13420"/>
                  </a:lnTo>
                  <a:lnTo>
                    <a:pt x="6722" y="13445"/>
                  </a:lnTo>
                  <a:lnTo>
                    <a:pt x="6722" y="13445"/>
                  </a:lnTo>
                  <a:close/>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80" name="Google Shape;980;p37"/>
          <p:cNvSpPr/>
          <p:nvPr/>
        </p:nvSpPr>
        <p:spPr>
          <a:xfrm>
            <a:off x="7159605" y="2647003"/>
            <a:ext cx="402263" cy="227229"/>
          </a:xfrm>
          <a:custGeom>
            <a:avLst/>
            <a:gdLst/>
            <a:ahLst/>
            <a:cxnLst/>
            <a:rect l="l" t="t" r="r" b="b"/>
            <a:pathLst>
              <a:path w="19144" h="10814" fill="none" extrusionOk="0">
                <a:moveTo>
                  <a:pt x="16124" y="4774"/>
                </a:moveTo>
                <a:lnTo>
                  <a:pt x="15369" y="4774"/>
                </a:lnTo>
                <a:lnTo>
                  <a:pt x="15369" y="4774"/>
                </a:lnTo>
                <a:lnTo>
                  <a:pt x="15393" y="4482"/>
                </a:lnTo>
                <a:lnTo>
                  <a:pt x="15393" y="4482"/>
                </a:lnTo>
                <a:lnTo>
                  <a:pt x="15369" y="4189"/>
                </a:lnTo>
                <a:lnTo>
                  <a:pt x="15344" y="3921"/>
                </a:lnTo>
                <a:lnTo>
                  <a:pt x="15271" y="3654"/>
                </a:lnTo>
                <a:lnTo>
                  <a:pt x="15174" y="3410"/>
                </a:lnTo>
                <a:lnTo>
                  <a:pt x="15052" y="3166"/>
                </a:lnTo>
                <a:lnTo>
                  <a:pt x="14930" y="2947"/>
                </a:lnTo>
                <a:lnTo>
                  <a:pt x="14760" y="2728"/>
                </a:lnTo>
                <a:lnTo>
                  <a:pt x="14589" y="2533"/>
                </a:lnTo>
                <a:lnTo>
                  <a:pt x="14394" y="2363"/>
                </a:lnTo>
                <a:lnTo>
                  <a:pt x="14175" y="2192"/>
                </a:lnTo>
                <a:lnTo>
                  <a:pt x="13956" y="2070"/>
                </a:lnTo>
                <a:lnTo>
                  <a:pt x="13712" y="1949"/>
                </a:lnTo>
                <a:lnTo>
                  <a:pt x="13469" y="1851"/>
                </a:lnTo>
                <a:lnTo>
                  <a:pt x="13201" y="1778"/>
                </a:lnTo>
                <a:lnTo>
                  <a:pt x="12933" y="1754"/>
                </a:lnTo>
                <a:lnTo>
                  <a:pt x="12641" y="1729"/>
                </a:lnTo>
                <a:lnTo>
                  <a:pt x="12641" y="1729"/>
                </a:lnTo>
                <a:lnTo>
                  <a:pt x="12300" y="1754"/>
                </a:lnTo>
                <a:lnTo>
                  <a:pt x="11959" y="1827"/>
                </a:lnTo>
                <a:lnTo>
                  <a:pt x="11618" y="1924"/>
                </a:lnTo>
                <a:lnTo>
                  <a:pt x="11326" y="2070"/>
                </a:lnTo>
                <a:lnTo>
                  <a:pt x="11326" y="2070"/>
                </a:lnTo>
                <a:lnTo>
                  <a:pt x="11155" y="1851"/>
                </a:lnTo>
                <a:lnTo>
                  <a:pt x="10985" y="1632"/>
                </a:lnTo>
                <a:lnTo>
                  <a:pt x="10814" y="1413"/>
                </a:lnTo>
                <a:lnTo>
                  <a:pt x="10619" y="1218"/>
                </a:lnTo>
                <a:lnTo>
                  <a:pt x="10425" y="1048"/>
                </a:lnTo>
                <a:lnTo>
                  <a:pt x="10205" y="877"/>
                </a:lnTo>
                <a:lnTo>
                  <a:pt x="9962" y="707"/>
                </a:lnTo>
                <a:lnTo>
                  <a:pt x="9718" y="560"/>
                </a:lnTo>
                <a:lnTo>
                  <a:pt x="9475" y="439"/>
                </a:lnTo>
                <a:lnTo>
                  <a:pt x="9231" y="317"/>
                </a:lnTo>
                <a:lnTo>
                  <a:pt x="8963" y="219"/>
                </a:lnTo>
                <a:lnTo>
                  <a:pt x="8695" y="146"/>
                </a:lnTo>
                <a:lnTo>
                  <a:pt x="8403" y="73"/>
                </a:lnTo>
                <a:lnTo>
                  <a:pt x="8135" y="25"/>
                </a:lnTo>
                <a:lnTo>
                  <a:pt x="7843" y="0"/>
                </a:lnTo>
                <a:lnTo>
                  <a:pt x="7551" y="0"/>
                </a:lnTo>
                <a:lnTo>
                  <a:pt x="7551" y="0"/>
                </a:lnTo>
                <a:lnTo>
                  <a:pt x="7088" y="25"/>
                </a:lnTo>
                <a:lnTo>
                  <a:pt x="6650" y="98"/>
                </a:lnTo>
                <a:lnTo>
                  <a:pt x="6211" y="195"/>
                </a:lnTo>
                <a:lnTo>
                  <a:pt x="5797" y="341"/>
                </a:lnTo>
                <a:lnTo>
                  <a:pt x="5407" y="536"/>
                </a:lnTo>
                <a:lnTo>
                  <a:pt x="5042" y="755"/>
                </a:lnTo>
                <a:lnTo>
                  <a:pt x="4701" y="1023"/>
                </a:lnTo>
                <a:lnTo>
                  <a:pt x="4385" y="1315"/>
                </a:lnTo>
                <a:lnTo>
                  <a:pt x="4092" y="1632"/>
                </a:lnTo>
                <a:lnTo>
                  <a:pt x="3824" y="1973"/>
                </a:lnTo>
                <a:lnTo>
                  <a:pt x="3605" y="2338"/>
                </a:lnTo>
                <a:lnTo>
                  <a:pt x="3410" y="2728"/>
                </a:lnTo>
                <a:lnTo>
                  <a:pt x="3264" y="3142"/>
                </a:lnTo>
                <a:lnTo>
                  <a:pt x="3142" y="3580"/>
                </a:lnTo>
                <a:lnTo>
                  <a:pt x="3094" y="4019"/>
                </a:lnTo>
                <a:lnTo>
                  <a:pt x="3069" y="4482"/>
                </a:lnTo>
                <a:lnTo>
                  <a:pt x="3069" y="4482"/>
                </a:lnTo>
                <a:lnTo>
                  <a:pt x="3069" y="4774"/>
                </a:lnTo>
                <a:lnTo>
                  <a:pt x="3021" y="4774"/>
                </a:lnTo>
                <a:lnTo>
                  <a:pt x="3021" y="4774"/>
                </a:lnTo>
                <a:lnTo>
                  <a:pt x="2704" y="4774"/>
                </a:lnTo>
                <a:lnTo>
                  <a:pt x="2412" y="4823"/>
                </a:lnTo>
                <a:lnTo>
                  <a:pt x="2120" y="4896"/>
                </a:lnTo>
                <a:lnTo>
                  <a:pt x="1827" y="5017"/>
                </a:lnTo>
                <a:lnTo>
                  <a:pt x="1584" y="5139"/>
                </a:lnTo>
                <a:lnTo>
                  <a:pt x="1316" y="5285"/>
                </a:lnTo>
                <a:lnTo>
                  <a:pt x="1097" y="5456"/>
                </a:lnTo>
                <a:lnTo>
                  <a:pt x="877" y="5651"/>
                </a:lnTo>
                <a:lnTo>
                  <a:pt x="683" y="5870"/>
                </a:lnTo>
                <a:lnTo>
                  <a:pt x="512" y="6113"/>
                </a:lnTo>
                <a:lnTo>
                  <a:pt x="366" y="6357"/>
                </a:lnTo>
                <a:lnTo>
                  <a:pt x="220" y="6625"/>
                </a:lnTo>
                <a:lnTo>
                  <a:pt x="122" y="6893"/>
                </a:lnTo>
                <a:lnTo>
                  <a:pt x="49" y="7185"/>
                </a:lnTo>
                <a:lnTo>
                  <a:pt x="1" y="7477"/>
                </a:lnTo>
                <a:lnTo>
                  <a:pt x="1" y="7794"/>
                </a:lnTo>
                <a:lnTo>
                  <a:pt x="1" y="7794"/>
                </a:lnTo>
                <a:lnTo>
                  <a:pt x="1" y="8110"/>
                </a:lnTo>
                <a:lnTo>
                  <a:pt x="49" y="8403"/>
                </a:lnTo>
                <a:lnTo>
                  <a:pt x="122" y="8695"/>
                </a:lnTo>
                <a:lnTo>
                  <a:pt x="220" y="8963"/>
                </a:lnTo>
                <a:lnTo>
                  <a:pt x="366" y="9231"/>
                </a:lnTo>
                <a:lnTo>
                  <a:pt x="512" y="9474"/>
                </a:lnTo>
                <a:lnTo>
                  <a:pt x="683" y="9718"/>
                </a:lnTo>
                <a:lnTo>
                  <a:pt x="877" y="9937"/>
                </a:lnTo>
                <a:lnTo>
                  <a:pt x="1097" y="10132"/>
                </a:lnTo>
                <a:lnTo>
                  <a:pt x="1316" y="10302"/>
                </a:lnTo>
                <a:lnTo>
                  <a:pt x="1584" y="10449"/>
                </a:lnTo>
                <a:lnTo>
                  <a:pt x="1827" y="10570"/>
                </a:lnTo>
                <a:lnTo>
                  <a:pt x="2120" y="10692"/>
                </a:lnTo>
                <a:lnTo>
                  <a:pt x="2412" y="10765"/>
                </a:lnTo>
                <a:lnTo>
                  <a:pt x="2704" y="10814"/>
                </a:lnTo>
                <a:lnTo>
                  <a:pt x="3021" y="10814"/>
                </a:lnTo>
                <a:lnTo>
                  <a:pt x="16124" y="10814"/>
                </a:lnTo>
                <a:lnTo>
                  <a:pt x="16124" y="10814"/>
                </a:lnTo>
                <a:lnTo>
                  <a:pt x="16440" y="10814"/>
                </a:lnTo>
                <a:lnTo>
                  <a:pt x="16732" y="10765"/>
                </a:lnTo>
                <a:lnTo>
                  <a:pt x="17025" y="10692"/>
                </a:lnTo>
                <a:lnTo>
                  <a:pt x="17317" y="10570"/>
                </a:lnTo>
                <a:lnTo>
                  <a:pt x="17561" y="10449"/>
                </a:lnTo>
                <a:lnTo>
                  <a:pt x="17828" y="10302"/>
                </a:lnTo>
                <a:lnTo>
                  <a:pt x="18048" y="10132"/>
                </a:lnTo>
                <a:lnTo>
                  <a:pt x="18267" y="9937"/>
                </a:lnTo>
                <a:lnTo>
                  <a:pt x="18462" y="9718"/>
                </a:lnTo>
                <a:lnTo>
                  <a:pt x="18632" y="9474"/>
                </a:lnTo>
                <a:lnTo>
                  <a:pt x="18778" y="9231"/>
                </a:lnTo>
                <a:lnTo>
                  <a:pt x="18924" y="8963"/>
                </a:lnTo>
                <a:lnTo>
                  <a:pt x="19022" y="8695"/>
                </a:lnTo>
                <a:lnTo>
                  <a:pt x="19095" y="8403"/>
                </a:lnTo>
                <a:lnTo>
                  <a:pt x="19144" y="8110"/>
                </a:lnTo>
                <a:lnTo>
                  <a:pt x="19144" y="7794"/>
                </a:lnTo>
                <a:lnTo>
                  <a:pt x="19144" y="7794"/>
                </a:lnTo>
                <a:lnTo>
                  <a:pt x="19144" y="7477"/>
                </a:lnTo>
                <a:lnTo>
                  <a:pt x="19095" y="7185"/>
                </a:lnTo>
                <a:lnTo>
                  <a:pt x="19022" y="6893"/>
                </a:lnTo>
                <a:lnTo>
                  <a:pt x="18924" y="6625"/>
                </a:lnTo>
                <a:lnTo>
                  <a:pt x="18778" y="6357"/>
                </a:lnTo>
                <a:lnTo>
                  <a:pt x="18632" y="6113"/>
                </a:lnTo>
                <a:lnTo>
                  <a:pt x="18462" y="5870"/>
                </a:lnTo>
                <a:lnTo>
                  <a:pt x="18267" y="5651"/>
                </a:lnTo>
                <a:lnTo>
                  <a:pt x="18048" y="5456"/>
                </a:lnTo>
                <a:lnTo>
                  <a:pt x="17828" y="5285"/>
                </a:lnTo>
                <a:lnTo>
                  <a:pt x="17561" y="5139"/>
                </a:lnTo>
                <a:lnTo>
                  <a:pt x="17317" y="5017"/>
                </a:lnTo>
                <a:lnTo>
                  <a:pt x="17025" y="4896"/>
                </a:lnTo>
                <a:lnTo>
                  <a:pt x="16732" y="4823"/>
                </a:lnTo>
                <a:lnTo>
                  <a:pt x="16440" y="4774"/>
                </a:lnTo>
                <a:lnTo>
                  <a:pt x="16124" y="4774"/>
                </a:lnTo>
                <a:lnTo>
                  <a:pt x="16124" y="4774"/>
                </a:lnTo>
                <a:close/>
              </a:path>
            </a:pathLst>
          </a:custGeom>
          <a:noFill/>
          <a:ln w="38100" cap="rnd" cmpd="sng">
            <a:solidFill>
              <a:srgbClr val="C7D3E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p37"/>
          <p:cNvSpPr/>
          <p:nvPr/>
        </p:nvSpPr>
        <p:spPr>
          <a:xfrm>
            <a:off x="6275768" y="2647003"/>
            <a:ext cx="402263" cy="227229"/>
          </a:xfrm>
          <a:custGeom>
            <a:avLst/>
            <a:gdLst/>
            <a:ahLst/>
            <a:cxnLst/>
            <a:rect l="l" t="t" r="r" b="b"/>
            <a:pathLst>
              <a:path w="19144" h="10814" fill="none" extrusionOk="0">
                <a:moveTo>
                  <a:pt x="16124" y="4774"/>
                </a:moveTo>
                <a:lnTo>
                  <a:pt x="15369" y="4774"/>
                </a:lnTo>
                <a:lnTo>
                  <a:pt x="15369" y="4774"/>
                </a:lnTo>
                <a:lnTo>
                  <a:pt x="15393" y="4482"/>
                </a:lnTo>
                <a:lnTo>
                  <a:pt x="15393" y="4482"/>
                </a:lnTo>
                <a:lnTo>
                  <a:pt x="15369" y="4189"/>
                </a:lnTo>
                <a:lnTo>
                  <a:pt x="15344" y="3921"/>
                </a:lnTo>
                <a:lnTo>
                  <a:pt x="15271" y="3654"/>
                </a:lnTo>
                <a:lnTo>
                  <a:pt x="15174" y="3410"/>
                </a:lnTo>
                <a:lnTo>
                  <a:pt x="15052" y="3166"/>
                </a:lnTo>
                <a:lnTo>
                  <a:pt x="14930" y="2947"/>
                </a:lnTo>
                <a:lnTo>
                  <a:pt x="14760" y="2728"/>
                </a:lnTo>
                <a:lnTo>
                  <a:pt x="14589" y="2533"/>
                </a:lnTo>
                <a:lnTo>
                  <a:pt x="14394" y="2363"/>
                </a:lnTo>
                <a:lnTo>
                  <a:pt x="14175" y="2192"/>
                </a:lnTo>
                <a:lnTo>
                  <a:pt x="13956" y="2070"/>
                </a:lnTo>
                <a:lnTo>
                  <a:pt x="13712" y="1949"/>
                </a:lnTo>
                <a:lnTo>
                  <a:pt x="13469" y="1851"/>
                </a:lnTo>
                <a:lnTo>
                  <a:pt x="13201" y="1778"/>
                </a:lnTo>
                <a:lnTo>
                  <a:pt x="12933" y="1754"/>
                </a:lnTo>
                <a:lnTo>
                  <a:pt x="12641" y="1729"/>
                </a:lnTo>
                <a:lnTo>
                  <a:pt x="12641" y="1729"/>
                </a:lnTo>
                <a:lnTo>
                  <a:pt x="12300" y="1754"/>
                </a:lnTo>
                <a:lnTo>
                  <a:pt x="11959" y="1827"/>
                </a:lnTo>
                <a:lnTo>
                  <a:pt x="11618" y="1924"/>
                </a:lnTo>
                <a:lnTo>
                  <a:pt x="11326" y="2070"/>
                </a:lnTo>
                <a:lnTo>
                  <a:pt x="11326" y="2070"/>
                </a:lnTo>
                <a:lnTo>
                  <a:pt x="11155" y="1851"/>
                </a:lnTo>
                <a:lnTo>
                  <a:pt x="10985" y="1632"/>
                </a:lnTo>
                <a:lnTo>
                  <a:pt x="10814" y="1413"/>
                </a:lnTo>
                <a:lnTo>
                  <a:pt x="10619" y="1218"/>
                </a:lnTo>
                <a:lnTo>
                  <a:pt x="10425" y="1048"/>
                </a:lnTo>
                <a:lnTo>
                  <a:pt x="10205" y="877"/>
                </a:lnTo>
                <a:lnTo>
                  <a:pt x="9962" y="707"/>
                </a:lnTo>
                <a:lnTo>
                  <a:pt x="9718" y="560"/>
                </a:lnTo>
                <a:lnTo>
                  <a:pt x="9475" y="439"/>
                </a:lnTo>
                <a:lnTo>
                  <a:pt x="9231" y="317"/>
                </a:lnTo>
                <a:lnTo>
                  <a:pt x="8963" y="219"/>
                </a:lnTo>
                <a:lnTo>
                  <a:pt x="8695" y="146"/>
                </a:lnTo>
                <a:lnTo>
                  <a:pt x="8403" y="73"/>
                </a:lnTo>
                <a:lnTo>
                  <a:pt x="8135" y="25"/>
                </a:lnTo>
                <a:lnTo>
                  <a:pt x="7843" y="0"/>
                </a:lnTo>
                <a:lnTo>
                  <a:pt x="7551" y="0"/>
                </a:lnTo>
                <a:lnTo>
                  <a:pt x="7551" y="0"/>
                </a:lnTo>
                <a:lnTo>
                  <a:pt x="7088" y="25"/>
                </a:lnTo>
                <a:lnTo>
                  <a:pt x="6650" y="98"/>
                </a:lnTo>
                <a:lnTo>
                  <a:pt x="6211" y="195"/>
                </a:lnTo>
                <a:lnTo>
                  <a:pt x="5797" y="341"/>
                </a:lnTo>
                <a:lnTo>
                  <a:pt x="5407" y="536"/>
                </a:lnTo>
                <a:lnTo>
                  <a:pt x="5042" y="755"/>
                </a:lnTo>
                <a:lnTo>
                  <a:pt x="4701" y="1023"/>
                </a:lnTo>
                <a:lnTo>
                  <a:pt x="4385" y="1315"/>
                </a:lnTo>
                <a:lnTo>
                  <a:pt x="4092" y="1632"/>
                </a:lnTo>
                <a:lnTo>
                  <a:pt x="3824" y="1973"/>
                </a:lnTo>
                <a:lnTo>
                  <a:pt x="3605" y="2338"/>
                </a:lnTo>
                <a:lnTo>
                  <a:pt x="3410" y="2728"/>
                </a:lnTo>
                <a:lnTo>
                  <a:pt x="3264" y="3142"/>
                </a:lnTo>
                <a:lnTo>
                  <a:pt x="3142" y="3580"/>
                </a:lnTo>
                <a:lnTo>
                  <a:pt x="3094" y="4019"/>
                </a:lnTo>
                <a:lnTo>
                  <a:pt x="3069" y="4482"/>
                </a:lnTo>
                <a:lnTo>
                  <a:pt x="3069" y="4482"/>
                </a:lnTo>
                <a:lnTo>
                  <a:pt x="3069" y="4774"/>
                </a:lnTo>
                <a:lnTo>
                  <a:pt x="3021" y="4774"/>
                </a:lnTo>
                <a:lnTo>
                  <a:pt x="3021" y="4774"/>
                </a:lnTo>
                <a:lnTo>
                  <a:pt x="2704" y="4774"/>
                </a:lnTo>
                <a:lnTo>
                  <a:pt x="2412" y="4823"/>
                </a:lnTo>
                <a:lnTo>
                  <a:pt x="2120" y="4896"/>
                </a:lnTo>
                <a:lnTo>
                  <a:pt x="1827" y="5017"/>
                </a:lnTo>
                <a:lnTo>
                  <a:pt x="1584" y="5139"/>
                </a:lnTo>
                <a:lnTo>
                  <a:pt x="1316" y="5285"/>
                </a:lnTo>
                <a:lnTo>
                  <a:pt x="1097" y="5456"/>
                </a:lnTo>
                <a:lnTo>
                  <a:pt x="877" y="5651"/>
                </a:lnTo>
                <a:lnTo>
                  <a:pt x="683" y="5870"/>
                </a:lnTo>
                <a:lnTo>
                  <a:pt x="512" y="6113"/>
                </a:lnTo>
                <a:lnTo>
                  <a:pt x="366" y="6357"/>
                </a:lnTo>
                <a:lnTo>
                  <a:pt x="220" y="6625"/>
                </a:lnTo>
                <a:lnTo>
                  <a:pt x="122" y="6893"/>
                </a:lnTo>
                <a:lnTo>
                  <a:pt x="49" y="7185"/>
                </a:lnTo>
                <a:lnTo>
                  <a:pt x="1" y="7477"/>
                </a:lnTo>
                <a:lnTo>
                  <a:pt x="1" y="7794"/>
                </a:lnTo>
                <a:lnTo>
                  <a:pt x="1" y="7794"/>
                </a:lnTo>
                <a:lnTo>
                  <a:pt x="1" y="8110"/>
                </a:lnTo>
                <a:lnTo>
                  <a:pt x="49" y="8403"/>
                </a:lnTo>
                <a:lnTo>
                  <a:pt x="122" y="8695"/>
                </a:lnTo>
                <a:lnTo>
                  <a:pt x="220" y="8963"/>
                </a:lnTo>
                <a:lnTo>
                  <a:pt x="366" y="9231"/>
                </a:lnTo>
                <a:lnTo>
                  <a:pt x="512" y="9474"/>
                </a:lnTo>
                <a:lnTo>
                  <a:pt x="683" y="9718"/>
                </a:lnTo>
                <a:lnTo>
                  <a:pt x="877" y="9937"/>
                </a:lnTo>
                <a:lnTo>
                  <a:pt x="1097" y="10132"/>
                </a:lnTo>
                <a:lnTo>
                  <a:pt x="1316" y="10302"/>
                </a:lnTo>
                <a:lnTo>
                  <a:pt x="1584" y="10449"/>
                </a:lnTo>
                <a:lnTo>
                  <a:pt x="1827" y="10570"/>
                </a:lnTo>
                <a:lnTo>
                  <a:pt x="2120" y="10692"/>
                </a:lnTo>
                <a:lnTo>
                  <a:pt x="2412" y="10765"/>
                </a:lnTo>
                <a:lnTo>
                  <a:pt x="2704" y="10814"/>
                </a:lnTo>
                <a:lnTo>
                  <a:pt x="3021" y="10814"/>
                </a:lnTo>
                <a:lnTo>
                  <a:pt x="16124" y="10814"/>
                </a:lnTo>
                <a:lnTo>
                  <a:pt x="16124" y="10814"/>
                </a:lnTo>
                <a:lnTo>
                  <a:pt x="16440" y="10814"/>
                </a:lnTo>
                <a:lnTo>
                  <a:pt x="16732" y="10765"/>
                </a:lnTo>
                <a:lnTo>
                  <a:pt x="17025" y="10692"/>
                </a:lnTo>
                <a:lnTo>
                  <a:pt x="17317" y="10570"/>
                </a:lnTo>
                <a:lnTo>
                  <a:pt x="17561" y="10449"/>
                </a:lnTo>
                <a:lnTo>
                  <a:pt x="17828" y="10302"/>
                </a:lnTo>
                <a:lnTo>
                  <a:pt x="18048" y="10132"/>
                </a:lnTo>
                <a:lnTo>
                  <a:pt x="18267" y="9937"/>
                </a:lnTo>
                <a:lnTo>
                  <a:pt x="18462" y="9718"/>
                </a:lnTo>
                <a:lnTo>
                  <a:pt x="18632" y="9474"/>
                </a:lnTo>
                <a:lnTo>
                  <a:pt x="18778" y="9231"/>
                </a:lnTo>
                <a:lnTo>
                  <a:pt x="18924" y="8963"/>
                </a:lnTo>
                <a:lnTo>
                  <a:pt x="19022" y="8695"/>
                </a:lnTo>
                <a:lnTo>
                  <a:pt x="19095" y="8403"/>
                </a:lnTo>
                <a:lnTo>
                  <a:pt x="19144" y="8110"/>
                </a:lnTo>
                <a:lnTo>
                  <a:pt x="19144" y="7794"/>
                </a:lnTo>
                <a:lnTo>
                  <a:pt x="19144" y="7794"/>
                </a:lnTo>
                <a:lnTo>
                  <a:pt x="19144" y="7477"/>
                </a:lnTo>
                <a:lnTo>
                  <a:pt x="19095" y="7185"/>
                </a:lnTo>
                <a:lnTo>
                  <a:pt x="19022" y="6893"/>
                </a:lnTo>
                <a:lnTo>
                  <a:pt x="18924" y="6625"/>
                </a:lnTo>
                <a:lnTo>
                  <a:pt x="18778" y="6357"/>
                </a:lnTo>
                <a:lnTo>
                  <a:pt x="18632" y="6113"/>
                </a:lnTo>
                <a:lnTo>
                  <a:pt x="18462" y="5870"/>
                </a:lnTo>
                <a:lnTo>
                  <a:pt x="18267" y="5651"/>
                </a:lnTo>
                <a:lnTo>
                  <a:pt x="18048" y="5456"/>
                </a:lnTo>
                <a:lnTo>
                  <a:pt x="17828" y="5285"/>
                </a:lnTo>
                <a:lnTo>
                  <a:pt x="17561" y="5139"/>
                </a:lnTo>
                <a:lnTo>
                  <a:pt x="17317" y="5017"/>
                </a:lnTo>
                <a:lnTo>
                  <a:pt x="17025" y="4896"/>
                </a:lnTo>
                <a:lnTo>
                  <a:pt x="16732" y="4823"/>
                </a:lnTo>
                <a:lnTo>
                  <a:pt x="16440" y="4774"/>
                </a:lnTo>
                <a:lnTo>
                  <a:pt x="16124" y="4774"/>
                </a:lnTo>
                <a:lnTo>
                  <a:pt x="16124" y="4774"/>
                </a:lnTo>
                <a:close/>
              </a:path>
            </a:pathLst>
          </a:custGeom>
          <a:noFill/>
          <a:ln w="12175" cap="rnd" cmpd="sng">
            <a:solidFill>
              <a:srgbClr val="C7D3E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82;p37"/>
          <p:cNvSpPr/>
          <p:nvPr/>
        </p:nvSpPr>
        <p:spPr>
          <a:xfrm>
            <a:off x="6561303" y="3704540"/>
            <a:ext cx="1000561" cy="565194"/>
          </a:xfrm>
          <a:custGeom>
            <a:avLst/>
            <a:gdLst/>
            <a:ahLst/>
            <a:cxnLst/>
            <a:rect l="l" t="t" r="r" b="b"/>
            <a:pathLst>
              <a:path w="19144" h="10814" fill="none" extrusionOk="0">
                <a:moveTo>
                  <a:pt x="16124" y="4774"/>
                </a:moveTo>
                <a:lnTo>
                  <a:pt x="15369" y="4774"/>
                </a:lnTo>
                <a:lnTo>
                  <a:pt x="15369" y="4774"/>
                </a:lnTo>
                <a:lnTo>
                  <a:pt x="15393" y="4482"/>
                </a:lnTo>
                <a:lnTo>
                  <a:pt x="15393" y="4482"/>
                </a:lnTo>
                <a:lnTo>
                  <a:pt x="15369" y="4189"/>
                </a:lnTo>
                <a:lnTo>
                  <a:pt x="15344" y="3921"/>
                </a:lnTo>
                <a:lnTo>
                  <a:pt x="15271" y="3654"/>
                </a:lnTo>
                <a:lnTo>
                  <a:pt x="15174" y="3410"/>
                </a:lnTo>
                <a:lnTo>
                  <a:pt x="15052" y="3166"/>
                </a:lnTo>
                <a:lnTo>
                  <a:pt x="14930" y="2947"/>
                </a:lnTo>
                <a:lnTo>
                  <a:pt x="14760" y="2728"/>
                </a:lnTo>
                <a:lnTo>
                  <a:pt x="14589" y="2533"/>
                </a:lnTo>
                <a:lnTo>
                  <a:pt x="14394" y="2363"/>
                </a:lnTo>
                <a:lnTo>
                  <a:pt x="14175" y="2192"/>
                </a:lnTo>
                <a:lnTo>
                  <a:pt x="13956" y="2070"/>
                </a:lnTo>
                <a:lnTo>
                  <a:pt x="13712" y="1949"/>
                </a:lnTo>
                <a:lnTo>
                  <a:pt x="13469" y="1851"/>
                </a:lnTo>
                <a:lnTo>
                  <a:pt x="13201" y="1778"/>
                </a:lnTo>
                <a:lnTo>
                  <a:pt x="12933" y="1754"/>
                </a:lnTo>
                <a:lnTo>
                  <a:pt x="12641" y="1729"/>
                </a:lnTo>
                <a:lnTo>
                  <a:pt x="12641" y="1729"/>
                </a:lnTo>
                <a:lnTo>
                  <a:pt x="12300" y="1754"/>
                </a:lnTo>
                <a:lnTo>
                  <a:pt x="11959" y="1827"/>
                </a:lnTo>
                <a:lnTo>
                  <a:pt x="11618" y="1924"/>
                </a:lnTo>
                <a:lnTo>
                  <a:pt x="11326" y="2070"/>
                </a:lnTo>
                <a:lnTo>
                  <a:pt x="11326" y="2070"/>
                </a:lnTo>
                <a:lnTo>
                  <a:pt x="11155" y="1851"/>
                </a:lnTo>
                <a:lnTo>
                  <a:pt x="10985" y="1632"/>
                </a:lnTo>
                <a:lnTo>
                  <a:pt x="10814" y="1413"/>
                </a:lnTo>
                <a:lnTo>
                  <a:pt x="10619" y="1218"/>
                </a:lnTo>
                <a:lnTo>
                  <a:pt x="10425" y="1048"/>
                </a:lnTo>
                <a:lnTo>
                  <a:pt x="10205" y="877"/>
                </a:lnTo>
                <a:lnTo>
                  <a:pt x="9962" y="707"/>
                </a:lnTo>
                <a:lnTo>
                  <a:pt x="9718" y="560"/>
                </a:lnTo>
                <a:lnTo>
                  <a:pt x="9475" y="439"/>
                </a:lnTo>
                <a:lnTo>
                  <a:pt x="9231" y="317"/>
                </a:lnTo>
                <a:lnTo>
                  <a:pt x="8963" y="219"/>
                </a:lnTo>
                <a:lnTo>
                  <a:pt x="8695" y="146"/>
                </a:lnTo>
                <a:lnTo>
                  <a:pt x="8403" y="73"/>
                </a:lnTo>
                <a:lnTo>
                  <a:pt x="8135" y="25"/>
                </a:lnTo>
                <a:lnTo>
                  <a:pt x="7843" y="0"/>
                </a:lnTo>
                <a:lnTo>
                  <a:pt x="7551" y="0"/>
                </a:lnTo>
                <a:lnTo>
                  <a:pt x="7551" y="0"/>
                </a:lnTo>
                <a:lnTo>
                  <a:pt x="7088" y="25"/>
                </a:lnTo>
                <a:lnTo>
                  <a:pt x="6650" y="98"/>
                </a:lnTo>
                <a:lnTo>
                  <a:pt x="6211" y="195"/>
                </a:lnTo>
                <a:lnTo>
                  <a:pt x="5797" y="341"/>
                </a:lnTo>
                <a:lnTo>
                  <a:pt x="5407" y="536"/>
                </a:lnTo>
                <a:lnTo>
                  <a:pt x="5042" y="755"/>
                </a:lnTo>
                <a:lnTo>
                  <a:pt x="4701" y="1023"/>
                </a:lnTo>
                <a:lnTo>
                  <a:pt x="4385" y="1315"/>
                </a:lnTo>
                <a:lnTo>
                  <a:pt x="4092" y="1632"/>
                </a:lnTo>
                <a:lnTo>
                  <a:pt x="3824" y="1973"/>
                </a:lnTo>
                <a:lnTo>
                  <a:pt x="3605" y="2338"/>
                </a:lnTo>
                <a:lnTo>
                  <a:pt x="3410" y="2728"/>
                </a:lnTo>
                <a:lnTo>
                  <a:pt x="3264" y="3142"/>
                </a:lnTo>
                <a:lnTo>
                  <a:pt x="3142" y="3580"/>
                </a:lnTo>
                <a:lnTo>
                  <a:pt x="3094" y="4019"/>
                </a:lnTo>
                <a:lnTo>
                  <a:pt x="3069" y="4482"/>
                </a:lnTo>
                <a:lnTo>
                  <a:pt x="3069" y="4482"/>
                </a:lnTo>
                <a:lnTo>
                  <a:pt x="3069" y="4774"/>
                </a:lnTo>
                <a:lnTo>
                  <a:pt x="3021" y="4774"/>
                </a:lnTo>
                <a:lnTo>
                  <a:pt x="3021" y="4774"/>
                </a:lnTo>
                <a:lnTo>
                  <a:pt x="2704" y="4774"/>
                </a:lnTo>
                <a:lnTo>
                  <a:pt x="2412" y="4823"/>
                </a:lnTo>
                <a:lnTo>
                  <a:pt x="2120" y="4896"/>
                </a:lnTo>
                <a:lnTo>
                  <a:pt x="1827" y="5017"/>
                </a:lnTo>
                <a:lnTo>
                  <a:pt x="1584" y="5139"/>
                </a:lnTo>
                <a:lnTo>
                  <a:pt x="1316" y="5285"/>
                </a:lnTo>
                <a:lnTo>
                  <a:pt x="1097" y="5456"/>
                </a:lnTo>
                <a:lnTo>
                  <a:pt x="877" y="5651"/>
                </a:lnTo>
                <a:lnTo>
                  <a:pt x="683" y="5870"/>
                </a:lnTo>
                <a:lnTo>
                  <a:pt x="512" y="6113"/>
                </a:lnTo>
                <a:lnTo>
                  <a:pt x="366" y="6357"/>
                </a:lnTo>
                <a:lnTo>
                  <a:pt x="220" y="6625"/>
                </a:lnTo>
                <a:lnTo>
                  <a:pt x="122" y="6893"/>
                </a:lnTo>
                <a:lnTo>
                  <a:pt x="49" y="7185"/>
                </a:lnTo>
                <a:lnTo>
                  <a:pt x="1" y="7477"/>
                </a:lnTo>
                <a:lnTo>
                  <a:pt x="1" y="7794"/>
                </a:lnTo>
                <a:lnTo>
                  <a:pt x="1" y="7794"/>
                </a:lnTo>
                <a:lnTo>
                  <a:pt x="1" y="8110"/>
                </a:lnTo>
                <a:lnTo>
                  <a:pt x="49" y="8403"/>
                </a:lnTo>
                <a:lnTo>
                  <a:pt x="122" y="8695"/>
                </a:lnTo>
                <a:lnTo>
                  <a:pt x="220" y="8963"/>
                </a:lnTo>
                <a:lnTo>
                  <a:pt x="366" y="9231"/>
                </a:lnTo>
                <a:lnTo>
                  <a:pt x="512" y="9474"/>
                </a:lnTo>
                <a:lnTo>
                  <a:pt x="683" y="9718"/>
                </a:lnTo>
                <a:lnTo>
                  <a:pt x="877" y="9937"/>
                </a:lnTo>
                <a:lnTo>
                  <a:pt x="1097" y="10132"/>
                </a:lnTo>
                <a:lnTo>
                  <a:pt x="1316" y="10302"/>
                </a:lnTo>
                <a:lnTo>
                  <a:pt x="1584" y="10449"/>
                </a:lnTo>
                <a:lnTo>
                  <a:pt x="1827" y="10570"/>
                </a:lnTo>
                <a:lnTo>
                  <a:pt x="2120" y="10692"/>
                </a:lnTo>
                <a:lnTo>
                  <a:pt x="2412" y="10765"/>
                </a:lnTo>
                <a:lnTo>
                  <a:pt x="2704" y="10814"/>
                </a:lnTo>
                <a:lnTo>
                  <a:pt x="3021" y="10814"/>
                </a:lnTo>
                <a:lnTo>
                  <a:pt x="16124" y="10814"/>
                </a:lnTo>
                <a:lnTo>
                  <a:pt x="16124" y="10814"/>
                </a:lnTo>
                <a:lnTo>
                  <a:pt x="16440" y="10814"/>
                </a:lnTo>
                <a:lnTo>
                  <a:pt x="16732" y="10765"/>
                </a:lnTo>
                <a:lnTo>
                  <a:pt x="17025" y="10692"/>
                </a:lnTo>
                <a:lnTo>
                  <a:pt x="17317" y="10570"/>
                </a:lnTo>
                <a:lnTo>
                  <a:pt x="17561" y="10449"/>
                </a:lnTo>
                <a:lnTo>
                  <a:pt x="17828" y="10302"/>
                </a:lnTo>
                <a:lnTo>
                  <a:pt x="18048" y="10132"/>
                </a:lnTo>
                <a:lnTo>
                  <a:pt x="18267" y="9937"/>
                </a:lnTo>
                <a:lnTo>
                  <a:pt x="18462" y="9718"/>
                </a:lnTo>
                <a:lnTo>
                  <a:pt x="18632" y="9474"/>
                </a:lnTo>
                <a:lnTo>
                  <a:pt x="18778" y="9231"/>
                </a:lnTo>
                <a:lnTo>
                  <a:pt x="18924" y="8963"/>
                </a:lnTo>
                <a:lnTo>
                  <a:pt x="19022" y="8695"/>
                </a:lnTo>
                <a:lnTo>
                  <a:pt x="19095" y="8403"/>
                </a:lnTo>
                <a:lnTo>
                  <a:pt x="19144" y="8110"/>
                </a:lnTo>
                <a:lnTo>
                  <a:pt x="19144" y="7794"/>
                </a:lnTo>
                <a:lnTo>
                  <a:pt x="19144" y="7794"/>
                </a:lnTo>
                <a:lnTo>
                  <a:pt x="19144" y="7477"/>
                </a:lnTo>
                <a:lnTo>
                  <a:pt x="19095" y="7185"/>
                </a:lnTo>
                <a:lnTo>
                  <a:pt x="19022" y="6893"/>
                </a:lnTo>
                <a:lnTo>
                  <a:pt x="18924" y="6625"/>
                </a:lnTo>
                <a:lnTo>
                  <a:pt x="18778" y="6357"/>
                </a:lnTo>
                <a:lnTo>
                  <a:pt x="18632" y="6113"/>
                </a:lnTo>
                <a:lnTo>
                  <a:pt x="18462" y="5870"/>
                </a:lnTo>
                <a:lnTo>
                  <a:pt x="18267" y="5651"/>
                </a:lnTo>
                <a:lnTo>
                  <a:pt x="18048" y="5456"/>
                </a:lnTo>
                <a:lnTo>
                  <a:pt x="17828" y="5285"/>
                </a:lnTo>
                <a:lnTo>
                  <a:pt x="17561" y="5139"/>
                </a:lnTo>
                <a:lnTo>
                  <a:pt x="17317" y="5017"/>
                </a:lnTo>
                <a:lnTo>
                  <a:pt x="17025" y="4896"/>
                </a:lnTo>
                <a:lnTo>
                  <a:pt x="16732" y="4823"/>
                </a:lnTo>
                <a:lnTo>
                  <a:pt x="16440" y="4774"/>
                </a:lnTo>
                <a:lnTo>
                  <a:pt x="16124" y="4774"/>
                </a:lnTo>
                <a:lnTo>
                  <a:pt x="16124" y="4774"/>
                </a:lnTo>
                <a:close/>
              </a:path>
            </a:pathLst>
          </a:custGeom>
          <a:noFill/>
          <a:ln w="9525" cap="rnd" cmpd="sng">
            <a:solidFill>
              <a:srgbClr val="C7D3E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p37"/>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38</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Meet and Greet!</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a:t>
            </a:fld>
            <a:endParaRPr/>
          </a:p>
        </p:txBody>
      </p:sp>
      <p:sp>
        <p:nvSpPr>
          <p:cNvPr id="56" name="Google Shape;413;p26">
            <a:extLst>
              <a:ext uri="{FF2B5EF4-FFF2-40B4-BE49-F238E27FC236}">
                <a16:creationId xmlns:a16="http://schemas.microsoft.com/office/drawing/2014/main" id="{95670229-09CD-3841-98C4-14F867197960}"/>
              </a:ext>
            </a:extLst>
          </p:cNvPr>
          <p:cNvSpPr txBox="1">
            <a:spLocks/>
          </p:cNvSpPr>
          <p:nvPr/>
        </p:nvSpPr>
        <p:spPr>
          <a:xfrm>
            <a:off x="7656600" y="5428435"/>
            <a:ext cx="1487400" cy="315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1pPr>
            <a:lvl2pPr marR="0" lvl="1"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2pPr>
            <a:lvl3pPr marR="0" lvl="2"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3pPr>
            <a:lvl4pPr marR="0" lvl="3"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4pPr>
            <a:lvl5pPr marR="0" lvl="4"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5pPr>
            <a:lvl6pPr marR="0" lvl="5"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6pPr>
            <a:lvl7pPr marR="0" lvl="6"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7pPr>
            <a:lvl8pPr marR="0" lvl="7"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8pPr>
            <a:lvl9pPr marR="0" lvl="8"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9pPr>
          </a:lstStyle>
          <a:p>
            <a:fld id="{00000000-1234-1234-1234-123412341234}" type="slidenum">
              <a:rPr lang="en" smtClean="0"/>
              <a:pPr/>
              <a:t>4</a:t>
            </a:fld>
            <a:endParaRPr lang="en"/>
          </a:p>
        </p:txBody>
      </p:sp>
      <p:grpSp>
        <p:nvGrpSpPr>
          <p:cNvPr id="54" name="Google Shape;654;p37">
            <a:extLst>
              <a:ext uri="{FF2B5EF4-FFF2-40B4-BE49-F238E27FC236}">
                <a16:creationId xmlns:a16="http://schemas.microsoft.com/office/drawing/2014/main" id="{DB8D2D1D-E8E8-E147-A8D5-26A43C69D064}"/>
              </a:ext>
            </a:extLst>
          </p:cNvPr>
          <p:cNvGrpSpPr/>
          <p:nvPr/>
        </p:nvGrpSpPr>
        <p:grpSpPr>
          <a:xfrm>
            <a:off x="356052" y="631305"/>
            <a:ext cx="288740" cy="288740"/>
            <a:chOff x="1278900" y="2333250"/>
            <a:chExt cx="381175" cy="381175"/>
          </a:xfrm>
        </p:grpSpPr>
        <p:sp>
          <p:nvSpPr>
            <p:cNvPr id="57" name="Google Shape;655;p37">
              <a:extLst>
                <a:ext uri="{FF2B5EF4-FFF2-40B4-BE49-F238E27FC236}">
                  <a16:creationId xmlns:a16="http://schemas.microsoft.com/office/drawing/2014/main" id="{B380CB19-E127-744D-BEFB-95F3EF62C285}"/>
                </a:ext>
              </a:extLst>
            </p:cNvPr>
            <p:cNvSpPr/>
            <p:nvPr/>
          </p:nvSpPr>
          <p:spPr>
            <a:xfrm>
              <a:off x="1278900" y="2333250"/>
              <a:ext cx="381175" cy="381175"/>
            </a:xfrm>
            <a:custGeom>
              <a:avLst/>
              <a:gdLst/>
              <a:ahLst/>
              <a:cxnLst/>
              <a:rect l="l" t="t" r="r" b="b"/>
              <a:pathLst>
                <a:path w="15247" h="15247" fill="none" extrusionOk="0">
                  <a:moveTo>
                    <a:pt x="7623" y="0"/>
                  </a:moveTo>
                  <a:lnTo>
                    <a:pt x="7623" y="0"/>
                  </a:lnTo>
                  <a:lnTo>
                    <a:pt x="7233" y="0"/>
                  </a:lnTo>
                  <a:lnTo>
                    <a:pt x="6844" y="49"/>
                  </a:lnTo>
                  <a:lnTo>
                    <a:pt x="6454" y="98"/>
                  </a:lnTo>
                  <a:lnTo>
                    <a:pt x="6089" y="147"/>
                  </a:lnTo>
                  <a:lnTo>
                    <a:pt x="5723" y="244"/>
                  </a:lnTo>
                  <a:lnTo>
                    <a:pt x="5358" y="341"/>
                  </a:lnTo>
                  <a:lnTo>
                    <a:pt x="4993" y="463"/>
                  </a:lnTo>
                  <a:lnTo>
                    <a:pt x="4652" y="609"/>
                  </a:lnTo>
                  <a:lnTo>
                    <a:pt x="4311" y="755"/>
                  </a:lnTo>
                  <a:lnTo>
                    <a:pt x="3994" y="926"/>
                  </a:lnTo>
                  <a:lnTo>
                    <a:pt x="3678" y="1096"/>
                  </a:lnTo>
                  <a:lnTo>
                    <a:pt x="3361" y="1291"/>
                  </a:lnTo>
                  <a:lnTo>
                    <a:pt x="3069" y="1510"/>
                  </a:lnTo>
                  <a:lnTo>
                    <a:pt x="2777" y="1730"/>
                  </a:lnTo>
                  <a:lnTo>
                    <a:pt x="2509" y="1973"/>
                  </a:lnTo>
                  <a:lnTo>
                    <a:pt x="2241" y="2241"/>
                  </a:lnTo>
                  <a:lnTo>
                    <a:pt x="1973" y="2509"/>
                  </a:lnTo>
                  <a:lnTo>
                    <a:pt x="1729" y="2777"/>
                  </a:lnTo>
                  <a:lnTo>
                    <a:pt x="1510" y="3069"/>
                  </a:lnTo>
                  <a:lnTo>
                    <a:pt x="1291" y="3361"/>
                  </a:lnTo>
                  <a:lnTo>
                    <a:pt x="1096" y="3678"/>
                  </a:lnTo>
                  <a:lnTo>
                    <a:pt x="926" y="3995"/>
                  </a:lnTo>
                  <a:lnTo>
                    <a:pt x="755" y="4311"/>
                  </a:lnTo>
                  <a:lnTo>
                    <a:pt x="609" y="4652"/>
                  </a:lnTo>
                  <a:lnTo>
                    <a:pt x="463" y="4993"/>
                  </a:lnTo>
                  <a:lnTo>
                    <a:pt x="341" y="5358"/>
                  </a:lnTo>
                  <a:lnTo>
                    <a:pt x="244" y="5724"/>
                  </a:lnTo>
                  <a:lnTo>
                    <a:pt x="146" y="6089"/>
                  </a:lnTo>
                  <a:lnTo>
                    <a:pt x="97" y="6454"/>
                  </a:lnTo>
                  <a:lnTo>
                    <a:pt x="49" y="6844"/>
                  </a:lnTo>
                  <a:lnTo>
                    <a:pt x="0" y="7234"/>
                  </a:lnTo>
                  <a:lnTo>
                    <a:pt x="0" y="7623"/>
                  </a:lnTo>
                  <a:lnTo>
                    <a:pt x="0" y="7623"/>
                  </a:lnTo>
                  <a:lnTo>
                    <a:pt x="0" y="8013"/>
                  </a:lnTo>
                  <a:lnTo>
                    <a:pt x="49" y="8403"/>
                  </a:lnTo>
                  <a:lnTo>
                    <a:pt x="97" y="8793"/>
                  </a:lnTo>
                  <a:lnTo>
                    <a:pt x="146" y="9158"/>
                  </a:lnTo>
                  <a:lnTo>
                    <a:pt x="244" y="9523"/>
                  </a:lnTo>
                  <a:lnTo>
                    <a:pt x="341" y="9889"/>
                  </a:lnTo>
                  <a:lnTo>
                    <a:pt x="463" y="10254"/>
                  </a:lnTo>
                  <a:lnTo>
                    <a:pt x="609" y="10595"/>
                  </a:lnTo>
                  <a:lnTo>
                    <a:pt x="755" y="10936"/>
                  </a:lnTo>
                  <a:lnTo>
                    <a:pt x="926" y="11252"/>
                  </a:lnTo>
                  <a:lnTo>
                    <a:pt x="1096" y="11569"/>
                  </a:lnTo>
                  <a:lnTo>
                    <a:pt x="1291" y="11886"/>
                  </a:lnTo>
                  <a:lnTo>
                    <a:pt x="1510" y="12178"/>
                  </a:lnTo>
                  <a:lnTo>
                    <a:pt x="1729" y="12470"/>
                  </a:lnTo>
                  <a:lnTo>
                    <a:pt x="1973" y="12738"/>
                  </a:lnTo>
                  <a:lnTo>
                    <a:pt x="2241" y="13006"/>
                  </a:lnTo>
                  <a:lnTo>
                    <a:pt x="2509" y="13274"/>
                  </a:lnTo>
                  <a:lnTo>
                    <a:pt x="2777" y="13517"/>
                  </a:lnTo>
                  <a:lnTo>
                    <a:pt x="3069" y="13737"/>
                  </a:lnTo>
                  <a:lnTo>
                    <a:pt x="3361" y="13956"/>
                  </a:lnTo>
                  <a:lnTo>
                    <a:pt x="3678" y="14151"/>
                  </a:lnTo>
                  <a:lnTo>
                    <a:pt x="3994" y="14321"/>
                  </a:lnTo>
                  <a:lnTo>
                    <a:pt x="4311" y="14492"/>
                  </a:lnTo>
                  <a:lnTo>
                    <a:pt x="4652" y="14638"/>
                  </a:lnTo>
                  <a:lnTo>
                    <a:pt x="4993" y="14784"/>
                  </a:lnTo>
                  <a:lnTo>
                    <a:pt x="5358" y="14906"/>
                  </a:lnTo>
                  <a:lnTo>
                    <a:pt x="5723" y="15003"/>
                  </a:lnTo>
                  <a:lnTo>
                    <a:pt x="6089" y="15100"/>
                  </a:lnTo>
                  <a:lnTo>
                    <a:pt x="6454" y="15149"/>
                  </a:lnTo>
                  <a:lnTo>
                    <a:pt x="6844" y="15198"/>
                  </a:lnTo>
                  <a:lnTo>
                    <a:pt x="7233" y="15247"/>
                  </a:lnTo>
                  <a:lnTo>
                    <a:pt x="7623" y="15247"/>
                  </a:lnTo>
                  <a:lnTo>
                    <a:pt x="7623" y="15247"/>
                  </a:lnTo>
                  <a:lnTo>
                    <a:pt x="8013" y="15247"/>
                  </a:lnTo>
                  <a:lnTo>
                    <a:pt x="8403" y="15198"/>
                  </a:lnTo>
                  <a:lnTo>
                    <a:pt x="8792" y="15149"/>
                  </a:lnTo>
                  <a:lnTo>
                    <a:pt x="9158" y="15100"/>
                  </a:lnTo>
                  <a:lnTo>
                    <a:pt x="9523" y="15003"/>
                  </a:lnTo>
                  <a:lnTo>
                    <a:pt x="9888" y="14906"/>
                  </a:lnTo>
                  <a:lnTo>
                    <a:pt x="10253" y="14784"/>
                  </a:lnTo>
                  <a:lnTo>
                    <a:pt x="10594" y="14638"/>
                  </a:lnTo>
                  <a:lnTo>
                    <a:pt x="10935" y="14492"/>
                  </a:lnTo>
                  <a:lnTo>
                    <a:pt x="11252" y="14321"/>
                  </a:lnTo>
                  <a:lnTo>
                    <a:pt x="11569" y="14151"/>
                  </a:lnTo>
                  <a:lnTo>
                    <a:pt x="11885" y="13956"/>
                  </a:lnTo>
                  <a:lnTo>
                    <a:pt x="12178" y="13737"/>
                  </a:lnTo>
                  <a:lnTo>
                    <a:pt x="12470" y="13517"/>
                  </a:lnTo>
                  <a:lnTo>
                    <a:pt x="12738" y="13274"/>
                  </a:lnTo>
                  <a:lnTo>
                    <a:pt x="13006" y="13006"/>
                  </a:lnTo>
                  <a:lnTo>
                    <a:pt x="13273" y="12738"/>
                  </a:lnTo>
                  <a:lnTo>
                    <a:pt x="13517" y="12470"/>
                  </a:lnTo>
                  <a:lnTo>
                    <a:pt x="13736" y="12178"/>
                  </a:lnTo>
                  <a:lnTo>
                    <a:pt x="13955" y="11886"/>
                  </a:lnTo>
                  <a:lnTo>
                    <a:pt x="14150" y="11569"/>
                  </a:lnTo>
                  <a:lnTo>
                    <a:pt x="14321" y="11252"/>
                  </a:lnTo>
                  <a:lnTo>
                    <a:pt x="14491" y="10936"/>
                  </a:lnTo>
                  <a:lnTo>
                    <a:pt x="14637" y="10595"/>
                  </a:lnTo>
                  <a:lnTo>
                    <a:pt x="14783" y="10254"/>
                  </a:lnTo>
                  <a:lnTo>
                    <a:pt x="14905" y="9889"/>
                  </a:lnTo>
                  <a:lnTo>
                    <a:pt x="15003" y="9523"/>
                  </a:lnTo>
                  <a:lnTo>
                    <a:pt x="15100" y="9158"/>
                  </a:lnTo>
                  <a:lnTo>
                    <a:pt x="15149" y="8793"/>
                  </a:lnTo>
                  <a:lnTo>
                    <a:pt x="15198" y="8403"/>
                  </a:lnTo>
                  <a:lnTo>
                    <a:pt x="15246" y="8013"/>
                  </a:lnTo>
                  <a:lnTo>
                    <a:pt x="15246" y="7623"/>
                  </a:lnTo>
                  <a:lnTo>
                    <a:pt x="15246" y="7623"/>
                  </a:lnTo>
                  <a:lnTo>
                    <a:pt x="15246" y="7234"/>
                  </a:lnTo>
                  <a:lnTo>
                    <a:pt x="15198" y="6844"/>
                  </a:lnTo>
                  <a:lnTo>
                    <a:pt x="15149" y="6454"/>
                  </a:lnTo>
                  <a:lnTo>
                    <a:pt x="15100" y="6089"/>
                  </a:lnTo>
                  <a:lnTo>
                    <a:pt x="15003" y="5724"/>
                  </a:lnTo>
                  <a:lnTo>
                    <a:pt x="14905" y="5358"/>
                  </a:lnTo>
                  <a:lnTo>
                    <a:pt x="14783" y="4993"/>
                  </a:lnTo>
                  <a:lnTo>
                    <a:pt x="14637" y="4652"/>
                  </a:lnTo>
                  <a:lnTo>
                    <a:pt x="14491" y="4311"/>
                  </a:lnTo>
                  <a:lnTo>
                    <a:pt x="14321" y="3995"/>
                  </a:lnTo>
                  <a:lnTo>
                    <a:pt x="14150" y="3678"/>
                  </a:lnTo>
                  <a:lnTo>
                    <a:pt x="13955" y="3361"/>
                  </a:lnTo>
                  <a:lnTo>
                    <a:pt x="13736" y="3069"/>
                  </a:lnTo>
                  <a:lnTo>
                    <a:pt x="13517" y="2777"/>
                  </a:lnTo>
                  <a:lnTo>
                    <a:pt x="13273" y="2509"/>
                  </a:lnTo>
                  <a:lnTo>
                    <a:pt x="13006" y="2241"/>
                  </a:lnTo>
                  <a:lnTo>
                    <a:pt x="12738" y="1973"/>
                  </a:lnTo>
                  <a:lnTo>
                    <a:pt x="12470" y="1730"/>
                  </a:lnTo>
                  <a:lnTo>
                    <a:pt x="12178" y="1510"/>
                  </a:lnTo>
                  <a:lnTo>
                    <a:pt x="11885" y="1291"/>
                  </a:lnTo>
                  <a:lnTo>
                    <a:pt x="11569" y="1096"/>
                  </a:lnTo>
                  <a:lnTo>
                    <a:pt x="11252" y="926"/>
                  </a:lnTo>
                  <a:lnTo>
                    <a:pt x="10935" y="755"/>
                  </a:lnTo>
                  <a:lnTo>
                    <a:pt x="10594" y="609"/>
                  </a:lnTo>
                  <a:lnTo>
                    <a:pt x="10253" y="463"/>
                  </a:lnTo>
                  <a:lnTo>
                    <a:pt x="9888" y="341"/>
                  </a:lnTo>
                  <a:lnTo>
                    <a:pt x="9523" y="244"/>
                  </a:lnTo>
                  <a:lnTo>
                    <a:pt x="9158" y="147"/>
                  </a:lnTo>
                  <a:lnTo>
                    <a:pt x="8792" y="98"/>
                  </a:lnTo>
                  <a:lnTo>
                    <a:pt x="8403" y="49"/>
                  </a:lnTo>
                  <a:lnTo>
                    <a:pt x="8013" y="0"/>
                  </a:lnTo>
                  <a:lnTo>
                    <a:pt x="7623" y="0"/>
                  </a:lnTo>
                  <a:lnTo>
                    <a:pt x="7623"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656;p37">
              <a:extLst>
                <a:ext uri="{FF2B5EF4-FFF2-40B4-BE49-F238E27FC236}">
                  <a16:creationId xmlns:a16="http://schemas.microsoft.com/office/drawing/2014/main" id="{EAFB16D6-B428-AF4C-A5A7-8F45EF83B921}"/>
                </a:ext>
              </a:extLst>
            </p:cNvPr>
            <p:cNvSpPr/>
            <p:nvPr/>
          </p:nvSpPr>
          <p:spPr>
            <a:xfrm>
              <a:off x="1525475" y="2503125"/>
              <a:ext cx="43875" cy="47525"/>
            </a:xfrm>
            <a:custGeom>
              <a:avLst/>
              <a:gdLst/>
              <a:ahLst/>
              <a:cxnLst/>
              <a:rect l="l" t="t" r="r" b="b"/>
              <a:pathLst>
                <a:path w="1755" h="1901" fill="none" extrusionOk="0">
                  <a:moveTo>
                    <a:pt x="878" y="0"/>
                  </a:moveTo>
                  <a:lnTo>
                    <a:pt x="878" y="0"/>
                  </a:lnTo>
                  <a:lnTo>
                    <a:pt x="1048" y="25"/>
                  </a:lnTo>
                  <a:lnTo>
                    <a:pt x="1219"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9" y="1827"/>
                  </a:lnTo>
                  <a:lnTo>
                    <a:pt x="1048" y="1876"/>
                  </a:lnTo>
                  <a:lnTo>
                    <a:pt x="878" y="1900"/>
                  </a:lnTo>
                  <a:lnTo>
                    <a:pt x="878" y="1900"/>
                  </a:lnTo>
                  <a:lnTo>
                    <a:pt x="707" y="1876"/>
                  </a:lnTo>
                  <a:lnTo>
                    <a:pt x="537" y="1827"/>
                  </a:lnTo>
                  <a:lnTo>
                    <a:pt x="390"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0" y="171"/>
                  </a:lnTo>
                  <a:lnTo>
                    <a:pt x="537" y="73"/>
                  </a:lnTo>
                  <a:lnTo>
                    <a:pt x="707" y="25"/>
                  </a:lnTo>
                  <a:lnTo>
                    <a:pt x="878" y="0"/>
                  </a:lnTo>
                  <a:lnTo>
                    <a:pt x="87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657;p37">
              <a:extLst>
                <a:ext uri="{FF2B5EF4-FFF2-40B4-BE49-F238E27FC236}">
                  <a16:creationId xmlns:a16="http://schemas.microsoft.com/office/drawing/2014/main" id="{A78F44A4-E7B9-F34A-93DF-FC013B5ED662}"/>
                </a:ext>
              </a:extLst>
            </p:cNvPr>
            <p:cNvSpPr/>
            <p:nvPr/>
          </p:nvSpPr>
          <p:spPr>
            <a:xfrm>
              <a:off x="1369600" y="2503125"/>
              <a:ext cx="43875" cy="47525"/>
            </a:xfrm>
            <a:custGeom>
              <a:avLst/>
              <a:gdLst/>
              <a:ahLst/>
              <a:cxnLst/>
              <a:rect l="l" t="t" r="r" b="b"/>
              <a:pathLst>
                <a:path w="1755" h="1901" fill="none" extrusionOk="0">
                  <a:moveTo>
                    <a:pt x="878" y="0"/>
                  </a:moveTo>
                  <a:lnTo>
                    <a:pt x="878" y="0"/>
                  </a:lnTo>
                  <a:lnTo>
                    <a:pt x="1048" y="25"/>
                  </a:lnTo>
                  <a:lnTo>
                    <a:pt x="1219" y="73"/>
                  </a:lnTo>
                  <a:lnTo>
                    <a:pt x="1365" y="171"/>
                  </a:lnTo>
                  <a:lnTo>
                    <a:pt x="1511" y="268"/>
                  </a:lnTo>
                  <a:lnTo>
                    <a:pt x="1608" y="414"/>
                  </a:lnTo>
                  <a:lnTo>
                    <a:pt x="1681" y="585"/>
                  </a:lnTo>
                  <a:lnTo>
                    <a:pt x="1730" y="755"/>
                  </a:lnTo>
                  <a:lnTo>
                    <a:pt x="1754" y="950"/>
                  </a:lnTo>
                  <a:lnTo>
                    <a:pt x="1754" y="950"/>
                  </a:lnTo>
                  <a:lnTo>
                    <a:pt x="1730" y="1145"/>
                  </a:lnTo>
                  <a:lnTo>
                    <a:pt x="1681" y="1316"/>
                  </a:lnTo>
                  <a:lnTo>
                    <a:pt x="1608" y="1486"/>
                  </a:lnTo>
                  <a:lnTo>
                    <a:pt x="1511" y="1632"/>
                  </a:lnTo>
                  <a:lnTo>
                    <a:pt x="1365" y="1730"/>
                  </a:lnTo>
                  <a:lnTo>
                    <a:pt x="1219" y="1827"/>
                  </a:lnTo>
                  <a:lnTo>
                    <a:pt x="1048" y="1876"/>
                  </a:lnTo>
                  <a:lnTo>
                    <a:pt x="878" y="1900"/>
                  </a:lnTo>
                  <a:lnTo>
                    <a:pt x="878" y="1900"/>
                  </a:lnTo>
                  <a:lnTo>
                    <a:pt x="707" y="1876"/>
                  </a:lnTo>
                  <a:lnTo>
                    <a:pt x="537" y="1827"/>
                  </a:lnTo>
                  <a:lnTo>
                    <a:pt x="391" y="1730"/>
                  </a:lnTo>
                  <a:lnTo>
                    <a:pt x="244" y="1632"/>
                  </a:lnTo>
                  <a:lnTo>
                    <a:pt x="147" y="1486"/>
                  </a:lnTo>
                  <a:lnTo>
                    <a:pt x="74" y="1316"/>
                  </a:lnTo>
                  <a:lnTo>
                    <a:pt x="25" y="1145"/>
                  </a:lnTo>
                  <a:lnTo>
                    <a:pt x="1" y="950"/>
                  </a:lnTo>
                  <a:lnTo>
                    <a:pt x="1" y="950"/>
                  </a:lnTo>
                  <a:lnTo>
                    <a:pt x="25" y="755"/>
                  </a:lnTo>
                  <a:lnTo>
                    <a:pt x="74" y="585"/>
                  </a:lnTo>
                  <a:lnTo>
                    <a:pt x="147" y="414"/>
                  </a:lnTo>
                  <a:lnTo>
                    <a:pt x="244" y="268"/>
                  </a:lnTo>
                  <a:lnTo>
                    <a:pt x="391" y="171"/>
                  </a:lnTo>
                  <a:lnTo>
                    <a:pt x="537" y="73"/>
                  </a:lnTo>
                  <a:lnTo>
                    <a:pt x="707" y="25"/>
                  </a:lnTo>
                  <a:lnTo>
                    <a:pt x="878" y="0"/>
                  </a:lnTo>
                  <a:lnTo>
                    <a:pt x="878"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58;p37">
              <a:extLst>
                <a:ext uri="{FF2B5EF4-FFF2-40B4-BE49-F238E27FC236}">
                  <a16:creationId xmlns:a16="http://schemas.microsoft.com/office/drawing/2014/main" id="{990295F4-E7D3-064C-8A69-555E90FFD079}"/>
                </a:ext>
              </a:extLst>
            </p:cNvPr>
            <p:cNvSpPr/>
            <p:nvPr/>
          </p:nvSpPr>
          <p:spPr>
            <a:xfrm>
              <a:off x="1369600" y="2604200"/>
              <a:ext cx="199750" cy="40825"/>
            </a:xfrm>
            <a:custGeom>
              <a:avLst/>
              <a:gdLst/>
              <a:ahLst/>
              <a:cxnLst/>
              <a:rect l="l" t="t" r="r" b="b"/>
              <a:pathLst>
                <a:path w="7990" h="1633" fill="none" extrusionOk="0">
                  <a:moveTo>
                    <a:pt x="7989" y="0"/>
                  </a:moveTo>
                  <a:lnTo>
                    <a:pt x="7989" y="0"/>
                  </a:lnTo>
                  <a:lnTo>
                    <a:pt x="7575" y="366"/>
                  </a:lnTo>
                  <a:lnTo>
                    <a:pt x="7137" y="707"/>
                  </a:lnTo>
                  <a:lnTo>
                    <a:pt x="6650" y="975"/>
                  </a:lnTo>
                  <a:lnTo>
                    <a:pt x="6163" y="1218"/>
                  </a:lnTo>
                  <a:lnTo>
                    <a:pt x="5627" y="1389"/>
                  </a:lnTo>
                  <a:lnTo>
                    <a:pt x="5115" y="1535"/>
                  </a:lnTo>
                  <a:lnTo>
                    <a:pt x="4555" y="1608"/>
                  </a:lnTo>
                  <a:lnTo>
                    <a:pt x="3995" y="1632"/>
                  </a:lnTo>
                  <a:lnTo>
                    <a:pt x="3995" y="1632"/>
                  </a:lnTo>
                  <a:lnTo>
                    <a:pt x="3435" y="1608"/>
                  </a:lnTo>
                  <a:lnTo>
                    <a:pt x="2875" y="1535"/>
                  </a:lnTo>
                  <a:lnTo>
                    <a:pt x="2363" y="1389"/>
                  </a:lnTo>
                  <a:lnTo>
                    <a:pt x="1828" y="1218"/>
                  </a:lnTo>
                  <a:lnTo>
                    <a:pt x="1340" y="975"/>
                  </a:lnTo>
                  <a:lnTo>
                    <a:pt x="853" y="707"/>
                  </a:lnTo>
                  <a:lnTo>
                    <a:pt x="415" y="366"/>
                  </a:lnTo>
                  <a:lnTo>
                    <a:pt x="1" y="0"/>
                  </a:lnTo>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 name="Text Placeholder 2">
            <a:extLst>
              <a:ext uri="{FF2B5EF4-FFF2-40B4-BE49-F238E27FC236}">
                <a16:creationId xmlns:a16="http://schemas.microsoft.com/office/drawing/2014/main" id="{7B8EBBC3-B21C-4340-B59C-3537F6D7CC0E}"/>
              </a:ext>
            </a:extLst>
          </p:cNvPr>
          <p:cNvSpPr>
            <a:spLocks noGrp="1"/>
          </p:cNvSpPr>
          <p:nvPr>
            <p:ph type="body" idx="1"/>
          </p:nvPr>
        </p:nvSpPr>
        <p:spPr>
          <a:xfrm>
            <a:off x="356052" y="1435865"/>
            <a:ext cx="7723235" cy="2724300"/>
          </a:xfrm>
        </p:spPr>
        <p:txBody>
          <a:bodyPr/>
          <a:lstStyle/>
          <a:p>
            <a:pPr>
              <a:buFont typeface="Wingdings" pitchFamily="2" charset="2"/>
              <a:buChar char="§"/>
            </a:pPr>
            <a:r>
              <a:rPr lang="en-US" sz="2400" dirty="0">
                <a:latin typeface="Roboto Condensed" panose="02000000000000000000" pitchFamily="2" charset="0"/>
                <a:ea typeface="Roboto Condensed" panose="02000000000000000000" pitchFamily="2" charset="0"/>
              </a:rPr>
              <a:t>Name</a:t>
            </a:r>
          </a:p>
          <a:p>
            <a:pPr>
              <a:buFont typeface="Wingdings" pitchFamily="2" charset="2"/>
              <a:buChar char="§"/>
            </a:pPr>
            <a:r>
              <a:rPr lang="en-US" sz="2400" dirty="0">
                <a:latin typeface="Roboto Condensed" panose="02000000000000000000" pitchFamily="2" charset="0"/>
                <a:ea typeface="Roboto Condensed" panose="02000000000000000000" pitchFamily="2" charset="0"/>
              </a:rPr>
              <a:t>Year</a:t>
            </a:r>
          </a:p>
          <a:p>
            <a:pPr>
              <a:buFont typeface="Wingdings" pitchFamily="2" charset="2"/>
              <a:buChar char="§"/>
            </a:pPr>
            <a:r>
              <a:rPr lang="en-US" sz="2400" dirty="0">
                <a:latin typeface="Roboto Condensed" panose="02000000000000000000" pitchFamily="2" charset="0"/>
                <a:ea typeface="Roboto Condensed" panose="02000000000000000000" pitchFamily="2" charset="0"/>
              </a:rPr>
              <a:t>Where are you from?</a:t>
            </a:r>
          </a:p>
          <a:p>
            <a:pPr>
              <a:buFont typeface="Wingdings" pitchFamily="2" charset="2"/>
              <a:buChar char="§"/>
            </a:pPr>
            <a:r>
              <a:rPr lang="en-US" sz="2400" dirty="0">
                <a:latin typeface="Roboto Condensed" panose="02000000000000000000" pitchFamily="2" charset="0"/>
                <a:ea typeface="Roboto Condensed" panose="02000000000000000000" pitchFamily="2" charset="0"/>
              </a:rPr>
              <a:t>Advisor/Rotations</a:t>
            </a:r>
          </a:p>
          <a:p>
            <a:pPr>
              <a:buFont typeface="Wingdings" pitchFamily="2" charset="2"/>
              <a:buChar char="§"/>
            </a:pPr>
            <a:r>
              <a:rPr lang="en-US" sz="2400" dirty="0">
                <a:latin typeface="Roboto Condensed" panose="02000000000000000000" pitchFamily="2" charset="0"/>
                <a:ea typeface="Roboto Condensed" panose="02000000000000000000" pitchFamily="2" charset="0"/>
              </a:rPr>
              <a:t>Returners: What did you like/dislike the most about your previous TA experiences?</a:t>
            </a:r>
          </a:p>
          <a:p>
            <a:pPr>
              <a:buFont typeface="Wingdings" pitchFamily="2" charset="2"/>
              <a:buChar char="§"/>
            </a:pPr>
            <a:r>
              <a:rPr lang="en-US" sz="2400" dirty="0">
                <a:latin typeface="Roboto Condensed" panose="02000000000000000000" pitchFamily="2" charset="0"/>
                <a:ea typeface="Roboto Condensed" panose="02000000000000000000" pitchFamily="2" charset="0"/>
              </a:rPr>
              <a:t>New: What are you most excited/scared about for the upcoming semester as a TA?</a:t>
            </a: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a:p>
            <a:endParaRPr lang="en-US" dirty="0">
              <a:latin typeface="Roboto Condensed" panose="02000000000000000000" pitchFamily="2" charset="0"/>
              <a:ea typeface="Roboto Condensed" panose="02000000000000000000" pitchFamily="2"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997072"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Common TA Responsibilities</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a:t>
            </a:fld>
            <a:endParaRPr/>
          </a:p>
        </p:txBody>
      </p:sp>
      <p:grpSp>
        <p:nvGrpSpPr>
          <p:cNvPr id="22" name="Google Shape;669;p37">
            <a:extLst>
              <a:ext uri="{FF2B5EF4-FFF2-40B4-BE49-F238E27FC236}">
                <a16:creationId xmlns:a16="http://schemas.microsoft.com/office/drawing/2014/main" id="{828BCB38-BF79-904B-B008-52900A54CE8B}"/>
              </a:ext>
            </a:extLst>
          </p:cNvPr>
          <p:cNvGrpSpPr/>
          <p:nvPr/>
        </p:nvGrpSpPr>
        <p:grpSpPr>
          <a:xfrm>
            <a:off x="307771" y="487956"/>
            <a:ext cx="304551" cy="575438"/>
            <a:chOff x="3384375" y="2267500"/>
            <a:chExt cx="203375" cy="507825"/>
          </a:xfrm>
        </p:grpSpPr>
        <p:sp>
          <p:nvSpPr>
            <p:cNvPr id="23" name="Google Shape;670;p37">
              <a:extLst>
                <a:ext uri="{FF2B5EF4-FFF2-40B4-BE49-F238E27FC236}">
                  <a16:creationId xmlns:a16="http://schemas.microsoft.com/office/drawing/2014/main" id="{E4789C61-22B6-F645-A08E-BEB40537ED8C}"/>
                </a:ext>
              </a:extLst>
            </p:cNvPr>
            <p:cNvSpPr/>
            <p:nvPr/>
          </p:nvSpPr>
          <p:spPr>
            <a:xfrm>
              <a:off x="3384375" y="2373425"/>
              <a:ext cx="203375" cy="401900"/>
            </a:xfrm>
            <a:custGeom>
              <a:avLst/>
              <a:gdLst/>
              <a:ahLst/>
              <a:cxnLst/>
              <a:rect l="l" t="t" r="r" b="b"/>
              <a:pathLst>
                <a:path w="8135" h="16076" fill="none" extrusionOk="0">
                  <a:moveTo>
                    <a:pt x="4896" y="1"/>
                  </a:moveTo>
                  <a:lnTo>
                    <a:pt x="4896" y="1"/>
                  </a:lnTo>
                  <a:lnTo>
                    <a:pt x="4701" y="74"/>
                  </a:lnTo>
                  <a:lnTo>
                    <a:pt x="4506" y="147"/>
                  </a:lnTo>
                  <a:lnTo>
                    <a:pt x="4287" y="196"/>
                  </a:lnTo>
                  <a:lnTo>
                    <a:pt x="4068" y="196"/>
                  </a:lnTo>
                  <a:lnTo>
                    <a:pt x="4068" y="196"/>
                  </a:lnTo>
                  <a:lnTo>
                    <a:pt x="3848" y="196"/>
                  </a:lnTo>
                  <a:lnTo>
                    <a:pt x="3654" y="147"/>
                  </a:lnTo>
                  <a:lnTo>
                    <a:pt x="3434" y="98"/>
                  </a:lnTo>
                  <a:lnTo>
                    <a:pt x="3240" y="1"/>
                  </a:lnTo>
                  <a:lnTo>
                    <a:pt x="3240" y="1"/>
                  </a:lnTo>
                  <a:lnTo>
                    <a:pt x="2996" y="50"/>
                  </a:lnTo>
                  <a:lnTo>
                    <a:pt x="2777" y="98"/>
                  </a:lnTo>
                  <a:lnTo>
                    <a:pt x="2558" y="171"/>
                  </a:lnTo>
                  <a:lnTo>
                    <a:pt x="2363" y="269"/>
                  </a:lnTo>
                  <a:lnTo>
                    <a:pt x="2168" y="366"/>
                  </a:lnTo>
                  <a:lnTo>
                    <a:pt x="1973" y="464"/>
                  </a:lnTo>
                  <a:lnTo>
                    <a:pt x="1803" y="585"/>
                  </a:lnTo>
                  <a:lnTo>
                    <a:pt x="1632" y="731"/>
                  </a:lnTo>
                  <a:lnTo>
                    <a:pt x="1486" y="878"/>
                  </a:lnTo>
                  <a:lnTo>
                    <a:pt x="1340" y="1024"/>
                  </a:lnTo>
                  <a:lnTo>
                    <a:pt x="1072" y="1365"/>
                  </a:lnTo>
                  <a:lnTo>
                    <a:pt x="853" y="1779"/>
                  </a:lnTo>
                  <a:lnTo>
                    <a:pt x="658" y="2193"/>
                  </a:lnTo>
                  <a:lnTo>
                    <a:pt x="488" y="2680"/>
                  </a:lnTo>
                  <a:lnTo>
                    <a:pt x="341" y="3167"/>
                  </a:lnTo>
                  <a:lnTo>
                    <a:pt x="244" y="3727"/>
                  </a:lnTo>
                  <a:lnTo>
                    <a:pt x="147" y="4287"/>
                  </a:lnTo>
                  <a:lnTo>
                    <a:pt x="73" y="4896"/>
                  </a:lnTo>
                  <a:lnTo>
                    <a:pt x="49" y="5529"/>
                  </a:lnTo>
                  <a:lnTo>
                    <a:pt x="25" y="6187"/>
                  </a:lnTo>
                  <a:lnTo>
                    <a:pt x="0" y="6869"/>
                  </a:lnTo>
                  <a:lnTo>
                    <a:pt x="0" y="6869"/>
                  </a:lnTo>
                  <a:lnTo>
                    <a:pt x="25" y="7015"/>
                  </a:lnTo>
                  <a:lnTo>
                    <a:pt x="49" y="7161"/>
                  </a:lnTo>
                  <a:lnTo>
                    <a:pt x="98" y="7307"/>
                  </a:lnTo>
                  <a:lnTo>
                    <a:pt x="171" y="7405"/>
                  </a:lnTo>
                  <a:lnTo>
                    <a:pt x="268" y="7502"/>
                  </a:lnTo>
                  <a:lnTo>
                    <a:pt x="390" y="7575"/>
                  </a:lnTo>
                  <a:lnTo>
                    <a:pt x="512" y="7624"/>
                  </a:lnTo>
                  <a:lnTo>
                    <a:pt x="658" y="7648"/>
                  </a:lnTo>
                  <a:lnTo>
                    <a:pt x="658" y="7648"/>
                  </a:lnTo>
                  <a:lnTo>
                    <a:pt x="804" y="7624"/>
                  </a:lnTo>
                  <a:lnTo>
                    <a:pt x="926" y="7575"/>
                  </a:lnTo>
                  <a:lnTo>
                    <a:pt x="1048" y="7502"/>
                  </a:lnTo>
                  <a:lnTo>
                    <a:pt x="1145" y="7405"/>
                  </a:lnTo>
                  <a:lnTo>
                    <a:pt x="1218" y="7307"/>
                  </a:lnTo>
                  <a:lnTo>
                    <a:pt x="1267" y="7161"/>
                  </a:lnTo>
                  <a:lnTo>
                    <a:pt x="1291" y="7015"/>
                  </a:lnTo>
                  <a:lnTo>
                    <a:pt x="1316" y="6869"/>
                  </a:lnTo>
                  <a:lnTo>
                    <a:pt x="1316" y="6869"/>
                  </a:lnTo>
                  <a:lnTo>
                    <a:pt x="1340" y="6260"/>
                  </a:lnTo>
                  <a:lnTo>
                    <a:pt x="1413" y="5554"/>
                  </a:lnTo>
                  <a:lnTo>
                    <a:pt x="1510" y="4847"/>
                  </a:lnTo>
                  <a:lnTo>
                    <a:pt x="1632" y="4141"/>
                  </a:lnTo>
                  <a:lnTo>
                    <a:pt x="1754" y="3532"/>
                  </a:lnTo>
                  <a:lnTo>
                    <a:pt x="1876" y="3021"/>
                  </a:lnTo>
                  <a:lnTo>
                    <a:pt x="1998" y="2680"/>
                  </a:lnTo>
                  <a:lnTo>
                    <a:pt x="2046" y="2607"/>
                  </a:lnTo>
                  <a:lnTo>
                    <a:pt x="2095" y="2582"/>
                  </a:lnTo>
                  <a:lnTo>
                    <a:pt x="2095" y="2582"/>
                  </a:lnTo>
                  <a:lnTo>
                    <a:pt x="2095" y="2631"/>
                  </a:lnTo>
                  <a:lnTo>
                    <a:pt x="2119" y="2729"/>
                  </a:lnTo>
                  <a:lnTo>
                    <a:pt x="2119" y="3143"/>
                  </a:lnTo>
                  <a:lnTo>
                    <a:pt x="2071" y="4555"/>
                  </a:lnTo>
                  <a:lnTo>
                    <a:pt x="1949" y="6577"/>
                  </a:lnTo>
                  <a:lnTo>
                    <a:pt x="1827" y="8842"/>
                  </a:lnTo>
                  <a:lnTo>
                    <a:pt x="1535" y="13128"/>
                  </a:lnTo>
                  <a:lnTo>
                    <a:pt x="1389" y="15077"/>
                  </a:lnTo>
                  <a:lnTo>
                    <a:pt x="1389" y="15077"/>
                  </a:lnTo>
                  <a:lnTo>
                    <a:pt x="1389" y="15247"/>
                  </a:lnTo>
                  <a:lnTo>
                    <a:pt x="1413" y="15418"/>
                  </a:lnTo>
                  <a:lnTo>
                    <a:pt x="1462" y="15564"/>
                  </a:lnTo>
                  <a:lnTo>
                    <a:pt x="1559" y="15710"/>
                  </a:lnTo>
                  <a:lnTo>
                    <a:pt x="1657" y="15856"/>
                  </a:lnTo>
                  <a:lnTo>
                    <a:pt x="1778" y="15953"/>
                  </a:lnTo>
                  <a:lnTo>
                    <a:pt x="1924" y="16026"/>
                  </a:lnTo>
                  <a:lnTo>
                    <a:pt x="2095" y="16075"/>
                  </a:lnTo>
                  <a:lnTo>
                    <a:pt x="2095" y="16075"/>
                  </a:lnTo>
                  <a:lnTo>
                    <a:pt x="2217" y="16075"/>
                  </a:lnTo>
                  <a:lnTo>
                    <a:pt x="2217" y="16075"/>
                  </a:lnTo>
                  <a:lnTo>
                    <a:pt x="2387" y="16075"/>
                  </a:lnTo>
                  <a:lnTo>
                    <a:pt x="2509" y="16026"/>
                  </a:lnTo>
                  <a:lnTo>
                    <a:pt x="2655" y="15953"/>
                  </a:lnTo>
                  <a:lnTo>
                    <a:pt x="2777" y="15880"/>
                  </a:lnTo>
                  <a:lnTo>
                    <a:pt x="2874" y="15758"/>
                  </a:lnTo>
                  <a:lnTo>
                    <a:pt x="2947" y="15637"/>
                  </a:lnTo>
                  <a:lnTo>
                    <a:pt x="3020" y="15491"/>
                  </a:lnTo>
                  <a:lnTo>
                    <a:pt x="3045" y="15344"/>
                  </a:lnTo>
                  <a:lnTo>
                    <a:pt x="3702" y="8525"/>
                  </a:lnTo>
                  <a:lnTo>
                    <a:pt x="3702" y="8525"/>
                  </a:lnTo>
                  <a:lnTo>
                    <a:pt x="3727" y="8452"/>
                  </a:lnTo>
                  <a:lnTo>
                    <a:pt x="3775" y="8330"/>
                  </a:lnTo>
                  <a:lnTo>
                    <a:pt x="3824" y="8282"/>
                  </a:lnTo>
                  <a:lnTo>
                    <a:pt x="3873" y="8208"/>
                  </a:lnTo>
                  <a:lnTo>
                    <a:pt x="3970" y="8184"/>
                  </a:lnTo>
                  <a:lnTo>
                    <a:pt x="4068" y="8160"/>
                  </a:lnTo>
                  <a:lnTo>
                    <a:pt x="4068" y="8160"/>
                  </a:lnTo>
                  <a:lnTo>
                    <a:pt x="4165" y="8184"/>
                  </a:lnTo>
                  <a:lnTo>
                    <a:pt x="4263" y="8208"/>
                  </a:lnTo>
                  <a:lnTo>
                    <a:pt x="4311" y="8282"/>
                  </a:lnTo>
                  <a:lnTo>
                    <a:pt x="4360" y="8330"/>
                  </a:lnTo>
                  <a:lnTo>
                    <a:pt x="4409" y="8452"/>
                  </a:lnTo>
                  <a:lnTo>
                    <a:pt x="4433" y="8525"/>
                  </a:lnTo>
                  <a:lnTo>
                    <a:pt x="5091" y="15344"/>
                  </a:lnTo>
                  <a:lnTo>
                    <a:pt x="5091" y="15344"/>
                  </a:lnTo>
                  <a:lnTo>
                    <a:pt x="5115" y="15491"/>
                  </a:lnTo>
                  <a:lnTo>
                    <a:pt x="5188" y="15637"/>
                  </a:lnTo>
                  <a:lnTo>
                    <a:pt x="5261" y="15758"/>
                  </a:lnTo>
                  <a:lnTo>
                    <a:pt x="5358" y="15880"/>
                  </a:lnTo>
                  <a:lnTo>
                    <a:pt x="5480" y="15953"/>
                  </a:lnTo>
                  <a:lnTo>
                    <a:pt x="5626" y="16026"/>
                  </a:lnTo>
                  <a:lnTo>
                    <a:pt x="5748" y="16075"/>
                  </a:lnTo>
                  <a:lnTo>
                    <a:pt x="5919" y="16075"/>
                  </a:lnTo>
                  <a:lnTo>
                    <a:pt x="5919" y="16075"/>
                  </a:lnTo>
                  <a:lnTo>
                    <a:pt x="6040" y="16075"/>
                  </a:lnTo>
                  <a:lnTo>
                    <a:pt x="6040" y="16075"/>
                  </a:lnTo>
                  <a:lnTo>
                    <a:pt x="6211" y="16026"/>
                  </a:lnTo>
                  <a:lnTo>
                    <a:pt x="6357" y="15953"/>
                  </a:lnTo>
                  <a:lnTo>
                    <a:pt x="6479" y="15856"/>
                  </a:lnTo>
                  <a:lnTo>
                    <a:pt x="6576" y="15710"/>
                  </a:lnTo>
                  <a:lnTo>
                    <a:pt x="6674" y="15564"/>
                  </a:lnTo>
                  <a:lnTo>
                    <a:pt x="6722" y="15418"/>
                  </a:lnTo>
                  <a:lnTo>
                    <a:pt x="6747" y="15247"/>
                  </a:lnTo>
                  <a:lnTo>
                    <a:pt x="6747" y="15077"/>
                  </a:lnTo>
                  <a:lnTo>
                    <a:pt x="6747" y="15077"/>
                  </a:lnTo>
                  <a:lnTo>
                    <a:pt x="6601" y="13128"/>
                  </a:lnTo>
                  <a:lnTo>
                    <a:pt x="6333" y="8890"/>
                  </a:lnTo>
                  <a:lnTo>
                    <a:pt x="6187" y="6601"/>
                  </a:lnTo>
                  <a:lnTo>
                    <a:pt x="6089" y="4604"/>
                  </a:lnTo>
                  <a:lnTo>
                    <a:pt x="6040" y="3167"/>
                  </a:lnTo>
                  <a:lnTo>
                    <a:pt x="6040" y="2753"/>
                  </a:lnTo>
                  <a:lnTo>
                    <a:pt x="6040" y="2582"/>
                  </a:lnTo>
                  <a:lnTo>
                    <a:pt x="6040" y="2582"/>
                  </a:lnTo>
                  <a:lnTo>
                    <a:pt x="6065" y="2582"/>
                  </a:lnTo>
                  <a:lnTo>
                    <a:pt x="6089" y="2582"/>
                  </a:lnTo>
                  <a:lnTo>
                    <a:pt x="6138" y="2680"/>
                  </a:lnTo>
                  <a:lnTo>
                    <a:pt x="6235" y="2996"/>
                  </a:lnTo>
                  <a:lnTo>
                    <a:pt x="6381" y="3484"/>
                  </a:lnTo>
                  <a:lnTo>
                    <a:pt x="6503" y="4117"/>
                  </a:lnTo>
                  <a:lnTo>
                    <a:pt x="6625" y="4823"/>
                  </a:lnTo>
                  <a:lnTo>
                    <a:pt x="6722" y="5554"/>
                  </a:lnTo>
                  <a:lnTo>
                    <a:pt x="6795" y="6260"/>
                  </a:lnTo>
                  <a:lnTo>
                    <a:pt x="6820" y="6869"/>
                  </a:lnTo>
                  <a:lnTo>
                    <a:pt x="6820" y="6869"/>
                  </a:lnTo>
                  <a:lnTo>
                    <a:pt x="6844" y="7015"/>
                  </a:lnTo>
                  <a:lnTo>
                    <a:pt x="6869" y="7161"/>
                  </a:lnTo>
                  <a:lnTo>
                    <a:pt x="6917" y="7307"/>
                  </a:lnTo>
                  <a:lnTo>
                    <a:pt x="6990" y="7405"/>
                  </a:lnTo>
                  <a:lnTo>
                    <a:pt x="7088" y="7502"/>
                  </a:lnTo>
                  <a:lnTo>
                    <a:pt x="7209" y="7575"/>
                  </a:lnTo>
                  <a:lnTo>
                    <a:pt x="7331" y="7624"/>
                  </a:lnTo>
                  <a:lnTo>
                    <a:pt x="7477" y="7648"/>
                  </a:lnTo>
                  <a:lnTo>
                    <a:pt x="7477" y="7648"/>
                  </a:lnTo>
                  <a:lnTo>
                    <a:pt x="7624" y="7624"/>
                  </a:lnTo>
                  <a:lnTo>
                    <a:pt x="7745" y="7575"/>
                  </a:lnTo>
                  <a:lnTo>
                    <a:pt x="7867" y="7502"/>
                  </a:lnTo>
                  <a:lnTo>
                    <a:pt x="7964" y="7405"/>
                  </a:lnTo>
                  <a:lnTo>
                    <a:pt x="8038" y="7307"/>
                  </a:lnTo>
                  <a:lnTo>
                    <a:pt x="8086" y="7161"/>
                  </a:lnTo>
                  <a:lnTo>
                    <a:pt x="8111" y="7015"/>
                  </a:lnTo>
                  <a:lnTo>
                    <a:pt x="8135" y="6869"/>
                  </a:lnTo>
                  <a:lnTo>
                    <a:pt x="8135" y="6869"/>
                  </a:lnTo>
                  <a:lnTo>
                    <a:pt x="8111" y="5505"/>
                  </a:lnTo>
                  <a:lnTo>
                    <a:pt x="8086" y="4872"/>
                  </a:lnTo>
                  <a:lnTo>
                    <a:pt x="8038" y="4287"/>
                  </a:lnTo>
                  <a:lnTo>
                    <a:pt x="7964" y="3703"/>
                  </a:lnTo>
                  <a:lnTo>
                    <a:pt x="7867" y="3167"/>
                  </a:lnTo>
                  <a:lnTo>
                    <a:pt x="7745" y="2656"/>
                  </a:lnTo>
                  <a:lnTo>
                    <a:pt x="7599" y="2168"/>
                  </a:lnTo>
                  <a:lnTo>
                    <a:pt x="7404" y="1754"/>
                  </a:lnTo>
                  <a:lnTo>
                    <a:pt x="7185" y="1365"/>
                  </a:lnTo>
                  <a:lnTo>
                    <a:pt x="7063" y="1170"/>
                  </a:lnTo>
                  <a:lnTo>
                    <a:pt x="6917" y="999"/>
                  </a:lnTo>
                  <a:lnTo>
                    <a:pt x="6771" y="853"/>
                  </a:lnTo>
                  <a:lnTo>
                    <a:pt x="6625" y="707"/>
                  </a:lnTo>
                  <a:lnTo>
                    <a:pt x="6454" y="561"/>
                  </a:lnTo>
                  <a:lnTo>
                    <a:pt x="6260" y="439"/>
                  </a:lnTo>
                  <a:lnTo>
                    <a:pt x="6065" y="342"/>
                  </a:lnTo>
                  <a:lnTo>
                    <a:pt x="5870" y="244"/>
                  </a:lnTo>
                  <a:lnTo>
                    <a:pt x="5651" y="171"/>
                  </a:lnTo>
                  <a:lnTo>
                    <a:pt x="5407" y="98"/>
                  </a:lnTo>
                  <a:lnTo>
                    <a:pt x="5164" y="50"/>
                  </a:lnTo>
                  <a:lnTo>
                    <a:pt x="4896" y="1"/>
                  </a:lnTo>
                  <a:lnTo>
                    <a:pt x="4896"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71;p37">
              <a:extLst>
                <a:ext uri="{FF2B5EF4-FFF2-40B4-BE49-F238E27FC236}">
                  <a16:creationId xmlns:a16="http://schemas.microsoft.com/office/drawing/2014/main" id="{9CFFA94F-37A5-D047-A62C-9D4871CCD7DB}"/>
                </a:ext>
              </a:extLst>
            </p:cNvPr>
            <p:cNvSpPr/>
            <p:nvPr/>
          </p:nvSpPr>
          <p:spPr>
            <a:xfrm>
              <a:off x="3443425" y="2267500"/>
              <a:ext cx="85275" cy="93775"/>
            </a:xfrm>
            <a:custGeom>
              <a:avLst/>
              <a:gdLst/>
              <a:ahLst/>
              <a:cxnLst/>
              <a:rect l="l" t="t" r="r" b="b"/>
              <a:pathLst>
                <a:path w="3411" h="3751" fill="none" extrusionOk="0">
                  <a:moveTo>
                    <a:pt x="1" y="1705"/>
                  </a:moveTo>
                  <a:lnTo>
                    <a:pt x="1" y="1705"/>
                  </a:lnTo>
                  <a:lnTo>
                    <a:pt x="1" y="1510"/>
                  </a:lnTo>
                  <a:lnTo>
                    <a:pt x="25" y="1315"/>
                  </a:lnTo>
                  <a:lnTo>
                    <a:pt x="74" y="1145"/>
                  </a:lnTo>
                  <a:lnTo>
                    <a:pt x="123" y="999"/>
                  </a:lnTo>
                  <a:lnTo>
                    <a:pt x="196" y="852"/>
                  </a:lnTo>
                  <a:lnTo>
                    <a:pt x="293" y="706"/>
                  </a:lnTo>
                  <a:lnTo>
                    <a:pt x="391" y="585"/>
                  </a:lnTo>
                  <a:lnTo>
                    <a:pt x="488" y="463"/>
                  </a:lnTo>
                  <a:lnTo>
                    <a:pt x="610" y="341"/>
                  </a:lnTo>
                  <a:lnTo>
                    <a:pt x="756" y="268"/>
                  </a:lnTo>
                  <a:lnTo>
                    <a:pt x="902" y="171"/>
                  </a:lnTo>
                  <a:lnTo>
                    <a:pt x="1048" y="122"/>
                  </a:lnTo>
                  <a:lnTo>
                    <a:pt x="1194" y="49"/>
                  </a:lnTo>
                  <a:lnTo>
                    <a:pt x="1365" y="24"/>
                  </a:lnTo>
                  <a:lnTo>
                    <a:pt x="1535" y="0"/>
                  </a:lnTo>
                  <a:lnTo>
                    <a:pt x="1706" y="0"/>
                  </a:lnTo>
                  <a:lnTo>
                    <a:pt x="1706" y="0"/>
                  </a:lnTo>
                  <a:lnTo>
                    <a:pt x="1876" y="0"/>
                  </a:lnTo>
                  <a:lnTo>
                    <a:pt x="2047" y="24"/>
                  </a:lnTo>
                  <a:lnTo>
                    <a:pt x="2217" y="49"/>
                  </a:lnTo>
                  <a:lnTo>
                    <a:pt x="2363" y="122"/>
                  </a:lnTo>
                  <a:lnTo>
                    <a:pt x="2509" y="171"/>
                  </a:lnTo>
                  <a:lnTo>
                    <a:pt x="2656" y="268"/>
                  </a:lnTo>
                  <a:lnTo>
                    <a:pt x="2802" y="341"/>
                  </a:lnTo>
                  <a:lnTo>
                    <a:pt x="2923" y="463"/>
                  </a:lnTo>
                  <a:lnTo>
                    <a:pt x="3021" y="585"/>
                  </a:lnTo>
                  <a:lnTo>
                    <a:pt x="3118" y="706"/>
                  </a:lnTo>
                  <a:lnTo>
                    <a:pt x="3216" y="852"/>
                  </a:lnTo>
                  <a:lnTo>
                    <a:pt x="3289" y="999"/>
                  </a:lnTo>
                  <a:lnTo>
                    <a:pt x="3337" y="1145"/>
                  </a:lnTo>
                  <a:lnTo>
                    <a:pt x="3386" y="1315"/>
                  </a:lnTo>
                  <a:lnTo>
                    <a:pt x="3411" y="1510"/>
                  </a:lnTo>
                  <a:lnTo>
                    <a:pt x="3411" y="1705"/>
                  </a:lnTo>
                  <a:lnTo>
                    <a:pt x="3411" y="1705"/>
                  </a:lnTo>
                  <a:lnTo>
                    <a:pt x="3411" y="1900"/>
                  </a:lnTo>
                  <a:lnTo>
                    <a:pt x="3386" y="2095"/>
                  </a:lnTo>
                  <a:lnTo>
                    <a:pt x="3337" y="2265"/>
                  </a:lnTo>
                  <a:lnTo>
                    <a:pt x="3289" y="2460"/>
                  </a:lnTo>
                  <a:lnTo>
                    <a:pt x="3216" y="2630"/>
                  </a:lnTo>
                  <a:lnTo>
                    <a:pt x="3118" y="2801"/>
                  </a:lnTo>
                  <a:lnTo>
                    <a:pt x="3021" y="2971"/>
                  </a:lnTo>
                  <a:lnTo>
                    <a:pt x="2923" y="3117"/>
                  </a:lnTo>
                  <a:lnTo>
                    <a:pt x="2802" y="3264"/>
                  </a:lnTo>
                  <a:lnTo>
                    <a:pt x="2656" y="3385"/>
                  </a:lnTo>
                  <a:lnTo>
                    <a:pt x="2509" y="3483"/>
                  </a:lnTo>
                  <a:lnTo>
                    <a:pt x="2363" y="3580"/>
                  </a:lnTo>
                  <a:lnTo>
                    <a:pt x="2217" y="3653"/>
                  </a:lnTo>
                  <a:lnTo>
                    <a:pt x="2047" y="3702"/>
                  </a:lnTo>
                  <a:lnTo>
                    <a:pt x="1876" y="3751"/>
                  </a:lnTo>
                  <a:lnTo>
                    <a:pt x="1706" y="3751"/>
                  </a:lnTo>
                  <a:lnTo>
                    <a:pt x="1706" y="3751"/>
                  </a:lnTo>
                  <a:lnTo>
                    <a:pt x="1535" y="3751"/>
                  </a:lnTo>
                  <a:lnTo>
                    <a:pt x="1365" y="3702"/>
                  </a:lnTo>
                  <a:lnTo>
                    <a:pt x="1194" y="3653"/>
                  </a:lnTo>
                  <a:lnTo>
                    <a:pt x="1048" y="3580"/>
                  </a:lnTo>
                  <a:lnTo>
                    <a:pt x="902" y="3483"/>
                  </a:lnTo>
                  <a:lnTo>
                    <a:pt x="756" y="3385"/>
                  </a:lnTo>
                  <a:lnTo>
                    <a:pt x="610" y="3264"/>
                  </a:lnTo>
                  <a:lnTo>
                    <a:pt x="488" y="3117"/>
                  </a:lnTo>
                  <a:lnTo>
                    <a:pt x="391" y="2971"/>
                  </a:lnTo>
                  <a:lnTo>
                    <a:pt x="293" y="2801"/>
                  </a:lnTo>
                  <a:lnTo>
                    <a:pt x="196" y="2630"/>
                  </a:lnTo>
                  <a:lnTo>
                    <a:pt x="123" y="2460"/>
                  </a:lnTo>
                  <a:lnTo>
                    <a:pt x="74" y="2265"/>
                  </a:lnTo>
                  <a:lnTo>
                    <a:pt x="25" y="2095"/>
                  </a:lnTo>
                  <a:lnTo>
                    <a:pt x="1" y="1900"/>
                  </a:lnTo>
                  <a:lnTo>
                    <a:pt x="1" y="1705"/>
                  </a:lnTo>
                  <a:lnTo>
                    <a:pt x="1" y="170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 name="Google Shape;413;p26">
            <a:extLst>
              <a:ext uri="{FF2B5EF4-FFF2-40B4-BE49-F238E27FC236}">
                <a16:creationId xmlns:a16="http://schemas.microsoft.com/office/drawing/2014/main" id="{95670229-09CD-3841-98C4-14F867197960}"/>
              </a:ext>
            </a:extLst>
          </p:cNvPr>
          <p:cNvSpPr txBox="1">
            <a:spLocks/>
          </p:cNvSpPr>
          <p:nvPr/>
        </p:nvSpPr>
        <p:spPr>
          <a:xfrm>
            <a:off x="7656600" y="5428435"/>
            <a:ext cx="1487400" cy="315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1pPr>
            <a:lvl2pPr marR="0" lvl="1"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2pPr>
            <a:lvl3pPr marR="0" lvl="2"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3pPr>
            <a:lvl4pPr marR="0" lvl="3"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4pPr>
            <a:lvl5pPr marR="0" lvl="4"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5pPr>
            <a:lvl6pPr marR="0" lvl="5"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6pPr>
            <a:lvl7pPr marR="0" lvl="6"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7pPr>
            <a:lvl8pPr marR="0" lvl="7"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8pPr>
            <a:lvl9pPr marR="0" lvl="8"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9pPr>
          </a:lstStyle>
          <a:p>
            <a:fld id="{00000000-1234-1234-1234-123412341234}" type="slidenum">
              <a:rPr lang="en" smtClean="0"/>
              <a:pPr/>
              <a:t>5</a:t>
            </a:fld>
            <a:endParaRPr lang="en"/>
          </a:p>
        </p:txBody>
      </p:sp>
      <p:sp>
        <p:nvSpPr>
          <p:cNvPr id="38" name="Text Placeholder 2">
            <a:extLst>
              <a:ext uri="{FF2B5EF4-FFF2-40B4-BE49-F238E27FC236}">
                <a16:creationId xmlns:a16="http://schemas.microsoft.com/office/drawing/2014/main" id="{BE146858-5FAD-3646-AA92-02F237753DAE}"/>
              </a:ext>
            </a:extLst>
          </p:cNvPr>
          <p:cNvSpPr>
            <a:spLocks noGrp="1"/>
          </p:cNvSpPr>
          <p:nvPr>
            <p:ph type="body" idx="1"/>
          </p:nvPr>
        </p:nvSpPr>
        <p:spPr>
          <a:xfrm>
            <a:off x="307771" y="1502481"/>
            <a:ext cx="7723235" cy="2880333"/>
          </a:xfrm>
        </p:spPr>
        <p:txBody>
          <a:bodyPr/>
          <a:lstStyle/>
          <a:p>
            <a:pPr marL="101600" indent="0">
              <a:buNone/>
            </a:pPr>
            <a:r>
              <a:rPr lang="en-US" dirty="0">
                <a:latin typeface="Roboto Condensed" panose="02000000000000000000" pitchFamily="2" charset="0"/>
                <a:ea typeface="Roboto Condensed" panose="02000000000000000000" pitchFamily="2" charset="0"/>
              </a:rPr>
              <a:t>From BME TA Agreement </a:t>
            </a:r>
          </a:p>
          <a:p>
            <a:pPr>
              <a:buFont typeface="Wingdings" pitchFamily="2" charset="2"/>
              <a:buChar char="§"/>
            </a:pPr>
            <a:r>
              <a:rPr lang="en-US" dirty="0">
                <a:latin typeface="Roboto Condensed" panose="02000000000000000000" pitchFamily="2" charset="0"/>
                <a:ea typeface="Roboto Condensed" panose="02000000000000000000" pitchFamily="2" charset="0"/>
              </a:rPr>
              <a:t>grade or otherwise evaluate student work </a:t>
            </a:r>
          </a:p>
          <a:p>
            <a:pPr>
              <a:buFont typeface="Wingdings" pitchFamily="2" charset="2"/>
              <a:buChar char="§"/>
            </a:pPr>
            <a:r>
              <a:rPr lang="en-US" dirty="0">
                <a:latin typeface="Roboto Condensed" panose="02000000000000000000" pitchFamily="2" charset="0"/>
                <a:ea typeface="Roboto Condensed" panose="02000000000000000000" pitchFamily="2" charset="0"/>
              </a:rPr>
              <a:t>monitor and lead lab sections, student discussion sessions, recitation sessions and similar activities </a:t>
            </a:r>
          </a:p>
          <a:p>
            <a:pPr>
              <a:buFont typeface="Wingdings" pitchFamily="2" charset="2"/>
              <a:buChar char="§"/>
            </a:pPr>
            <a:r>
              <a:rPr lang="en-US" dirty="0">
                <a:latin typeface="Roboto Condensed" panose="02000000000000000000" pitchFamily="2" charset="0"/>
                <a:ea typeface="Roboto Condensed" panose="02000000000000000000" pitchFamily="2" charset="0"/>
              </a:rPr>
              <a:t>hold office hours for student assistance </a:t>
            </a:r>
          </a:p>
          <a:p>
            <a:pPr>
              <a:buFont typeface="Wingdings" pitchFamily="2" charset="2"/>
              <a:buChar char="§"/>
            </a:pPr>
            <a:r>
              <a:rPr lang="en-US" dirty="0">
                <a:latin typeface="Roboto Condensed" panose="02000000000000000000" pitchFamily="2" charset="0"/>
                <a:ea typeface="Roboto Condensed" panose="02000000000000000000" pitchFamily="2" charset="0"/>
              </a:rPr>
              <a:t>perform clerical tasks associated with course instruction </a:t>
            </a:r>
          </a:p>
          <a:p>
            <a:pPr>
              <a:buFont typeface="Wingdings" pitchFamily="2" charset="2"/>
              <a:buChar char="§"/>
            </a:pPr>
            <a:r>
              <a:rPr lang="en-US" dirty="0">
                <a:latin typeface="Roboto Condensed" panose="02000000000000000000" pitchFamily="2" charset="0"/>
                <a:ea typeface="Roboto Condensed" panose="02000000000000000000" pitchFamily="2" charset="0"/>
              </a:rPr>
              <a:t>provide feedback to the instructor about class performance</a:t>
            </a:r>
          </a:p>
        </p:txBody>
      </p:sp>
    </p:spTree>
    <p:extLst>
      <p:ext uri="{BB962C8B-B14F-4D97-AF65-F5344CB8AC3E}">
        <p14:creationId xmlns:p14="http://schemas.microsoft.com/office/powerpoint/2010/main" val="3493883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latin typeface="Roboto Condensed" panose="02000000000000000000" pitchFamily="2" charset="0"/>
                <a:ea typeface="Roboto Condensed" panose="02000000000000000000" pitchFamily="2" charset="0"/>
              </a:rPr>
              <a:t>Roles of a TA</a:t>
            </a:r>
            <a:endParaRPr sz="3600" dirty="0">
              <a:latin typeface="Roboto Condensed" panose="02000000000000000000" pitchFamily="2" charset="0"/>
              <a:ea typeface="Roboto Condensed" panose="02000000000000000000" pitchFamily="2" charset="0"/>
            </a:endParaRPr>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latin typeface="Roboto Condensed" panose="02000000000000000000" pitchFamily="2" charset="0"/>
                <a:ea typeface="Roboto Condensed" panose="02000000000000000000" pitchFamily="2" charset="0"/>
              </a:rPr>
              <a:t>6</a:t>
            </a:fld>
            <a:endParaRPr>
              <a:latin typeface="Roboto Condensed" panose="02000000000000000000" pitchFamily="2" charset="0"/>
              <a:ea typeface="Roboto Condensed" panose="02000000000000000000" pitchFamily="2" charset="0"/>
            </a:endParaRPr>
          </a:p>
        </p:txBody>
      </p:sp>
      <p:grpSp>
        <p:nvGrpSpPr>
          <p:cNvPr id="22" name="Google Shape;669;p37">
            <a:extLst>
              <a:ext uri="{FF2B5EF4-FFF2-40B4-BE49-F238E27FC236}">
                <a16:creationId xmlns:a16="http://schemas.microsoft.com/office/drawing/2014/main" id="{828BCB38-BF79-904B-B008-52900A54CE8B}"/>
              </a:ext>
            </a:extLst>
          </p:cNvPr>
          <p:cNvGrpSpPr/>
          <p:nvPr/>
        </p:nvGrpSpPr>
        <p:grpSpPr>
          <a:xfrm>
            <a:off x="307771" y="487956"/>
            <a:ext cx="304551" cy="575438"/>
            <a:chOff x="3384375" y="2267500"/>
            <a:chExt cx="203375" cy="507825"/>
          </a:xfrm>
        </p:grpSpPr>
        <p:sp>
          <p:nvSpPr>
            <p:cNvPr id="23" name="Google Shape;670;p37">
              <a:extLst>
                <a:ext uri="{FF2B5EF4-FFF2-40B4-BE49-F238E27FC236}">
                  <a16:creationId xmlns:a16="http://schemas.microsoft.com/office/drawing/2014/main" id="{E4789C61-22B6-F645-A08E-BEB40537ED8C}"/>
                </a:ext>
              </a:extLst>
            </p:cNvPr>
            <p:cNvSpPr/>
            <p:nvPr/>
          </p:nvSpPr>
          <p:spPr>
            <a:xfrm>
              <a:off x="3384375" y="2373425"/>
              <a:ext cx="203375" cy="401900"/>
            </a:xfrm>
            <a:custGeom>
              <a:avLst/>
              <a:gdLst/>
              <a:ahLst/>
              <a:cxnLst/>
              <a:rect l="l" t="t" r="r" b="b"/>
              <a:pathLst>
                <a:path w="8135" h="16076" fill="none" extrusionOk="0">
                  <a:moveTo>
                    <a:pt x="4896" y="1"/>
                  </a:moveTo>
                  <a:lnTo>
                    <a:pt x="4896" y="1"/>
                  </a:lnTo>
                  <a:lnTo>
                    <a:pt x="4701" y="74"/>
                  </a:lnTo>
                  <a:lnTo>
                    <a:pt x="4506" y="147"/>
                  </a:lnTo>
                  <a:lnTo>
                    <a:pt x="4287" y="196"/>
                  </a:lnTo>
                  <a:lnTo>
                    <a:pt x="4068" y="196"/>
                  </a:lnTo>
                  <a:lnTo>
                    <a:pt x="4068" y="196"/>
                  </a:lnTo>
                  <a:lnTo>
                    <a:pt x="3848" y="196"/>
                  </a:lnTo>
                  <a:lnTo>
                    <a:pt x="3654" y="147"/>
                  </a:lnTo>
                  <a:lnTo>
                    <a:pt x="3434" y="98"/>
                  </a:lnTo>
                  <a:lnTo>
                    <a:pt x="3240" y="1"/>
                  </a:lnTo>
                  <a:lnTo>
                    <a:pt x="3240" y="1"/>
                  </a:lnTo>
                  <a:lnTo>
                    <a:pt x="2996" y="50"/>
                  </a:lnTo>
                  <a:lnTo>
                    <a:pt x="2777" y="98"/>
                  </a:lnTo>
                  <a:lnTo>
                    <a:pt x="2558" y="171"/>
                  </a:lnTo>
                  <a:lnTo>
                    <a:pt x="2363" y="269"/>
                  </a:lnTo>
                  <a:lnTo>
                    <a:pt x="2168" y="366"/>
                  </a:lnTo>
                  <a:lnTo>
                    <a:pt x="1973" y="464"/>
                  </a:lnTo>
                  <a:lnTo>
                    <a:pt x="1803" y="585"/>
                  </a:lnTo>
                  <a:lnTo>
                    <a:pt x="1632" y="731"/>
                  </a:lnTo>
                  <a:lnTo>
                    <a:pt x="1486" y="878"/>
                  </a:lnTo>
                  <a:lnTo>
                    <a:pt x="1340" y="1024"/>
                  </a:lnTo>
                  <a:lnTo>
                    <a:pt x="1072" y="1365"/>
                  </a:lnTo>
                  <a:lnTo>
                    <a:pt x="853" y="1779"/>
                  </a:lnTo>
                  <a:lnTo>
                    <a:pt x="658" y="2193"/>
                  </a:lnTo>
                  <a:lnTo>
                    <a:pt x="488" y="2680"/>
                  </a:lnTo>
                  <a:lnTo>
                    <a:pt x="341" y="3167"/>
                  </a:lnTo>
                  <a:lnTo>
                    <a:pt x="244" y="3727"/>
                  </a:lnTo>
                  <a:lnTo>
                    <a:pt x="147" y="4287"/>
                  </a:lnTo>
                  <a:lnTo>
                    <a:pt x="73" y="4896"/>
                  </a:lnTo>
                  <a:lnTo>
                    <a:pt x="49" y="5529"/>
                  </a:lnTo>
                  <a:lnTo>
                    <a:pt x="25" y="6187"/>
                  </a:lnTo>
                  <a:lnTo>
                    <a:pt x="0" y="6869"/>
                  </a:lnTo>
                  <a:lnTo>
                    <a:pt x="0" y="6869"/>
                  </a:lnTo>
                  <a:lnTo>
                    <a:pt x="25" y="7015"/>
                  </a:lnTo>
                  <a:lnTo>
                    <a:pt x="49" y="7161"/>
                  </a:lnTo>
                  <a:lnTo>
                    <a:pt x="98" y="7307"/>
                  </a:lnTo>
                  <a:lnTo>
                    <a:pt x="171" y="7405"/>
                  </a:lnTo>
                  <a:lnTo>
                    <a:pt x="268" y="7502"/>
                  </a:lnTo>
                  <a:lnTo>
                    <a:pt x="390" y="7575"/>
                  </a:lnTo>
                  <a:lnTo>
                    <a:pt x="512" y="7624"/>
                  </a:lnTo>
                  <a:lnTo>
                    <a:pt x="658" y="7648"/>
                  </a:lnTo>
                  <a:lnTo>
                    <a:pt x="658" y="7648"/>
                  </a:lnTo>
                  <a:lnTo>
                    <a:pt x="804" y="7624"/>
                  </a:lnTo>
                  <a:lnTo>
                    <a:pt x="926" y="7575"/>
                  </a:lnTo>
                  <a:lnTo>
                    <a:pt x="1048" y="7502"/>
                  </a:lnTo>
                  <a:lnTo>
                    <a:pt x="1145" y="7405"/>
                  </a:lnTo>
                  <a:lnTo>
                    <a:pt x="1218" y="7307"/>
                  </a:lnTo>
                  <a:lnTo>
                    <a:pt x="1267" y="7161"/>
                  </a:lnTo>
                  <a:lnTo>
                    <a:pt x="1291" y="7015"/>
                  </a:lnTo>
                  <a:lnTo>
                    <a:pt x="1316" y="6869"/>
                  </a:lnTo>
                  <a:lnTo>
                    <a:pt x="1316" y="6869"/>
                  </a:lnTo>
                  <a:lnTo>
                    <a:pt x="1340" y="6260"/>
                  </a:lnTo>
                  <a:lnTo>
                    <a:pt x="1413" y="5554"/>
                  </a:lnTo>
                  <a:lnTo>
                    <a:pt x="1510" y="4847"/>
                  </a:lnTo>
                  <a:lnTo>
                    <a:pt x="1632" y="4141"/>
                  </a:lnTo>
                  <a:lnTo>
                    <a:pt x="1754" y="3532"/>
                  </a:lnTo>
                  <a:lnTo>
                    <a:pt x="1876" y="3021"/>
                  </a:lnTo>
                  <a:lnTo>
                    <a:pt x="1998" y="2680"/>
                  </a:lnTo>
                  <a:lnTo>
                    <a:pt x="2046" y="2607"/>
                  </a:lnTo>
                  <a:lnTo>
                    <a:pt x="2095" y="2582"/>
                  </a:lnTo>
                  <a:lnTo>
                    <a:pt x="2095" y="2582"/>
                  </a:lnTo>
                  <a:lnTo>
                    <a:pt x="2095" y="2631"/>
                  </a:lnTo>
                  <a:lnTo>
                    <a:pt x="2119" y="2729"/>
                  </a:lnTo>
                  <a:lnTo>
                    <a:pt x="2119" y="3143"/>
                  </a:lnTo>
                  <a:lnTo>
                    <a:pt x="2071" y="4555"/>
                  </a:lnTo>
                  <a:lnTo>
                    <a:pt x="1949" y="6577"/>
                  </a:lnTo>
                  <a:lnTo>
                    <a:pt x="1827" y="8842"/>
                  </a:lnTo>
                  <a:lnTo>
                    <a:pt x="1535" y="13128"/>
                  </a:lnTo>
                  <a:lnTo>
                    <a:pt x="1389" y="15077"/>
                  </a:lnTo>
                  <a:lnTo>
                    <a:pt x="1389" y="15077"/>
                  </a:lnTo>
                  <a:lnTo>
                    <a:pt x="1389" y="15247"/>
                  </a:lnTo>
                  <a:lnTo>
                    <a:pt x="1413" y="15418"/>
                  </a:lnTo>
                  <a:lnTo>
                    <a:pt x="1462" y="15564"/>
                  </a:lnTo>
                  <a:lnTo>
                    <a:pt x="1559" y="15710"/>
                  </a:lnTo>
                  <a:lnTo>
                    <a:pt x="1657" y="15856"/>
                  </a:lnTo>
                  <a:lnTo>
                    <a:pt x="1778" y="15953"/>
                  </a:lnTo>
                  <a:lnTo>
                    <a:pt x="1924" y="16026"/>
                  </a:lnTo>
                  <a:lnTo>
                    <a:pt x="2095" y="16075"/>
                  </a:lnTo>
                  <a:lnTo>
                    <a:pt x="2095" y="16075"/>
                  </a:lnTo>
                  <a:lnTo>
                    <a:pt x="2217" y="16075"/>
                  </a:lnTo>
                  <a:lnTo>
                    <a:pt x="2217" y="16075"/>
                  </a:lnTo>
                  <a:lnTo>
                    <a:pt x="2387" y="16075"/>
                  </a:lnTo>
                  <a:lnTo>
                    <a:pt x="2509" y="16026"/>
                  </a:lnTo>
                  <a:lnTo>
                    <a:pt x="2655" y="15953"/>
                  </a:lnTo>
                  <a:lnTo>
                    <a:pt x="2777" y="15880"/>
                  </a:lnTo>
                  <a:lnTo>
                    <a:pt x="2874" y="15758"/>
                  </a:lnTo>
                  <a:lnTo>
                    <a:pt x="2947" y="15637"/>
                  </a:lnTo>
                  <a:lnTo>
                    <a:pt x="3020" y="15491"/>
                  </a:lnTo>
                  <a:lnTo>
                    <a:pt x="3045" y="15344"/>
                  </a:lnTo>
                  <a:lnTo>
                    <a:pt x="3702" y="8525"/>
                  </a:lnTo>
                  <a:lnTo>
                    <a:pt x="3702" y="8525"/>
                  </a:lnTo>
                  <a:lnTo>
                    <a:pt x="3727" y="8452"/>
                  </a:lnTo>
                  <a:lnTo>
                    <a:pt x="3775" y="8330"/>
                  </a:lnTo>
                  <a:lnTo>
                    <a:pt x="3824" y="8282"/>
                  </a:lnTo>
                  <a:lnTo>
                    <a:pt x="3873" y="8208"/>
                  </a:lnTo>
                  <a:lnTo>
                    <a:pt x="3970" y="8184"/>
                  </a:lnTo>
                  <a:lnTo>
                    <a:pt x="4068" y="8160"/>
                  </a:lnTo>
                  <a:lnTo>
                    <a:pt x="4068" y="8160"/>
                  </a:lnTo>
                  <a:lnTo>
                    <a:pt x="4165" y="8184"/>
                  </a:lnTo>
                  <a:lnTo>
                    <a:pt x="4263" y="8208"/>
                  </a:lnTo>
                  <a:lnTo>
                    <a:pt x="4311" y="8282"/>
                  </a:lnTo>
                  <a:lnTo>
                    <a:pt x="4360" y="8330"/>
                  </a:lnTo>
                  <a:lnTo>
                    <a:pt x="4409" y="8452"/>
                  </a:lnTo>
                  <a:lnTo>
                    <a:pt x="4433" y="8525"/>
                  </a:lnTo>
                  <a:lnTo>
                    <a:pt x="5091" y="15344"/>
                  </a:lnTo>
                  <a:lnTo>
                    <a:pt x="5091" y="15344"/>
                  </a:lnTo>
                  <a:lnTo>
                    <a:pt x="5115" y="15491"/>
                  </a:lnTo>
                  <a:lnTo>
                    <a:pt x="5188" y="15637"/>
                  </a:lnTo>
                  <a:lnTo>
                    <a:pt x="5261" y="15758"/>
                  </a:lnTo>
                  <a:lnTo>
                    <a:pt x="5358" y="15880"/>
                  </a:lnTo>
                  <a:lnTo>
                    <a:pt x="5480" y="15953"/>
                  </a:lnTo>
                  <a:lnTo>
                    <a:pt x="5626" y="16026"/>
                  </a:lnTo>
                  <a:lnTo>
                    <a:pt x="5748" y="16075"/>
                  </a:lnTo>
                  <a:lnTo>
                    <a:pt x="5919" y="16075"/>
                  </a:lnTo>
                  <a:lnTo>
                    <a:pt x="5919" y="16075"/>
                  </a:lnTo>
                  <a:lnTo>
                    <a:pt x="6040" y="16075"/>
                  </a:lnTo>
                  <a:lnTo>
                    <a:pt x="6040" y="16075"/>
                  </a:lnTo>
                  <a:lnTo>
                    <a:pt x="6211" y="16026"/>
                  </a:lnTo>
                  <a:lnTo>
                    <a:pt x="6357" y="15953"/>
                  </a:lnTo>
                  <a:lnTo>
                    <a:pt x="6479" y="15856"/>
                  </a:lnTo>
                  <a:lnTo>
                    <a:pt x="6576" y="15710"/>
                  </a:lnTo>
                  <a:lnTo>
                    <a:pt x="6674" y="15564"/>
                  </a:lnTo>
                  <a:lnTo>
                    <a:pt x="6722" y="15418"/>
                  </a:lnTo>
                  <a:lnTo>
                    <a:pt x="6747" y="15247"/>
                  </a:lnTo>
                  <a:lnTo>
                    <a:pt x="6747" y="15077"/>
                  </a:lnTo>
                  <a:lnTo>
                    <a:pt x="6747" y="15077"/>
                  </a:lnTo>
                  <a:lnTo>
                    <a:pt x="6601" y="13128"/>
                  </a:lnTo>
                  <a:lnTo>
                    <a:pt x="6333" y="8890"/>
                  </a:lnTo>
                  <a:lnTo>
                    <a:pt x="6187" y="6601"/>
                  </a:lnTo>
                  <a:lnTo>
                    <a:pt x="6089" y="4604"/>
                  </a:lnTo>
                  <a:lnTo>
                    <a:pt x="6040" y="3167"/>
                  </a:lnTo>
                  <a:lnTo>
                    <a:pt x="6040" y="2753"/>
                  </a:lnTo>
                  <a:lnTo>
                    <a:pt x="6040" y="2582"/>
                  </a:lnTo>
                  <a:lnTo>
                    <a:pt x="6040" y="2582"/>
                  </a:lnTo>
                  <a:lnTo>
                    <a:pt x="6065" y="2582"/>
                  </a:lnTo>
                  <a:lnTo>
                    <a:pt x="6089" y="2582"/>
                  </a:lnTo>
                  <a:lnTo>
                    <a:pt x="6138" y="2680"/>
                  </a:lnTo>
                  <a:lnTo>
                    <a:pt x="6235" y="2996"/>
                  </a:lnTo>
                  <a:lnTo>
                    <a:pt x="6381" y="3484"/>
                  </a:lnTo>
                  <a:lnTo>
                    <a:pt x="6503" y="4117"/>
                  </a:lnTo>
                  <a:lnTo>
                    <a:pt x="6625" y="4823"/>
                  </a:lnTo>
                  <a:lnTo>
                    <a:pt x="6722" y="5554"/>
                  </a:lnTo>
                  <a:lnTo>
                    <a:pt x="6795" y="6260"/>
                  </a:lnTo>
                  <a:lnTo>
                    <a:pt x="6820" y="6869"/>
                  </a:lnTo>
                  <a:lnTo>
                    <a:pt x="6820" y="6869"/>
                  </a:lnTo>
                  <a:lnTo>
                    <a:pt x="6844" y="7015"/>
                  </a:lnTo>
                  <a:lnTo>
                    <a:pt x="6869" y="7161"/>
                  </a:lnTo>
                  <a:lnTo>
                    <a:pt x="6917" y="7307"/>
                  </a:lnTo>
                  <a:lnTo>
                    <a:pt x="6990" y="7405"/>
                  </a:lnTo>
                  <a:lnTo>
                    <a:pt x="7088" y="7502"/>
                  </a:lnTo>
                  <a:lnTo>
                    <a:pt x="7209" y="7575"/>
                  </a:lnTo>
                  <a:lnTo>
                    <a:pt x="7331" y="7624"/>
                  </a:lnTo>
                  <a:lnTo>
                    <a:pt x="7477" y="7648"/>
                  </a:lnTo>
                  <a:lnTo>
                    <a:pt x="7477" y="7648"/>
                  </a:lnTo>
                  <a:lnTo>
                    <a:pt x="7624" y="7624"/>
                  </a:lnTo>
                  <a:lnTo>
                    <a:pt x="7745" y="7575"/>
                  </a:lnTo>
                  <a:lnTo>
                    <a:pt x="7867" y="7502"/>
                  </a:lnTo>
                  <a:lnTo>
                    <a:pt x="7964" y="7405"/>
                  </a:lnTo>
                  <a:lnTo>
                    <a:pt x="8038" y="7307"/>
                  </a:lnTo>
                  <a:lnTo>
                    <a:pt x="8086" y="7161"/>
                  </a:lnTo>
                  <a:lnTo>
                    <a:pt x="8111" y="7015"/>
                  </a:lnTo>
                  <a:lnTo>
                    <a:pt x="8135" y="6869"/>
                  </a:lnTo>
                  <a:lnTo>
                    <a:pt x="8135" y="6869"/>
                  </a:lnTo>
                  <a:lnTo>
                    <a:pt x="8111" y="5505"/>
                  </a:lnTo>
                  <a:lnTo>
                    <a:pt x="8086" y="4872"/>
                  </a:lnTo>
                  <a:lnTo>
                    <a:pt x="8038" y="4287"/>
                  </a:lnTo>
                  <a:lnTo>
                    <a:pt x="7964" y="3703"/>
                  </a:lnTo>
                  <a:lnTo>
                    <a:pt x="7867" y="3167"/>
                  </a:lnTo>
                  <a:lnTo>
                    <a:pt x="7745" y="2656"/>
                  </a:lnTo>
                  <a:lnTo>
                    <a:pt x="7599" y="2168"/>
                  </a:lnTo>
                  <a:lnTo>
                    <a:pt x="7404" y="1754"/>
                  </a:lnTo>
                  <a:lnTo>
                    <a:pt x="7185" y="1365"/>
                  </a:lnTo>
                  <a:lnTo>
                    <a:pt x="7063" y="1170"/>
                  </a:lnTo>
                  <a:lnTo>
                    <a:pt x="6917" y="999"/>
                  </a:lnTo>
                  <a:lnTo>
                    <a:pt x="6771" y="853"/>
                  </a:lnTo>
                  <a:lnTo>
                    <a:pt x="6625" y="707"/>
                  </a:lnTo>
                  <a:lnTo>
                    <a:pt x="6454" y="561"/>
                  </a:lnTo>
                  <a:lnTo>
                    <a:pt x="6260" y="439"/>
                  </a:lnTo>
                  <a:lnTo>
                    <a:pt x="6065" y="342"/>
                  </a:lnTo>
                  <a:lnTo>
                    <a:pt x="5870" y="244"/>
                  </a:lnTo>
                  <a:lnTo>
                    <a:pt x="5651" y="171"/>
                  </a:lnTo>
                  <a:lnTo>
                    <a:pt x="5407" y="98"/>
                  </a:lnTo>
                  <a:lnTo>
                    <a:pt x="5164" y="50"/>
                  </a:lnTo>
                  <a:lnTo>
                    <a:pt x="4896" y="1"/>
                  </a:lnTo>
                  <a:lnTo>
                    <a:pt x="4896"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endParaRPr>
            </a:p>
          </p:txBody>
        </p:sp>
        <p:sp>
          <p:nvSpPr>
            <p:cNvPr id="24" name="Google Shape;671;p37">
              <a:extLst>
                <a:ext uri="{FF2B5EF4-FFF2-40B4-BE49-F238E27FC236}">
                  <a16:creationId xmlns:a16="http://schemas.microsoft.com/office/drawing/2014/main" id="{9CFFA94F-37A5-D047-A62C-9D4871CCD7DB}"/>
                </a:ext>
              </a:extLst>
            </p:cNvPr>
            <p:cNvSpPr/>
            <p:nvPr/>
          </p:nvSpPr>
          <p:spPr>
            <a:xfrm>
              <a:off x="3443425" y="2267500"/>
              <a:ext cx="85275" cy="93775"/>
            </a:xfrm>
            <a:custGeom>
              <a:avLst/>
              <a:gdLst/>
              <a:ahLst/>
              <a:cxnLst/>
              <a:rect l="l" t="t" r="r" b="b"/>
              <a:pathLst>
                <a:path w="3411" h="3751" fill="none" extrusionOk="0">
                  <a:moveTo>
                    <a:pt x="1" y="1705"/>
                  </a:moveTo>
                  <a:lnTo>
                    <a:pt x="1" y="1705"/>
                  </a:lnTo>
                  <a:lnTo>
                    <a:pt x="1" y="1510"/>
                  </a:lnTo>
                  <a:lnTo>
                    <a:pt x="25" y="1315"/>
                  </a:lnTo>
                  <a:lnTo>
                    <a:pt x="74" y="1145"/>
                  </a:lnTo>
                  <a:lnTo>
                    <a:pt x="123" y="999"/>
                  </a:lnTo>
                  <a:lnTo>
                    <a:pt x="196" y="852"/>
                  </a:lnTo>
                  <a:lnTo>
                    <a:pt x="293" y="706"/>
                  </a:lnTo>
                  <a:lnTo>
                    <a:pt x="391" y="585"/>
                  </a:lnTo>
                  <a:lnTo>
                    <a:pt x="488" y="463"/>
                  </a:lnTo>
                  <a:lnTo>
                    <a:pt x="610" y="341"/>
                  </a:lnTo>
                  <a:lnTo>
                    <a:pt x="756" y="268"/>
                  </a:lnTo>
                  <a:lnTo>
                    <a:pt x="902" y="171"/>
                  </a:lnTo>
                  <a:lnTo>
                    <a:pt x="1048" y="122"/>
                  </a:lnTo>
                  <a:lnTo>
                    <a:pt x="1194" y="49"/>
                  </a:lnTo>
                  <a:lnTo>
                    <a:pt x="1365" y="24"/>
                  </a:lnTo>
                  <a:lnTo>
                    <a:pt x="1535" y="0"/>
                  </a:lnTo>
                  <a:lnTo>
                    <a:pt x="1706" y="0"/>
                  </a:lnTo>
                  <a:lnTo>
                    <a:pt x="1706" y="0"/>
                  </a:lnTo>
                  <a:lnTo>
                    <a:pt x="1876" y="0"/>
                  </a:lnTo>
                  <a:lnTo>
                    <a:pt x="2047" y="24"/>
                  </a:lnTo>
                  <a:lnTo>
                    <a:pt x="2217" y="49"/>
                  </a:lnTo>
                  <a:lnTo>
                    <a:pt x="2363" y="122"/>
                  </a:lnTo>
                  <a:lnTo>
                    <a:pt x="2509" y="171"/>
                  </a:lnTo>
                  <a:lnTo>
                    <a:pt x="2656" y="268"/>
                  </a:lnTo>
                  <a:lnTo>
                    <a:pt x="2802" y="341"/>
                  </a:lnTo>
                  <a:lnTo>
                    <a:pt x="2923" y="463"/>
                  </a:lnTo>
                  <a:lnTo>
                    <a:pt x="3021" y="585"/>
                  </a:lnTo>
                  <a:lnTo>
                    <a:pt x="3118" y="706"/>
                  </a:lnTo>
                  <a:lnTo>
                    <a:pt x="3216" y="852"/>
                  </a:lnTo>
                  <a:lnTo>
                    <a:pt x="3289" y="999"/>
                  </a:lnTo>
                  <a:lnTo>
                    <a:pt x="3337" y="1145"/>
                  </a:lnTo>
                  <a:lnTo>
                    <a:pt x="3386" y="1315"/>
                  </a:lnTo>
                  <a:lnTo>
                    <a:pt x="3411" y="1510"/>
                  </a:lnTo>
                  <a:lnTo>
                    <a:pt x="3411" y="1705"/>
                  </a:lnTo>
                  <a:lnTo>
                    <a:pt x="3411" y="1705"/>
                  </a:lnTo>
                  <a:lnTo>
                    <a:pt x="3411" y="1900"/>
                  </a:lnTo>
                  <a:lnTo>
                    <a:pt x="3386" y="2095"/>
                  </a:lnTo>
                  <a:lnTo>
                    <a:pt x="3337" y="2265"/>
                  </a:lnTo>
                  <a:lnTo>
                    <a:pt x="3289" y="2460"/>
                  </a:lnTo>
                  <a:lnTo>
                    <a:pt x="3216" y="2630"/>
                  </a:lnTo>
                  <a:lnTo>
                    <a:pt x="3118" y="2801"/>
                  </a:lnTo>
                  <a:lnTo>
                    <a:pt x="3021" y="2971"/>
                  </a:lnTo>
                  <a:lnTo>
                    <a:pt x="2923" y="3117"/>
                  </a:lnTo>
                  <a:lnTo>
                    <a:pt x="2802" y="3264"/>
                  </a:lnTo>
                  <a:lnTo>
                    <a:pt x="2656" y="3385"/>
                  </a:lnTo>
                  <a:lnTo>
                    <a:pt x="2509" y="3483"/>
                  </a:lnTo>
                  <a:lnTo>
                    <a:pt x="2363" y="3580"/>
                  </a:lnTo>
                  <a:lnTo>
                    <a:pt x="2217" y="3653"/>
                  </a:lnTo>
                  <a:lnTo>
                    <a:pt x="2047" y="3702"/>
                  </a:lnTo>
                  <a:lnTo>
                    <a:pt x="1876" y="3751"/>
                  </a:lnTo>
                  <a:lnTo>
                    <a:pt x="1706" y="3751"/>
                  </a:lnTo>
                  <a:lnTo>
                    <a:pt x="1706" y="3751"/>
                  </a:lnTo>
                  <a:lnTo>
                    <a:pt x="1535" y="3751"/>
                  </a:lnTo>
                  <a:lnTo>
                    <a:pt x="1365" y="3702"/>
                  </a:lnTo>
                  <a:lnTo>
                    <a:pt x="1194" y="3653"/>
                  </a:lnTo>
                  <a:lnTo>
                    <a:pt x="1048" y="3580"/>
                  </a:lnTo>
                  <a:lnTo>
                    <a:pt x="902" y="3483"/>
                  </a:lnTo>
                  <a:lnTo>
                    <a:pt x="756" y="3385"/>
                  </a:lnTo>
                  <a:lnTo>
                    <a:pt x="610" y="3264"/>
                  </a:lnTo>
                  <a:lnTo>
                    <a:pt x="488" y="3117"/>
                  </a:lnTo>
                  <a:lnTo>
                    <a:pt x="391" y="2971"/>
                  </a:lnTo>
                  <a:lnTo>
                    <a:pt x="293" y="2801"/>
                  </a:lnTo>
                  <a:lnTo>
                    <a:pt x="196" y="2630"/>
                  </a:lnTo>
                  <a:lnTo>
                    <a:pt x="123" y="2460"/>
                  </a:lnTo>
                  <a:lnTo>
                    <a:pt x="74" y="2265"/>
                  </a:lnTo>
                  <a:lnTo>
                    <a:pt x="25" y="2095"/>
                  </a:lnTo>
                  <a:lnTo>
                    <a:pt x="1" y="1900"/>
                  </a:lnTo>
                  <a:lnTo>
                    <a:pt x="1" y="1705"/>
                  </a:lnTo>
                  <a:lnTo>
                    <a:pt x="1" y="170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endParaRPr>
            </a:p>
          </p:txBody>
        </p:sp>
      </p:grpSp>
      <p:sp>
        <p:nvSpPr>
          <p:cNvPr id="56" name="Google Shape;413;p26">
            <a:extLst>
              <a:ext uri="{FF2B5EF4-FFF2-40B4-BE49-F238E27FC236}">
                <a16:creationId xmlns:a16="http://schemas.microsoft.com/office/drawing/2014/main" id="{95670229-09CD-3841-98C4-14F867197960}"/>
              </a:ext>
            </a:extLst>
          </p:cNvPr>
          <p:cNvSpPr txBox="1">
            <a:spLocks/>
          </p:cNvSpPr>
          <p:nvPr/>
        </p:nvSpPr>
        <p:spPr>
          <a:xfrm>
            <a:off x="7656600" y="5428435"/>
            <a:ext cx="1487400" cy="315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1pPr>
            <a:lvl2pPr marR="0" lvl="1"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2pPr>
            <a:lvl3pPr marR="0" lvl="2"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3pPr>
            <a:lvl4pPr marR="0" lvl="3"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4pPr>
            <a:lvl5pPr marR="0" lvl="4"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5pPr>
            <a:lvl6pPr marR="0" lvl="5"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6pPr>
            <a:lvl7pPr marR="0" lvl="6"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7pPr>
            <a:lvl8pPr marR="0" lvl="7"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8pPr>
            <a:lvl9pPr marR="0" lvl="8"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9pPr>
          </a:lstStyle>
          <a:p>
            <a:fld id="{00000000-1234-1234-1234-123412341234}" type="slidenum">
              <a:rPr lang="en" smtClean="0">
                <a:latin typeface="Roboto Condensed" panose="02000000000000000000" pitchFamily="2" charset="0"/>
                <a:ea typeface="Roboto Condensed" panose="02000000000000000000" pitchFamily="2" charset="0"/>
              </a:rPr>
              <a:pPr/>
              <a:t>6</a:t>
            </a:fld>
            <a:endParaRPr lang="en">
              <a:latin typeface="Roboto Condensed" panose="02000000000000000000" pitchFamily="2" charset="0"/>
              <a:ea typeface="Roboto Condensed" panose="02000000000000000000" pitchFamily="2" charset="0"/>
            </a:endParaRPr>
          </a:p>
        </p:txBody>
      </p:sp>
      <p:grpSp>
        <p:nvGrpSpPr>
          <p:cNvPr id="2" name="Group 1">
            <a:extLst>
              <a:ext uri="{FF2B5EF4-FFF2-40B4-BE49-F238E27FC236}">
                <a16:creationId xmlns:a16="http://schemas.microsoft.com/office/drawing/2014/main" id="{D9B57566-2686-9241-A414-7E7E5F6AD25B}"/>
              </a:ext>
            </a:extLst>
          </p:cNvPr>
          <p:cNvGrpSpPr/>
          <p:nvPr/>
        </p:nvGrpSpPr>
        <p:grpSpPr>
          <a:xfrm>
            <a:off x="197240" y="1612458"/>
            <a:ext cx="2874085" cy="626288"/>
            <a:chOff x="180571" y="1503187"/>
            <a:chExt cx="3139847" cy="672092"/>
          </a:xfrm>
        </p:grpSpPr>
        <p:grpSp>
          <p:nvGrpSpPr>
            <p:cNvPr id="47" name="Group 46">
              <a:extLst>
                <a:ext uri="{FF2B5EF4-FFF2-40B4-BE49-F238E27FC236}">
                  <a16:creationId xmlns:a16="http://schemas.microsoft.com/office/drawing/2014/main" id="{B553A7A7-16C7-8E4F-B3CC-AE112FF52719}"/>
                </a:ext>
              </a:extLst>
            </p:cNvPr>
            <p:cNvGrpSpPr/>
            <p:nvPr/>
          </p:nvGrpSpPr>
          <p:grpSpPr>
            <a:xfrm>
              <a:off x="200466" y="1503187"/>
              <a:ext cx="3017863" cy="672092"/>
              <a:chOff x="44361" y="644081"/>
              <a:chExt cx="3917101" cy="768771"/>
            </a:xfrm>
          </p:grpSpPr>
          <p:sp>
            <p:nvSpPr>
              <p:cNvPr id="48" name="Google Shape;402;p26">
                <a:extLst>
                  <a:ext uri="{FF2B5EF4-FFF2-40B4-BE49-F238E27FC236}">
                    <a16:creationId xmlns:a16="http://schemas.microsoft.com/office/drawing/2014/main" id="{FD9F1252-D356-3C4B-B2A1-E83E1FBDB8DE}"/>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sp>
            <p:nvSpPr>
              <p:cNvPr id="49" name="Google Shape;403;p26">
                <a:extLst>
                  <a:ext uri="{FF2B5EF4-FFF2-40B4-BE49-F238E27FC236}">
                    <a16:creationId xmlns:a16="http://schemas.microsoft.com/office/drawing/2014/main" id="{A00C5B06-C8CC-C34C-A871-656453A5C6D5}"/>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sp>
            <p:nvSpPr>
              <p:cNvPr id="50" name="Google Shape;404;p26">
                <a:extLst>
                  <a:ext uri="{FF2B5EF4-FFF2-40B4-BE49-F238E27FC236}">
                    <a16:creationId xmlns:a16="http://schemas.microsoft.com/office/drawing/2014/main" id="{11052826-6EA9-5F46-ACA3-7229CC2BB5F3}"/>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sp>
            <p:nvSpPr>
              <p:cNvPr id="51" name="Google Shape;405;p26">
                <a:extLst>
                  <a:ext uri="{FF2B5EF4-FFF2-40B4-BE49-F238E27FC236}">
                    <a16:creationId xmlns:a16="http://schemas.microsoft.com/office/drawing/2014/main" id="{8D641B9A-ED47-2545-9400-138F45835445}"/>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sp>
            <p:nvSpPr>
              <p:cNvPr id="52" name="Google Shape;406;p26">
                <a:extLst>
                  <a:ext uri="{FF2B5EF4-FFF2-40B4-BE49-F238E27FC236}">
                    <a16:creationId xmlns:a16="http://schemas.microsoft.com/office/drawing/2014/main" id="{6F1080D5-2097-894E-AB43-3A3FF87C4ECE}"/>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grpSp>
        <p:sp>
          <p:nvSpPr>
            <p:cNvPr id="72" name="Google Shape;409;p26">
              <a:extLst>
                <a:ext uri="{FF2B5EF4-FFF2-40B4-BE49-F238E27FC236}">
                  <a16:creationId xmlns:a16="http://schemas.microsoft.com/office/drawing/2014/main" id="{110B5BCE-9D51-E542-91D3-755632FE1864}"/>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latin typeface="Roboto Condensed" panose="02000000000000000000" pitchFamily="2" charset="0"/>
                  <a:ea typeface="Roboto Condensed" panose="02000000000000000000" pitchFamily="2" charset="0"/>
                </a:rPr>
                <a:t>TA-Students</a:t>
              </a:r>
            </a:p>
          </p:txBody>
        </p:sp>
      </p:grpSp>
      <p:grpSp>
        <p:nvGrpSpPr>
          <p:cNvPr id="57" name="Group 56">
            <a:extLst>
              <a:ext uri="{FF2B5EF4-FFF2-40B4-BE49-F238E27FC236}">
                <a16:creationId xmlns:a16="http://schemas.microsoft.com/office/drawing/2014/main" id="{577B5FAA-9929-994A-8557-68603A161680}"/>
              </a:ext>
            </a:extLst>
          </p:cNvPr>
          <p:cNvGrpSpPr/>
          <p:nvPr/>
        </p:nvGrpSpPr>
        <p:grpSpPr>
          <a:xfrm>
            <a:off x="6180957" y="1524427"/>
            <a:ext cx="2874085" cy="626288"/>
            <a:chOff x="180571" y="1503187"/>
            <a:chExt cx="3139847" cy="672092"/>
          </a:xfrm>
        </p:grpSpPr>
        <p:grpSp>
          <p:nvGrpSpPr>
            <p:cNvPr id="58" name="Group 57">
              <a:extLst>
                <a:ext uri="{FF2B5EF4-FFF2-40B4-BE49-F238E27FC236}">
                  <a16:creationId xmlns:a16="http://schemas.microsoft.com/office/drawing/2014/main" id="{5D50FF40-63F9-6B4A-BA6A-2F0FA60961B1}"/>
                </a:ext>
              </a:extLst>
            </p:cNvPr>
            <p:cNvGrpSpPr/>
            <p:nvPr/>
          </p:nvGrpSpPr>
          <p:grpSpPr>
            <a:xfrm>
              <a:off x="200466" y="1503187"/>
              <a:ext cx="3017863" cy="672092"/>
              <a:chOff x="44361" y="644081"/>
              <a:chExt cx="3917101" cy="768771"/>
            </a:xfrm>
          </p:grpSpPr>
          <p:sp>
            <p:nvSpPr>
              <p:cNvPr id="60" name="Google Shape;402;p26">
                <a:extLst>
                  <a:ext uri="{FF2B5EF4-FFF2-40B4-BE49-F238E27FC236}">
                    <a16:creationId xmlns:a16="http://schemas.microsoft.com/office/drawing/2014/main" id="{55F39C34-5B87-3246-9A40-581729DA19AF}"/>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sp>
            <p:nvSpPr>
              <p:cNvPr id="61" name="Google Shape;403;p26">
                <a:extLst>
                  <a:ext uri="{FF2B5EF4-FFF2-40B4-BE49-F238E27FC236}">
                    <a16:creationId xmlns:a16="http://schemas.microsoft.com/office/drawing/2014/main" id="{43E8F2C8-2579-9C4E-A86F-D06CF64C7617}"/>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sp>
            <p:nvSpPr>
              <p:cNvPr id="62" name="Google Shape;404;p26">
                <a:extLst>
                  <a:ext uri="{FF2B5EF4-FFF2-40B4-BE49-F238E27FC236}">
                    <a16:creationId xmlns:a16="http://schemas.microsoft.com/office/drawing/2014/main" id="{611DCCBB-E882-B54C-A0A2-530358F65C53}"/>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sp>
            <p:nvSpPr>
              <p:cNvPr id="63" name="Google Shape;405;p26">
                <a:extLst>
                  <a:ext uri="{FF2B5EF4-FFF2-40B4-BE49-F238E27FC236}">
                    <a16:creationId xmlns:a16="http://schemas.microsoft.com/office/drawing/2014/main" id="{E2E5A54E-8910-EC46-AA12-F37A04A9F48B}"/>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sp>
            <p:nvSpPr>
              <p:cNvPr id="65" name="Google Shape;406;p26">
                <a:extLst>
                  <a:ext uri="{FF2B5EF4-FFF2-40B4-BE49-F238E27FC236}">
                    <a16:creationId xmlns:a16="http://schemas.microsoft.com/office/drawing/2014/main" id="{D8888D83-9A60-8C4A-8A89-95B2CAD50D23}"/>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grpSp>
        <p:sp>
          <p:nvSpPr>
            <p:cNvPr id="59" name="Google Shape;409;p26">
              <a:extLst>
                <a:ext uri="{FF2B5EF4-FFF2-40B4-BE49-F238E27FC236}">
                  <a16:creationId xmlns:a16="http://schemas.microsoft.com/office/drawing/2014/main" id="{E421EA4C-99EA-E74D-B327-EDA154FD9D73}"/>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latin typeface="Roboto Condensed" panose="02000000000000000000" pitchFamily="2" charset="0"/>
                  <a:ea typeface="Roboto Condensed" panose="02000000000000000000" pitchFamily="2" charset="0"/>
                </a:rPr>
                <a:t>TA-Research</a:t>
              </a:r>
            </a:p>
          </p:txBody>
        </p:sp>
      </p:grpSp>
      <p:grpSp>
        <p:nvGrpSpPr>
          <p:cNvPr id="66" name="Group 65">
            <a:extLst>
              <a:ext uri="{FF2B5EF4-FFF2-40B4-BE49-F238E27FC236}">
                <a16:creationId xmlns:a16="http://schemas.microsoft.com/office/drawing/2014/main" id="{6C296BF4-6A8C-164C-92E4-97273A15A142}"/>
              </a:ext>
            </a:extLst>
          </p:cNvPr>
          <p:cNvGrpSpPr/>
          <p:nvPr/>
        </p:nvGrpSpPr>
        <p:grpSpPr>
          <a:xfrm>
            <a:off x="3185321" y="1612458"/>
            <a:ext cx="2874085" cy="626288"/>
            <a:chOff x="180571" y="1503187"/>
            <a:chExt cx="3139847" cy="672092"/>
          </a:xfrm>
        </p:grpSpPr>
        <p:grpSp>
          <p:nvGrpSpPr>
            <p:cNvPr id="67" name="Group 66">
              <a:extLst>
                <a:ext uri="{FF2B5EF4-FFF2-40B4-BE49-F238E27FC236}">
                  <a16:creationId xmlns:a16="http://schemas.microsoft.com/office/drawing/2014/main" id="{BD18E631-D639-AD4F-94FE-578DFBB4A80B}"/>
                </a:ext>
              </a:extLst>
            </p:cNvPr>
            <p:cNvGrpSpPr/>
            <p:nvPr/>
          </p:nvGrpSpPr>
          <p:grpSpPr>
            <a:xfrm>
              <a:off x="200466" y="1503187"/>
              <a:ext cx="3017863" cy="672092"/>
              <a:chOff x="44361" y="644081"/>
              <a:chExt cx="3917101" cy="768771"/>
            </a:xfrm>
          </p:grpSpPr>
          <p:sp>
            <p:nvSpPr>
              <p:cNvPr id="69" name="Google Shape;402;p26">
                <a:extLst>
                  <a:ext uri="{FF2B5EF4-FFF2-40B4-BE49-F238E27FC236}">
                    <a16:creationId xmlns:a16="http://schemas.microsoft.com/office/drawing/2014/main" id="{C24276D5-931C-3D4E-AF5E-7EAD216AF0D7}"/>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sp>
            <p:nvSpPr>
              <p:cNvPr id="70" name="Google Shape;403;p26">
                <a:extLst>
                  <a:ext uri="{FF2B5EF4-FFF2-40B4-BE49-F238E27FC236}">
                    <a16:creationId xmlns:a16="http://schemas.microsoft.com/office/drawing/2014/main" id="{6BF639B7-9CE2-CC41-8C4B-565A3CEDCB55}"/>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sp>
            <p:nvSpPr>
              <p:cNvPr id="71" name="Google Shape;404;p26">
                <a:extLst>
                  <a:ext uri="{FF2B5EF4-FFF2-40B4-BE49-F238E27FC236}">
                    <a16:creationId xmlns:a16="http://schemas.microsoft.com/office/drawing/2014/main" id="{0393C96F-7683-4348-B96A-656F0D78AE9A}"/>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sp>
            <p:nvSpPr>
              <p:cNvPr id="73" name="Google Shape;405;p26">
                <a:extLst>
                  <a:ext uri="{FF2B5EF4-FFF2-40B4-BE49-F238E27FC236}">
                    <a16:creationId xmlns:a16="http://schemas.microsoft.com/office/drawing/2014/main" id="{A3105D78-8832-EA4E-90F9-859851C04D72}"/>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sp>
            <p:nvSpPr>
              <p:cNvPr id="106" name="Google Shape;406;p26">
                <a:extLst>
                  <a:ext uri="{FF2B5EF4-FFF2-40B4-BE49-F238E27FC236}">
                    <a16:creationId xmlns:a16="http://schemas.microsoft.com/office/drawing/2014/main" id="{4ECAF165-0204-0C41-A674-1F38B52D3DF4}"/>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Condensed" panose="02000000000000000000" pitchFamily="2" charset="0"/>
                  <a:ea typeface="Roboto Condensed" panose="02000000000000000000" pitchFamily="2" charset="0"/>
                  <a:cs typeface="Arvo"/>
                  <a:sym typeface="Arvo"/>
                </a:endParaRPr>
              </a:p>
            </p:txBody>
          </p:sp>
        </p:grpSp>
        <p:sp>
          <p:nvSpPr>
            <p:cNvPr id="68" name="Google Shape;409;p26">
              <a:extLst>
                <a:ext uri="{FF2B5EF4-FFF2-40B4-BE49-F238E27FC236}">
                  <a16:creationId xmlns:a16="http://schemas.microsoft.com/office/drawing/2014/main" id="{69033F5D-F9A1-E841-BA8B-CB6D0485DF43}"/>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latin typeface="Roboto Condensed" panose="02000000000000000000" pitchFamily="2" charset="0"/>
                  <a:ea typeface="Roboto Condensed" panose="02000000000000000000" pitchFamily="2" charset="0"/>
                </a:rPr>
                <a:t>TA-Instructor</a:t>
              </a:r>
            </a:p>
          </p:txBody>
        </p:sp>
      </p:grpSp>
      <p:sp>
        <p:nvSpPr>
          <p:cNvPr id="112" name="Text Placeholder 2">
            <a:extLst>
              <a:ext uri="{FF2B5EF4-FFF2-40B4-BE49-F238E27FC236}">
                <a16:creationId xmlns:a16="http://schemas.microsoft.com/office/drawing/2014/main" id="{2426CDBE-9AF1-9C49-A579-5428AF52D6DA}"/>
              </a:ext>
            </a:extLst>
          </p:cNvPr>
          <p:cNvSpPr>
            <a:spLocks noGrp="1"/>
          </p:cNvSpPr>
          <p:nvPr>
            <p:ph type="body" idx="1"/>
          </p:nvPr>
        </p:nvSpPr>
        <p:spPr>
          <a:xfrm>
            <a:off x="245871" y="2150715"/>
            <a:ext cx="2909030" cy="1307849"/>
          </a:xfrm>
        </p:spPr>
        <p:txBody>
          <a:bodyPr/>
          <a:lstStyle/>
          <a:p>
            <a:pPr>
              <a:buFont typeface="Wingdings" pitchFamily="2" charset="2"/>
              <a:buChar char="§"/>
            </a:pPr>
            <a:r>
              <a:rPr lang="en-US" sz="1600" dirty="0">
                <a:latin typeface="Roboto Condensed" panose="02000000000000000000" pitchFamily="2" charset="0"/>
                <a:ea typeface="Roboto Condensed" panose="02000000000000000000" pitchFamily="2" charset="0"/>
              </a:rPr>
              <a:t>grade or otherwise evaluate student work </a:t>
            </a:r>
          </a:p>
          <a:p>
            <a:pPr>
              <a:buFont typeface="Wingdings" pitchFamily="2" charset="2"/>
              <a:buChar char="§"/>
            </a:pPr>
            <a:r>
              <a:rPr lang="en-US" sz="1600" dirty="0">
                <a:latin typeface="Roboto Condensed" panose="02000000000000000000" pitchFamily="2" charset="0"/>
                <a:ea typeface="Roboto Condensed" panose="02000000000000000000" pitchFamily="2" charset="0"/>
              </a:rPr>
              <a:t>monitor and lead lab sections, student discussion sessions, recitation sessions and similar activities </a:t>
            </a:r>
          </a:p>
          <a:p>
            <a:pPr>
              <a:buFont typeface="Wingdings" pitchFamily="2" charset="2"/>
              <a:buChar char="§"/>
            </a:pPr>
            <a:r>
              <a:rPr lang="en-US" sz="1600" dirty="0">
                <a:latin typeface="Roboto Condensed" panose="02000000000000000000" pitchFamily="2" charset="0"/>
                <a:ea typeface="Roboto Condensed" panose="02000000000000000000" pitchFamily="2" charset="0"/>
              </a:rPr>
              <a:t>hold office hours for student assistance </a:t>
            </a:r>
          </a:p>
        </p:txBody>
      </p:sp>
      <p:sp>
        <p:nvSpPr>
          <p:cNvPr id="113" name="Text Placeholder 2">
            <a:extLst>
              <a:ext uri="{FF2B5EF4-FFF2-40B4-BE49-F238E27FC236}">
                <a16:creationId xmlns:a16="http://schemas.microsoft.com/office/drawing/2014/main" id="{D7EE8EC5-D2A4-6A4A-A29C-49799C5A2697}"/>
              </a:ext>
            </a:extLst>
          </p:cNvPr>
          <p:cNvSpPr txBox="1">
            <a:spLocks/>
          </p:cNvSpPr>
          <p:nvPr/>
        </p:nvSpPr>
        <p:spPr>
          <a:xfrm>
            <a:off x="3382315" y="2081925"/>
            <a:ext cx="2480096" cy="257984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1pPr>
            <a:lvl2pPr marL="914400" marR="0" lvl="1"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2pPr>
            <a:lvl3pPr marL="1371600" marR="0" lvl="2"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3pPr>
            <a:lvl4pPr marL="1828800" marR="0" lvl="3"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4pPr>
            <a:lvl5pPr marL="2286000" marR="0" lvl="4"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5pPr>
            <a:lvl6pPr marL="2743200" marR="0" lvl="5"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6pPr>
            <a:lvl7pPr marL="3200400" marR="0" lvl="6"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7pPr>
            <a:lvl8pPr marL="3657600" marR="0" lvl="7"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8pPr>
            <a:lvl9pPr marL="4114800" marR="0" lvl="8" indent="-355600" algn="l" rtl="0">
              <a:lnSpc>
                <a:spcPct val="100000"/>
              </a:lnSpc>
              <a:spcBef>
                <a:spcPts val="1000"/>
              </a:spcBef>
              <a:spcAft>
                <a:spcPts val="100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9pPr>
          </a:lstStyle>
          <a:p>
            <a:pPr>
              <a:buFont typeface="Wingdings" pitchFamily="2" charset="2"/>
              <a:buChar char="§"/>
            </a:pPr>
            <a:r>
              <a:rPr lang="en-US" sz="1600" dirty="0">
                <a:latin typeface="Roboto Condensed" panose="02000000000000000000" pitchFamily="2" charset="0"/>
                <a:ea typeface="Roboto Condensed" panose="02000000000000000000" pitchFamily="2" charset="0"/>
              </a:rPr>
              <a:t>perform clerical tasks associated with course instruction </a:t>
            </a:r>
          </a:p>
          <a:p>
            <a:pPr>
              <a:buFont typeface="Wingdings" pitchFamily="2" charset="2"/>
              <a:buChar char="§"/>
            </a:pPr>
            <a:r>
              <a:rPr lang="en-US" sz="1600" dirty="0">
                <a:latin typeface="Roboto Condensed" panose="02000000000000000000" pitchFamily="2" charset="0"/>
                <a:ea typeface="Roboto Condensed" panose="02000000000000000000" pitchFamily="2" charset="0"/>
              </a:rPr>
              <a:t>provide feedback to the instructor about class performance</a:t>
            </a:r>
          </a:p>
        </p:txBody>
      </p:sp>
      <p:sp>
        <p:nvSpPr>
          <p:cNvPr id="114" name="Text Placeholder 2">
            <a:extLst>
              <a:ext uri="{FF2B5EF4-FFF2-40B4-BE49-F238E27FC236}">
                <a16:creationId xmlns:a16="http://schemas.microsoft.com/office/drawing/2014/main" id="{55BB950A-822D-DC4E-BBB0-22145B502F44}"/>
              </a:ext>
            </a:extLst>
          </p:cNvPr>
          <p:cNvSpPr txBox="1">
            <a:spLocks/>
          </p:cNvSpPr>
          <p:nvPr/>
        </p:nvSpPr>
        <p:spPr>
          <a:xfrm>
            <a:off x="6250830" y="2068642"/>
            <a:ext cx="2480096" cy="2579847"/>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1pPr>
            <a:lvl2pPr marL="914400" marR="0" lvl="1"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2pPr>
            <a:lvl3pPr marL="1371600" marR="0" lvl="2"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3pPr>
            <a:lvl4pPr marL="1828800" marR="0" lvl="3"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4pPr>
            <a:lvl5pPr marL="2286000" marR="0" lvl="4"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5pPr>
            <a:lvl6pPr marL="2743200" marR="0" lvl="5"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6pPr>
            <a:lvl7pPr marL="3200400" marR="0" lvl="6"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7pPr>
            <a:lvl8pPr marL="3657600" marR="0" lvl="7" indent="-355600" algn="l" rtl="0">
              <a:lnSpc>
                <a:spcPct val="100000"/>
              </a:lnSpc>
              <a:spcBef>
                <a:spcPts val="1000"/>
              </a:spcBef>
              <a:spcAft>
                <a:spcPts val="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8pPr>
            <a:lvl9pPr marL="4114800" marR="0" lvl="8" indent="-355600" algn="l" rtl="0">
              <a:lnSpc>
                <a:spcPct val="100000"/>
              </a:lnSpc>
              <a:spcBef>
                <a:spcPts val="1000"/>
              </a:spcBef>
              <a:spcAft>
                <a:spcPts val="1000"/>
              </a:spcAft>
              <a:buClr>
                <a:schemeClr val="accent4"/>
              </a:buClr>
              <a:buSzPts val="2000"/>
              <a:buFont typeface="Roboto Condensed Light"/>
              <a:buChar char="▻"/>
              <a:defRPr sz="2000" b="0" i="0" u="none" strike="noStrike" cap="none">
                <a:solidFill>
                  <a:schemeClr val="dk1"/>
                </a:solidFill>
                <a:latin typeface="Roboto Condensed Light"/>
                <a:ea typeface="Roboto Condensed Light"/>
                <a:cs typeface="Roboto Condensed Light"/>
                <a:sym typeface="Roboto Condensed Light"/>
              </a:defRPr>
            </a:lvl9pPr>
          </a:lstStyle>
          <a:p>
            <a:pPr>
              <a:buFont typeface="Wingdings" pitchFamily="2" charset="2"/>
              <a:buChar char="§"/>
            </a:pPr>
            <a:r>
              <a:rPr lang="en-US" sz="1600" dirty="0">
                <a:latin typeface="Roboto Condensed" panose="02000000000000000000" pitchFamily="2" charset="0"/>
                <a:ea typeface="Roboto Condensed" panose="02000000000000000000" pitchFamily="2" charset="0"/>
              </a:rPr>
              <a:t>Conduct high level research</a:t>
            </a:r>
          </a:p>
          <a:p>
            <a:pPr>
              <a:buFont typeface="Wingdings" pitchFamily="2" charset="2"/>
              <a:buChar char="§"/>
            </a:pPr>
            <a:r>
              <a:rPr lang="en-US" sz="1600" dirty="0">
                <a:latin typeface="Roboto Condensed" panose="02000000000000000000" pitchFamily="2" charset="0"/>
                <a:ea typeface="Roboto Condensed" panose="02000000000000000000" pitchFamily="2" charset="0"/>
              </a:rPr>
              <a:t>Get lots of papers!</a:t>
            </a:r>
          </a:p>
          <a:p>
            <a:pPr>
              <a:buFont typeface="Wingdings" pitchFamily="2" charset="2"/>
              <a:buChar char="§"/>
            </a:pPr>
            <a:r>
              <a:rPr lang="en-US" sz="1600" dirty="0">
                <a:latin typeface="Roboto Condensed" panose="02000000000000000000" pitchFamily="2" charset="0"/>
                <a:ea typeface="Roboto Condensed" panose="02000000000000000000" pitchFamily="2" charset="0"/>
              </a:rPr>
              <a:t>Win awards and fellowships!!</a:t>
            </a:r>
          </a:p>
          <a:p>
            <a:pPr>
              <a:buFont typeface="Wingdings" pitchFamily="2" charset="2"/>
              <a:buChar char="§"/>
            </a:pPr>
            <a:r>
              <a:rPr lang="en-US" sz="1600" dirty="0">
                <a:latin typeface="Roboto Condensed" panose="02000000000000000000" pitchFamily="2" charset="0"/>
                <a:ea typeface="Roboto Condensed" panose="02000000000000000000" pitchFamily="2" charset="0"/>
              </a:rPr>
              <a:t>GET A DEGREE LOL</a:t>
            </a:r>
          </a:p>
        </p:txBody>
      </p:sp>
    </p:spTree>
    <p:extLst>
      <p:ext uri="{BB962C8B-B14F-4D97-AF65-F5344CB8AC3E}">
        <p14:creationId xmlns:p14="http://schemas.microsoft.com/office/powerpoint/2010/main" val="24019171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Roles of a TA</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a:t>
            </a:fld>
            <a:endParaRPr/>
          </a:p>
        </p:txBody>
      </p:sp>
      <p:grpSp>
        <p:nvGrpSpPr>
          <p:cNvPr id="22" name="Google Shape;669;p37">
            <a:extLst>
              <a:ext uri="{FF2B5EF4-FFF2-40B4-BE49-F238E27FC236}">
                <a16:creationId xmlns:a16="http://schemas.microsoft.com/office/drawing/2014/main" id="{828BCB38-BF79-904B-B008-52900A54CE8B}"/>
              </a:ext>
            </a:extLst>
          </p:cNvPr>
          <p:cNvGrpSpPr/>
          <p:nvPr/>
        </p:nvGrpSpPr>
        <p:grpSpPr>
          <a:xfrm>
            <a:off x="307771" y="487956"/>
            <a:ext cx="304551" cy="575438"/>
            <a:chOff x="3384375" y="2267500"/>
            <a:chExt cx="203375" cy="507825"/>
          </a:xfrm>
        </p:grpSpPr>
        <p:sp>
          <p:nvSpPr>
            <p:cNvPr id="23" name="Google Shape;670;p37">
              <a:extLst>
                <a:ext uri="{FF2B5EF4-FFF2-40B4-BE49-F238E27FC236}">
                  <a16:creationId xmlns:a16="http://schemas.microsoft.com/office/drawing/2014/main" id="{E4789C61-22B6-F645-A08E-BEB40537ED8C}"/>
                </a:ext>
              </a:extLst>
            </p:cNvPr>
            <p:cNvSpPr/>
            <p:nvPr/>
          </p:nvSpPr>
          <p:spPr>
            <a:xfrm>
              <a:off x="3384375" y="2373425"/>
              <a:ext cx="203375" cy="401900"/>
            </a:xfrm>
            <a:custGeom>
              <a:avLst/>
              <a:gdLst/>
              <a:ahLst/>
              <a:cxnLst/>
              <a:rect l="l" t="t" r="r" b="b"/>
              <a:pathLst>
                <a:path w="8135" h="16076" fill="none" extrusionOk="0">
                  <a:moveTo>
                    <a:pt x="4896" y="1"/>
                  </a:moveTo>
                  <a:lnTo>
                    <a:pt x="4896" y="1"/>
                  </a:lnTo>
                  <a:lnTo>
                    <a:pt x="4701" y="74"/>
                  </a:lnTo>
                  <a:lnTo>
                    <a:pt x="4506" y="147"/>
                  </a:lnTo>
                  <a:lnTo>
                    <a:pt x="4287" y="196"/>
                  </a:lnTo>
                  <a:lnTo>
                    <a:pt x="4068" y="196"/>
                  </a:lnTo>
                  <a:lnTo>
                    <a:pt x="4068" y="196"/>
                  </a:lnTo>
                  <a:lnTo>
                    <a:pt x="3848" y="196"/>
                  </a:lnTo>
                  <a:lnTo>
                    <a:pt x="3654" y="147"/>
                  </a:lnTo>
                  <a:lnTo>
                    <a:pt x="3434" y="98"/>
                  </a:lnTo>
                  <a:lnTo>
                    <a:pt x="3240" y="1"/>
                  </a:lnTo>
                  <a:lnTo>
                    <a:pt x="3240" y="1"/>
                  </a:lnTo>
                  <a:lnTo>
                    <a:pt x="2996" y="50"/>
                  </a:lnTo>
                  <a:lnTo>
                    <a:pt x="2777" y="98"/>
                  </a:lnTo>
                  <a:lnTo>
                    <a:pt x="2558" y="171"/>
                  </a:lnTo>
                  <a:lnTo>
                    <a:pt x="2363" y="269"/>
                  </a:lnTo>
                  <a:lnTo>
                    <a:pt x="2168" y="366"/>
                  </a:lnTo>
                  <a:lnTo>
                    <a:pt x="1973" y="464"/>
                  </a:lnTo>
                  <a:lnTo>
                    <a:pt x="1803" y="585"/>
                  </a:lnTo>
                  <a:lnTo>
                    <a:pt x="1632" y="731"/>
                  </a:lnTo>
                  <a:lnTo>
                    <a:pt x="1486" y="878"/>
                  </a:lnTo>
                  <a:lnTo>
                    <a:pt x="1340" y="1024"/>
                  </a:lnTo>
                  <a:lnTo>
                    <a:pt x="1072" y="1365"/>
                  </a:lnTo>
                  <a:lnTo>
                    <a:pt x="853" y="1779"/>
                  </a:lnTo>
                  <a:lnTo>
                    <a:pt x="658" y="2193"/>
                  </a:lnTo>
                  <a:lnTo>
                    <a:pt x="488" y="2680"/>
                  </a:lnTo>
                  <a:lnTo>
                    <a:pt x="341" y="3167"/>
                  </a:lnTo>
                  <a:lnTo>
                    <a:pt x="244" y="3727"/>
                  </a:lnTo>
                  <a:lnTo>
                    <a:pt x="147" y="4287"/>
                  </a:lnTo>
                  <a:lnTo>
                    <a:pt x="73" y="4896"/>
                  </a:lnTo>
                  <a:lnTo>
                    <a:pt x="49" y="5529"/>
                  </a:lnTo>
                  <a:lnTo>
                    <a:pt x="25" y="6187"/>
                  </a:lnTo>
                  <a:lnTo>
                    <a:pt x="0" y="6869"/>
                  </a:lnTo>
                  <a:lnTo>
                    <a:pt x="0" y="6869"/>
                  </a:lnTo>
                  <a:lnTo>
                    <a:pt x="25" y="7015"/>
                  </a:lnTo>
                  <a:lnTo>
                    <a:pt x="49" y="7161"/>
                  </a:lnTo>
                  <a:lnTo>
                    <a:pt x="98" y="7307"/>
                  </a:lnTo>
                  <a:lnTo>
                    <a:pt x="171" y="7405"/>
                  </a:lnTo>
                  <a:lnTo>
                    <a:pt x="268" y="7502"/>
                  </a:lnTo>
                  <a:lnTo>
                    <a:pt x="390" y="7575"/>
                  </a:lnTo>
                  <a:lnTo>
                    <a:pt x="512" y="7624"/>
                  </a:lnTo>
                  <a:lnTo>
                    <a:pt x="658" y="7648"/>
                  </a:lnTo>
                  <a:lnTo>
                    <a:pt x="658" y="7648"/>
                  </a:lnTo>
                  <a:lnTo>
                    <a:pt x="804" y="7624"/>
                  </a:lnTo>
                  <a:lnTo>
                    <a:pt x="926" y="7575"/>
                  </a:lnTo>
                  <a:lnTo>
                    <a:pt x="1048" y="7502"/>
                  </a:lnTo>
                  <a:lnTo>
                    <a:pt x="1145" y="7405"/>
                  </a:lnTo>
                  <a:lnTo>
                    <a:pt x="1218" y="7307"/>
                  </a:lnTo>
                  <a:lnTo>
                    <a:pt x="1267" y="7161"/>
                  </a:lnTo>
                  <a:lnTo>
                    <a:pt x="1291" y="7015"/>
                  </a:lnTo>
                  <a:lnTo>
                    <a:pt x="1316" y="6869"/>
                  </a:lnTo>
                  <a:lnTo>
                    <a:pt x="1316" y="6869"/>
                  </a:lnTo>
                  <a:lnTo>
                    <a:pt x="1340" y="6260"/>
                  </a:lnTo>
                  <a:lnTo>
                    <a:pt x="1413" y="5554"/>
                  </a:lnTo>
                  <a:lnTo>
                    <a:pt x="1510" y="4847"/>
                  </a:lnTo>
                  <a:lnTo>
                    <a:pt x="1632" y="4141"/>
                  </a:lnTo>
                  <a:lnTo>
                    <a:pt x="1754" y="3532"/>
                  </a:lnTo>
                  <a:lnTo>
                    <a:pt x="1876" y="3021"/>
                  </a:lnTo>
                  <a:lnTo>
                    <a:pt x="1998" y="2680"/>
                  </a:lnTo>
                  <a:lnTo>
                    <a:pt x="2046" y="2607"/>
                  </a:lnTo>
                  <a:lnTo>
                    <a:pt x="2095" y="2582"/>
                  </a:lnTo>
                  <a:lnTo>
                    <a:pt x="2095" y="2582"/>
                  </a:lnTo>
                  <a:lnTo>
                    <a:pt x="2095" y="2631"/>
                  </a:lnTo>
                  <a:lnTo>
                    <a:pt x="2119" y="2729"/>
                  </a:lnTo>
                  <a:lnTo>
                    <a:pt x="2119" y="3143"/>
                  </a:lnTo>
                  <a:lnTo>
                    <a:pt x="2071" y="4555"/>
                  </a:lnTo>
                  <a:lnTo>
                    <a:pt x="1949" y="6577"/>
                  </a:lnTo>
                  <a:lnTo>
                    <a:pt x="1827" y="8842"/>
                  </a:lnTo>
                  <a:lnTo>
                    <a:pt x="1535" y="13128"/>
                  </a:lnTo>
                  <a:lnTo>
                    <a:pt x="1389" y="15077"/>
                  </a:lnTo>
                  <a:lnTo>
                    <a:pt x="1389" y="15077"/>
                  </a:lnTo>
                  <a:lnTo>
                    <a:pt x="1389" y="15247"/>
                  </a:lnTo>
                  <a:lnTo>
                    <a:pt x="1413" y="15418"/>
                  </a:lnTo>
                  <a:lnTo>
                    <a:pt x="1462" y="15564"/>
                  </a:lnTo>
                  <a:lnTo>
                    <a:pt x="1559" y="15710"/>
                  </a:lnTo>
                  <a:lnTo>
                    <a:pt x="1657" y="15856"/>
                  </a:lnTo>
                  <a:lnTo>
                    <a:pt x="1778" y="15953"/>
                  </a:lnTo>
                  <a:lnTo>
                    <a:pt x="1924" y="16026"/>
                  </a:lnTo>
                  <a:lnTo>
                    <a:pt x="2095" y="16075"/>
                  </a:lnTo>
                  <a:lnTo>
                    <a:pt x="2095" y="16075"/>
                  </a:lnTo>
                  <a:lnTo>
                    <a:pt x="2217" y="16075"/>
                  </a:lnTo>
                  <a:lnTo>
                    <a:pt x="2217" y="16075"/>
                  </a:lnTo>
                  <a:lnTo>
                    <a:pt x="2387" y="16075"/>
                  </a:lnTo>
                  <a:lnTo>
                    <a:pt x="2509" y="16026"/>
                  </a:lnTo>
                  <a:lnTo>
                    <a:pt x="2655" y="15953"/>
                  </a:lnTo>
                  <a:lnTo>
                    <a:pt x="2777" y="15880"/>
                  </a:lnTo>
                  <a:lnTo>
                    <a:pt x="2874" y="15758"/>
                  </a:lnTo>
                  <a:lnTo>
                    <a:pt x="2947" y="15637"/>
                  </a:lnTo>
                  <a:lnTo>
                    <a:pt x="3020" y="15491"/>
                  </a:lnTo>
                  <a:lnTo>
                    <a:pt x="3045" y="15344"/>
                  </a:lnTo>
                  <a:lnTo>
                    <a:pt x="3702" y="8525"/>
                  </a:lnTo>
                  <a:lnTo>
                    <a:pt x="3702" y="8525"/>
                  </a:lnTo>
                  <a:lnTo>
                    <a:pt x="3727" y="8452"/>
                  </a:lnTo>
                  <a:lnTo>
                    <a:pt x="3775" y="8330"/>
                  </a:lnTo>
                  <a:lnTo>
                    <a:pt x="3824" y="8282"/>
                  </a:lnTo>
                  <a:lnTo>
                    <a:pt x="3873" y="8208"/>
                  </a:lnTo>
                  <a:lnTo>
                    <a:pt x="3970" y="8184"/>
                  </a:lnTo>
                  <a:lnTo>
                    <a:pt x="4068" y="8160"/>
                  </a:lnTo>
                  <a:lnTo>
                    <a:pt x="4068" y="8160"/>
                  </a:lnTo>
                  <a:lnTo>
                    <a:pt x="4165" y="8184"/>
                  </a:lnTo>
                  <a:lnTo>
                    <a:pt x="4263" y="8208"/>
                  </a:lnTo>
                  <a:lnTo>
                    <a:pt x="4311" y="8282"/>
                  </a:lnTo>
                  <a:lnTo>
                    <a:pt x="4360" y="8330"/>
                  </a:lnTo>
                  <a:lnTo>
                    <a:pt x="4409" y="8452"/>
                  </a:lnTo>
                  <a:lnTo>
                    <a:pt x="4433" y="8525"/>
                  </a:lnTo>
                  <a:lnTo>
                    <a:pt x="5091" y="15344"/>
                  </a:lnTo>
                  <a:lnTo>
                    <a:pt x="5091" y="15344"/>
                  </a:lnTo>
                  <a:lnTo>
                    <a:pt x="5115" y="15491"/>
                  </a:lnTo>
                  <a:lnTo>
                    <a:pt x="5188" y="15637"/>
                  </a:lnTo>
                  <a:lnTo>
                    <a:pt x="5261" y="15758"/>
                  </a:lnTo>
                  <a:lnTo>
                    <a:pt x="5358" y="15880"/>
                  </a:lnTo>
                  <a:lnTo>
                    <a:pt x="5480" y="15953"/>
                  </a:lnTo>
                  <a:lnTo>
                    <a:pt x="5626" y="16026"/>
                  </a:lnTo>
                  <a:lnTo>
                    <a:pt x="5748" y="16075"/>
                  </a:lnTo>
                  <a:lnTo>
                    <a:pt x="5919" y="16075"/>
                  </a:lnTo>
                  <a:lnTo>
                    <a:pt x="5919" y="16075"/>
                  </a:lnTo>
                  <a:lnTo>
                    <a:pt x="6040" y="16075"/>
                  </a:lnTo>
                  <a:lnTo>
                    <a:pt x="6040" y="16075"/>
                  </a:lnTo>
                  <a:lnTo>
                    <a:pt x="6211" y="16026"/>
                  </a:lnTo>
                  <a:lnTo>
                    <a:pt x="6357" y="15953"/>
                  </a:lnTo>
                  <a:lnTo>
                    <a:pt x="6479" y="15856"/>
                  </a:lnTo>
                  <a:lnTo>
                    <a:pt x="6576" y="15710"/>
                  </a:lnTo>
                  <a:lnTo>
                    <a:pt x="6674" y="15564"/>
                  </a:lnTo>
                  <a:lnTo>
                    <a:pt x="6722" y="15418"/>
                  </a:lnTo>
                  <a:lnTo>
                    <a:pt x="6747" y="15247"/>
                  </a:lnTo>
                  <a:lnTo>
                    <a:pt x="6747" y="15077"/>
                  </a:lnTo>
                  <a:lnTo>
                    <a:pt x="6747" y="15077"/>
                  </a:lnTo>
                  <a:lnTo>
                    <a:pt x="6601" y="13128"/>
                  </a:lnTo>
                  <a:lnTo>
                    <a:pt x="6333" y="8890"/>
                  </a:lnTo>
                  <a:lnTo>
                    <a:pt x="6187" y="6601"/>
                  </a:lnTo>
                  <a:lnTo>
                    <a:pt x="6089" y="4604"/>
                  </a:lnTo>
                  <a:lnTo>
                    <a:pt x="6040" y="3167"/>
                  </a:lnTo>
                  <a:lnTo>
                    <a:pt x="6040" y="2753"/>
                  </a:lnTo>
                  <a:lnTo>
                    <a:pt x="6040" y="2582"/>
                  </a:lnTo>
                  <a:lnTo>
                    <a:pt x="6040" y="2582"/>
                  </a:lnTo>
                  <a:lnTo>
                    <a:pt x="6065" y="2582"/>
                  </a:lnTo>
                  <a:lnTo>
                    <a:pt x="6089" y="2582"/>
                  </a:lnTo>
                  <a:lnTo>
                    <a:pt x="6138" y="2680"/>
                  </a:lnTo>
                  <a:lnTo>
                    <a:pt x="6235" y="2996"/>
                  </a:lnTo>
                  <a:lnTo>
                    <a:pt x="6381" y="3484"/>
                  </a:lnTo>
                  <a:lnTo>
                    <a:pt x="6503" y="4117"/>
                  </a:lnTo>
                  <a:lnTo>
                    <a:pt x="6625" y="4823"/>
                  </a:lnTo>
                  <a:lnTo>
                    <a:pt x="6722" y="5554"/>
                  </a:lnTo>
                  <a:lnTo>
                    <a:pt x="6795" y="6260"/>
                  </a:lnTo>
                  <a:lnTo>
                    <a:pt x="6820" y="6869"/>
                  </a:lnTo>
                  <a:lnTo>
                    <a:pt x="6820" y="6869"/>
                  </a:lnTo>
                  <a:lnTo>
                    <a:pt x="6844" y="7015"/>
                  </a:lnTo>
                  <a:lnTo>
                    <a:pt x="6869" y="7161"/>
                  </a:lnTo>
                  <a:lnTo>
                    <a:pt x="6917" y="7307"/>
                  </a:lnTo>
                  <a:lnTo>
                    <a:pt x="6990" y="7405"/>
                  </a:lnTo>
                  <a:lnTo>
                    <a:pt x="7088" y="7502"/>
                  </a:lnTo>
                  <a:lnTo>
                    <a:pt x="7209" y="7575"/>
                  </a:lnTo>
                  <a:lnTo>
                    <a:pt x="7331" y="7624"/>
                  </a:lnTo>
                  <a:lnTo>
                    <a:pt x="7477" y="7648"/>
                  </a:lnTo>
                  <a:lnTo>
                    <a:pt x="7477" y="7648"/>
                  </a:lnTo>
                  <a:lnTo>
                    <a:pt x="7624" y="7624"/>
                  </a:lnTo>
                  <a:lnTo>
                    <a:pt x="7745" y="7575"/>
                  </a:lnTo>
                  <a:lnTo>
                    <a:pt x="7867" y="7502"/>
                  </a:lnTo>
                  <a:lnTo>
                    <a:pt x="7964" y="7405"/>
                  </a:lnTo>
                  <a:lnTo>
                    <a:pt x="8038" y="7307"/>
                  </a:lnTo>
                  <a:lnTo>
                    <a:pt x="8086" y="7161"/>
                  </a:lnTo>
                  <a:lnTo>
                    <a:pt x="8111" y="7015"/>
                  </a:lnTo>
                  <a:lnTo>
                    <a:pt x="8135" y="6869"/>
                  </a:lnTo>
                  <a:lnTo>
                    <a:pt x="8135" y="6869"/>
                  </a:lnTo>
                  <a:lnTo>
                    <a:pt x="8111" y="5505"/>
                  </a:lnTo>
                  <a:lnTo>
                    <a:pt x="8086" y="4872"/>
                  </a:lnTo>
                  <a:lnTo>
                    <a:pt x="8038" y="4287"/>
                  </a:lnTo>
                  <a:lnTo>
                    <a:pt x="7964" y="3703"/>
                  </a:lnTo>
                  <a:lnTo>
                    <a:pt x="7867" y="3167"/>
                  </a:lnTo>
                  <a:lnTo>
                    <a:pt x="7745" y="2656"/>
                  </a:lnTo>
                  <a:lnTo>
                    <a:pt x="7599" y="2168"/>
                  </a:lnTo>
                  <a:lnTo>
                    <a:pt x="7404" y="1754"/>
                  </a:lnTo>
                  <a:lnTo>
                    <a:pt x="7185" y="1365"/>
                  </a:lnTo>
                  <a:lnTo>
                    <a:pt x="7063" y="1170"/>
                  </a:lnTo>
                  <a:lnTo>
                    <a:pt x="6917" y="999"/>
                  </a:lnTo>
                  <a:lnTo>
                    <a:pt x="6771" y="853"/>
                  </a:lnTo>
                  <a:lnTo>
                    <a:pt x="6625" y="707"/>
                  </a:lnTo>
                  <a:lnTo>
                    <a:pt x="6454" y="561"/>
                  </a:lnTo>
                  <a:lnTo>
                    <a:pt x="6260" y="439"/>
                  </a:lnTo>
                  <a:lnTo>
                    <a:pt x="6065" y="342"/>
                  </a:lnTo>
                  <a:lnTo>
                    <a:pt x="5870" y="244"/>
                  </a:lnTo>
                  <a:lnTo>
                    <a:pt x="5651" y="171"/>
                  </a:lnTo>
                  <a:lnTo>
                    <a:pt x="5407" y="98"/>
                  </a:lnTo>
                  <a:lnTo>
                    <a:pt x="5164" y="50"/>
                  </a:lnTo>
                  <a:lnTo>
                    <a:pt x="4896" y="1"/>
                  </a:lnTo>
                  <a:lnTo>
                    <a:pt x="4896" y="1"/>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71;p37">
              <a:extLst>
                <a:ext uri="{FF2B5EF4-FFF2-40B4-BE49-F238E27FC236}">
                  <a16:creationId xmlns:a16="http://schemas.microsoft.com/office/drawing/2014/main" id="{9CFFA94F-37A5-D047-A62C-9D4871CCD7DB}"/>
                </a:ext>
              </a:extLst>
            </p:cNvPr>
            <p:cNvSpPr/>
            <p:nvPr/>
          </p:nvSpPr>
          <p:spPr>
            <a:xfrm>
              <a:off x="3443425" y="2267500"/>
              <a:ext cx="85275" cy="93775"/>
            </a:xfrm>
            <a:custGeom>
              <a:avLst/>
              <a:gdLst/>
              <a:ahLst/>
              <a:cxnLst/>
              <a:rect l="l" t="t" r="r" b="b"/>
              <a:pathLst>
                <a:path w="3411" h="3751" fill="none" extrusionOk="0">
                  <a:moveTo>
                    <a:pt x="1" y="1705"/>
                  </a:moveTo>
                  <a:lnTo>
                    <a:pt x="1" y="1705"/>
                  </a:lnTo>
                  <a:lnTo>
                    <a:pt x="1" y="1510"/>
                  </a:lnTo>
                  <a:lnTo>
                    <a:pt x="25" y="1315"/>
                  </a:lnTo>
                  <a:lnTo>
                    <a:pt x="74" y="1145"/>
                  </a:lnTo>
                  <a:lnTo>
                    <a:pt x="123" y="999"/>
                  </a:lnTo>
                  <a:lnTo>
                    <a:pt x="196" y="852"/>
                  </a:lnTo>
                  <a:lnTo>
                    <a:pt x="293" y="706"/>
                  </a:lnTo>
                  <a:lnTo>
                    <a:pt x="391" y="585"/>
                  </a:lnTo>
                  <a:lnTo>
                    <a:pt x="488" y="463"/>
                  </a:lnTo>
                  <a:lnTo>
                    <a:pt x="610" y="341"/>
                  </a:lnTo>
                  <a:lnTo>
                    <a:pt x="756" y="268"/>
                  </a:lnTo>
                  <a:lnTo>
                    <a:pt x="902" y="171"/>
                  </a:lnTo>
                  <a:lnTo>
                    <a:pt x="1048" y="122"/>
                  </a:lnTo>
                  <a:lnTo>
                    <a:pt x="1194" y="49"/>
                  </a:lnTo>
                  <a:lnTo>
                    <a:pt x="1365" y="24"/>
                  </a:lnTo>
                  <a:lnTo>
                    <a:pt x="1535" y="0"/>
                  </a:lnTo>
                  <a:lnTo>
                    <a:pt x="1706" y="0"/>
                  </a:lnTo>
                  <a:lnTo>
                    <a:pt x="1706" y="0"/>
                  </a:lnTo>
                  <a:lnTo>
                    <a:pt x="1876" y="0"/>
                  </a:lnTo>
                  <a:lnTo>
                    <a:pt x="2047" y="24"/>
                  </a:lnTo>
                  <a:lnTo>
                    <a:pt x="2217" y="49"/>
                  </a:lnTo>
                  <a:lnTo>
                    <a:pt x="2363" y="122"/>
                  </a:lnTo>
                  <a:lnTo>
                    <a:pt x="2509" y="171"/>
                  </a:lnTo>
                  <a:lnTo>
                    <a:pt x="2656" y="268"/>
                  </a:lnTo>
                  <a:lnTo>
                    <a:pt x="2802" y="341"/>
                  </a:lnTo>
                  <a:lnTo>
                    <a:pt x="2923" y="463"/>
                  </a:lnTo>
                  <a:lnTo>
                    <a:pt x="3021" y="585"/>
                  </a:lnTo>
                  <a:lnTo>
                    <a:pt x="3118" y="706"/>
                  </a:lnTo>
                  <a:lnTo>
                    <a:pt x="3216" y="852"/>
                  </a:lnTo>
                  <a:lnTo>
                    <a:pt x="3289" y="999"/>
                  </a:lnTo>
                  <a:lnTo>
                    <a:pt x="3337" y="1145"/>
                  </a:lnTo>
                  <a:lnTo>
                    <a:pt x="3386" y="1315"/>
                  </a:lnTo>
                  <a:lnTo>
                    <a:pt x="3411" y="1510"/>
                  </a:lnTo>
                  <a:lnTo>
                    <a:pt x="3411" y="1705"/>
                  </a:lnTo>
                  <a:lnTo>
                    <a:pt x="3411" y="1705"/>
                  </a:lnTo>
                  <a:lnTo>
                    <a:pt x="3411" y="1900"/>
                  </a:lnTo>
                  <a:lnTo>
                    <a:pt x="3386" y="2095"/>
                  </a:lnTo>
                  <a:lnTo>
                    <a:pt x="3337" y="2265"/>
                  </a:lnTo>
                  <a:lnTo>
                    <a:pt x="3289" y="2460"/>
                  </a:lnTo>
                  <a:lnTo>
                    <a:pt x="3216" y="2630"/>
                  </a:lnTo>
                  <a:lnTo>
                    <a:pt x="3118" y="2801"/>
                  </a:lnTo>
                  <a:lnTo>
                    <a:pt x="3021" y="2971"/>
                  </a:lnTo>
                  <a:lnTo>
                    <a:pt x="2923" y="3117"/>
                  </a:lnTo>
                  <a:lnTo>
                    <a:pt x="2802" y="3264"/>
                  </a:lnTo>
                  <a:lnTo>
                    <a:pt x="2656" y="3385"/>
                  </a:lnTo>
                  <a:lnTo>
                    <a:pt x="2509" y="3483"/>
                  </a:lnTo>
                  <a:lnTo>
                    <a:pt x="2363" y="3580"/>
                  </a:lnTo>
                  <a:lnTo>
                    <a:pt x="2217" y="3653"/>
                  </a:lnTo>
                  <a:lnTo>
                    <a:pt x="2047" y="3702"/>
                  </a:lnTo>
                  <a:lnTo>
                    <a:pt x="1876" y="3751"/>
                  </a:lnTo>
                  <a:lnTo>
                    <a:pt x="1706" y="3751"/>
                  </a:lnTo>
                  <a:lnTo>
                    <a:pt x="1706" y="3751"/>
                  </a:lnTo>
                  <a:lnTo>
                    <a:pt x="1535" y="3751"/>
                  </a:lnTo>
                  <a:lnTo>
                    <a:pt x="1365" y="3702"/>
                  </a:lnTo>
                  <a:lnTo>
                    <a:pt x="1194" y="3653"/>
                  </a:lnTo>
                  <a:lnTo>
                    <a:pt x="1048" y="3580"/>
                  </a:lnTo>
                  <a:lnTo>
                    <a:pt x="902" y="3483"/>
                  </a:lnTo>
                  <a:lnTo>
                    <a:pt x="756" y="3385"/>
                  </a:lnTo>
                  <a:lnTo>
                    <a:pt x="610" y="3264"/>
                  </a:lnTo>
                  <a:lnTo>
                    <a:pt x="488" y="3117"/>
                  </a:lnTo>
                  <a:lnTo>
                    <a:pt x="391" y="2971"/>
                  </a:lnTo>
                  <a:lnTo>
                    <a:pt x="293" y="2801"/>
                  </a:lnTo>
                  <a:lnTo>
                    <a:pt x="196" y="2630"/>
                  </a:lnTo>
                  <a:lnTo>
                    <a:pt x="123" y="2460"/>
                  </a:lnTo>
                  <a:lnTo>
                    <a:pt x="74" y="2265"/>
                  </a:lnTo>
                  <a:lnTo>
                    <a:pt x="25" y="2095"/>
                  </a:lnTo>
                  <a:lnTo>
                    <a:pt x="1" y="1900"/>
                  </a:lnTo>
                  <a:lnTo>
                    <a:pt x="1" y="1705"/>
                  </a:lnTo>
                  <a:lnTo>
                    <a:pt x="1" y="1705"/>
                  </a:lnTo>
                  <a:close/>
                </a:path>
              </a:pathLst>
            </a:custGeom>
            <a:noFill/>
            <a:ln w="1217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 name="Google Shape;413;p26">
            <a:extLst>
              <a:ext uri="{FF2B5EF4-FFF2-40B4-BE49-F238E27FC236}">
                <a16:creationId xmlns:a16="http://schemas.microsoft.com/office/drawing/2014/main" id="{95670229-09CD-3841-98C4-14F867197960}"/>
              </a:ext>
            </a:extLst>
          </p:cNvPr>
          <p:cNvSpPr txBox="1">
            <a:spLocks/>
          </p:cNvSpPr>
          <p:nvPr/>
        </p:nvSpPr>
        <p:spPr>
          <a:xfrm>
            <a:off x="7656600" y="5428435"/>
            <a:ext cx="1487400" cy="315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1pPr>
            <a:lvl2pPr marR="0" lvl="1"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2pPr>
            <a:lvl3pPr marR="0" lvl="2"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3pPr>
            <a:lvl4pPr marR="0" lvl="3"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4pPr>
            <a:lvl5pPr marR="0" lvl="4"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5pPr>
            <a:lvl6pPr marR="0" lvl="5"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6pPr>
            <a:lvl7pPr marR="0" lvl="6"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7pPr>
            <a:lvl8pPr marR="0" lvl="7"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8pPr>
            <a:lvl9pPr marR="0" lvl="8" algn="r" rtl="0">
              <a:lnSpc>
                <a:spcPct val="100000"/>
              </a:lnSpc>
              <a:spcBef>
                <a:spcPts val="0"/>
              </a:spcBef>
              <a:spcAft>
                <a:spcPts val="0"/>
              </a:spcAft>
              <a:buClr>
                <a:srgbClr val="000000"/>
              </a:buClr>
              <a:buFont typeface="Arial"/>
              <a:buNone/>
              <a:defRPr sz="1200" b="1" i="0" u="none" strike="noStrike" cap="none">
                <a:solidFill>
                  <a:schemeClr val="lt1"/>
                </a:solidFill>
                <a:latin typeface="Roboto Condensed"/>
                <a:ea typeface="Roboto Condensed"/>
                <a:cs typeface="Roboto Condensed"/>
                <a:sym typeface="Roboto Condensed"/>
              </a:defRPr>
            </a:lvl9pPr>
          </a:lstStyle>
          <a:p>
            <a:fld id="{00000000-1234-1234-1234-123412341234}" type="slidenum">
              <a:rPr lang="en" smtClean="0"/>
              <a:pPr/>
              <a:t>7</a:t>
            </a:fld>
            <a:endParaRPr lang="en"/>
          </a:p>
        </p:txBody>
      </p:sp>
      <p:grpSp>
        <p:nvGrpSpPr>
          <p:cNvPr id="2" name="Group 1">
            <a:extLst>
              <a:ext uri="{FF2B5EF4-FFF2-40B4-BE49-F238E27FC236}">
                <a16:creationId xmlns:a16="http://schemas.microsoft.com/office/drawing/2014/main" id="{D9B57566-2686-9241-A414-7E7E5F6AD25B}"/>
              </a:ext>
            </a:extLst>
          </p:cNvPr>
          <p:cNvGrpSpPr/>
          <p:nvPr/>
        </p:nvGrpSpPr>
        <p:grpSpPr>
          <a:xfrm>
            <a:off x="69161" y="1506990"/>
            <a:ext cx="2874085" cy="626288"/>
            <a:chOff x="180571" y="1503187"/>
            <a:chExt cx="3139847" cy="672092"/>
          </a:xfrm>
        </p:grpSpPr>
        <p:grpSp>
          <p:nvGrpSpPr>
            <p:cNvPr id="47" name="Group 46">
              <a:extLst>
                <a:ext uri="{FF2B5EF4-FFF2-40B4-BE49-F238E27FC236}">
                  <a16:creationId xmlns:a16="http://schemas.microsoft.com/office/drawing/2014/main" id="{B553A7A7-16C7-8E4F-B3CC-AE112FF52719}"/>
                </a:ext>
              </a:extLst>
            </p:cNvPr>
            <p:cNvGrpSpPr/>
            <p:nvPr/>
          </p:nvGrpSpPr>
          <p:grpSpPr>
            <a:xfrm>
              <a:off x="200466" y="1503187"/>
              <a:ext cx="3017863" cy="672092"/>
              <a:chOff x="44361" y="644081"/>
              <a:chExt cx="3917101" cy="768771"/>
            </a:xfrm>
          </p:grpSpPr>
          <p:sp>
            <p:nvSpPr>
              <p:cNvPr id="48" name="Google Shape;402;p26">
                <a:extLst>
                  <a:ext uri="{FF2B5EF4-FFF2-40B4-BE49-F238E27FC236}">
                    <a16:creationId xmlns:a16="http://schemas.microsoft.com/office/drawing/2014/main" id="{FD9F1252-D356-3C4B-B2A1-E83E1FBDB8DE}"/>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49" name="Google Shape;403;p26">
                <a:extLst>
                  <a:ext uri="{FF2B5EF4-FFF2-40B4-BE49-F238E27FC236}">
                    <a16:creationId xmlns:a16="http://schemas.microsoft.com/office/drawing/2014/main" id="{A00C5B06-C8CC-C34C-A871-656453A5C6D5}"/>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50" name="Google Shape;404;p26">
                <a:extLst>
                  <a:ext uri="{FF2B5EF4-FFF2-40B4-BE49-F238E27FC236}">
                    <a16:creationId xmlns:a16="http://schemas.microsoft.com/office/drawing/2014/main" id="{11052826-6EA9-5F46-ACA3-7229CC2BB5F3}"/>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51" name="Google Shape;405;p26">
                <a:extLst>
                  <a:ext uri="{FF2B5EF4-FFF2-40B4-BE49-F238E27FC236}">
                    <a16:creationId xmlns:a16="http://schemas.microsoft.com/office/drawing/2014/main" id="{8D641B9A-ED47-2545-9400-138F45835445}"/>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52" name="Google Shape;406;p26">
                <a:extLst>
                  <a:ext uri="{FF2B5EF4-FFF2-40B4-BE49-F238E27FC236}">
                    <a16:creationId xmlns:a16="http://schemas.microsoft.com/office/drawing/2014/main" id="{6F1080D5-2097-894E-AB43-3A3FF87C4ECE}"/>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sp>
          <p:nvSpPr>
            <p:cNvPr id="72" name="Google Shape;409;p26">
              <a:extLst>
                <a:ext uri="{FF2B5EF4-FFF2-40B4-BE49-F238E27FC236}">
                  <a16:creationId xmlns:a16="http://schemas.microsoft.com/office/drawing/2014/main" id="{110B5BCE-9D51-E542-91D3-755632FE1864}"/>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t>TA-Students</a:t>
              </a:r>
            </a:p>
          </p:txBody>
        </p:sp>
      </p:grpSp>
      <p:grpSp>
        <p:nvGrpSpPr>
          <p:cNvPr id="57" name="Group 56">
            <a:extLst>
              <a:ext uri="{FF2B5EF4-FFF2-40B4-BE49-F238E27FC236}">
                <a16:creationId xmlns:a16="http://schemas.microsoft.com/office/drawing/2014/main" id="{577B5FAA-9929-994A-8557-68603A161680}"/>
              </a:ext>
            </a:extLst>
          </p:cNvPr>
          <p:cNvGrpSpPr/>
          <p:nvPr/>
        </p:nvGrpSpPr>
        <p:grpSpPr>
          <a:xfrm>
            <a:off x="3134958" y="4480083"/>
            <a:ext cx="2874085" cy="626288"/>
            <a:chOff x="180571" y="1503187"/>
            <a:chExt cx="3139847" cy="672092"/>
          </a:xfrm>
        </p:grpSpPr>
        <p:grpSp>
          <p:nvGrpSpPr>
            <p:cNvPr id="58" name="Group 57">
              <a:extLst>
                <a:ext uri="{FF2B5EF4-FFF2-40B4-BE49-F238E27FC236}">
                  <a16:creationId xmlns:a16="http://schemas.microsoft.com/office/drawing/2014/main" id="{5D50FF40-63F9-6B4A-BA6A-2F0FA60961B1}"/>
                </a:ext>
              </a:extLst>
            </p:cNvPr>
            <p:cNvGrpSpPr/>
            <p:nvPr/>
          </p:nvGrpSpPr>
          <p:grpSpPr>
            <a:xfrm>
              <a:off x="200466" y="1503187"/>
              <a:ext cx="3017863" cy="672092"/>
              <a:chOff x="44361" y="644081"/>
              <a:chExt cx="3917101" cy="768771"/>
            </a:xfrm>
          </p:grpSpPr>
          <p:sp>
            <p:nvSpPr>
              <p:cNvPr id="60" name="Google Shape;402;p26">
                <a:extLst>
                  <a:ext uri="{FF2B5EF4-FFF2-40B4-BE49-F238E27FC236}">
                    <a16:creationId xmlns:a16="http://schemas.microsoft.com/office/drawing/2014/main" id="{55F39C34-5B87-3246-9A40-581729DA19AF}"/>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1" name="Google Shape;403;p26">
                <a:extLst>
                  <a:ext uri="{FF2B5EF4-FFF2-40B4-BE49-F238E27FC236}">
                    <a16:creationId xmlns:a16="http://schemas.microsoft.com/office/drawing/2014/main" id="{43E8F2C8-2579-9C4E-A86F-D06CF64C7617}"/>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2" name="Google Shape;404;p26">
                <a:extLst>
                  <a:ext uri="{FF2B5EF4-FFF2-40B4-BE49-F238E27FC236}">
                    <a16:creationId xmlns:a16="http://schemas.microsoft.com/office/drawing/2014/main" id="{611DCCBB-E882-B54C-A0A2-530358F65C53}"/>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3" name="Google Shape;405;p26">
                <a:extLst>
                  <a:ext uri="{FF2B5EF4-FFF2-40B4-BE49-F238E27FC236}">
                    <a16:creationId xmlns:a16="http://schemas.microsoft.com/office/drawing/2014/main" id="{E2E5A54E-8910-EC46-AA12-F37A04A9F48B}"/>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65" name="Google Shape;406;p26">
                <a:extLst>
                  <a:ext uri="{FF2B5EF4-FFF2-40B4-BE49-F238E27FC236}">
                    <a16:creationId xmlns:a16="http://schemas.microsoft.com/office/drawing/2014/main" id="{D8888D83-9A60-8C4A-8A89-95B2CAD50D23}"/>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sp>
          <p:nvSpPr>
            <p:cNvPr id="59" name="Google Shape;409;p26">
              <a:extLst>
                <a:ext uri="{FF2B5EF4-FFF2-40B4-BE49-F238E27FC236}">
                  <a16:creationId xmlns:a16="http://schemas.microsoft.com/office/drawing/2014/main" id="{E421EA4C-99EA-E74D-B327-EDA154FD9D73}"/>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t>TA-Research</a:t>
              </a:r>
            </a:p>
          </p:txBody>
        </p:sp>
      </p:grpSp>
      <p:grpSp>
        <p:nvGrpSpPr>
          <p:cNvPr id="66" name="Group 65">
            <a:extLst>
              <a:ext uri="{FF2B5EF4-FFF2-40B4-BE49-F238E27FC236}">
                <a16:creationId xmlns:a16="http://schemas.microsoft.com/office/drawing/2014/main" id="{6C296BF4-6A8C-164C-92E4-97273A15A142}"/>
              </a:ext>
            </a:extLst>
          </p:cNvPr>
          <p:cNvGrpSpPr/>
          <p:nvPr/>
        </p:nvGrpSpPr>
        <p:grpSpPr>
          <a:xfrm>
            <a:off x="6269915" y="1506990"/>
            <a:ext cx="2874085" cy="626288"/>
            <a:chOff x="180571" y="1503187"/>
            <a:chExt cx="3139847" cy="672092"/>
          </a:xfrm>
        </p:grpSpPr>
        <p:grpSp>
          <p:nvGrpSpPr>
            <p:cNvPr id="67" name="Group 66">
              <a:extLst>
                <a:ext uri="{FF2B5EF4-FFF2-40B4-BE49-F238E27FC236}">
                  <a16:creationId xmlns:a16="http://schemas.microsoft.com/office/drawing/2014/main" id="{BD18E631-D639-AD4F-94FE-578DFBB4A80B}"/>
                </a:ext>
              </a:extLst>
            </p:cNvPr>
            <p:cNvGrpSpPr/>
            <p:nvPr/>
          </p:nvGrpSpPr>
          <p:grpSpPr>
            <a:xfrm>
              <a:off x="200466" y="1503187"/>
              <a:ext cx="3017863" cy="672092"/>
              <a:chOff x="44361" y="644081"/>
              <a:chExt cx="3917101" cy="768771"/>
            </a:xfrm>
          </p:grpSpPr>
          <p:sp>
            <p:nvSpPr>
              <p:cNvPr id="69" name="Google Shape;402;p26">
                <a:extLst>
                  <a:ext uri="{FF2B5EF4-FFF2-40B4-BE49-F238E27FC236}">
                    <a16:creationId xmlns:a16="http://schemas.microsoft.com/office/drawing/2014/main" id="{C24276D5-931C-3D4E-AF5E-7EAD216AF0D7}"/>
                  </a:ext>
                </a:extLst>
              </p:cNvPr>
              <p:cNvSpPr/>
              <p:nvPr/>
            </p:nvSpPr>
            <p:spPr>
              <a:xfrm>
                <a:off x="3534572" y="644081"/>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70" name="Google Shape;403;p26">
                <a:extLst>
                  <a:ext uri="{FF2B5EF4-FFF2-40B4-BE49-F238E27FC236}">
                    <a16:creationId xmlns:a16="http://schemas.microsoft.com/office/drawing/2014/main" id="{6BF639B7-9CE2-CC41-8C4B-565A3CEDCB55}"/>
                  </a:ext>
                </a:extLst>
              </p:cNvPr>
              <p:cNvSpPr/>
              <p:nvPr/>
            </p:nvSpPr>
            <p:spPr>
              <a:xfrm rot="10800000" flipH="1">
                <a:off x="462573" y="796213"/>
                <a:ext cx="3079574" cy="46255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71" name="Google Shape;404;p26">
                <a:extLst>
                  <a:ext uri="{FF2B5EF4-FFF2-40B4-BE49-F238E27FC236}">
                    <a16:creationId xmlns:a16="http://schemas.microsoft.com/office/drawing/2014/main" id="{0393C96F-7683-4348-B96A-656F0D78AE9A}"/>
                  </a:ext>
                </a:extLst>
              </p:cNvPr>
              <p:cNvSpPr/>
              <p:nvPr/>
            </p:nvSpPr>
            <p:spPr>
              <a:xfrm rot="10800000" flipH="1">
                <a:off x="3537307"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73" name="Google Shape;405;p26">
                <a:extLst>
                  <a:ext uri="{FF2B5EF4-FFF2-40B4-BE49-F238E27FC236}">
                    <a16:creationId xmlns:a16="http://schemas.microsoft.com/office/drawing/2014/main" id="{A3105D78-8832-EA4E-90F9-859851C04D72}"/>
                  </a:ext>
                </a:extLst>
              </p:cNvPr>
              <p:cNvSpPr/>
              <p:nvPr/>
            </p:nvSpPr>
            <p:spPr>
              <a:xfrm flipH="1">
                <a:off x="44361" y="796215"/>
                <a:ext cx="424155" cy="462557"/>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sp>
            <p:nvSpPr>
              <p:cNvPr id="106" name="Google Shape;406;p26">
                <a:extLst>
                  <a:ext uri="{FF2B5EF4-FFF2-40B4-BE49-F238E27FC236}">
                    <a16:creationId xmlns:a16="http://schemas.microsoft.com/office/drawing/2014/main" id="{4ECAF165-0204-0C41-A674-1F38B52D3DF4}"/>
                  </a:ext>
                </a:extLst>
              </p:cNvPr>
              <p:cNvSpPr/>
              <p:nvPr/>
            </p:nvSpPr>
            <p:spPr>
              <a:xfrm rot="10800000">
                <a:off x="44363" y="1258778"/>
                <a:ext cx="424155" cy="154074"/>
              </a:xfrm>
              <a:prstGeom prst="triangle">
                <a:avLst>
                  <a:gd name="adj" fmla="val 0"/>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vo"/>
                  <a:ea typeface="Arvo"/>
                  <a:cs typeface="Arvo"/>
                  <a:sym typeface="Arvo"/>
                </a:endParaRPr>
              </a:p>
            </p:txBody>
          </p:sp>
        </p:grpSp>
        <p:sp>
          <p:nvSpPr>
            <p:cNvPr id="68" name="Google Shape;409;p26">
              <a:extLst>
                <a:ext uri="{FF2B5EF4-FFF2-40B4-BE49-F238E27FC236}">
                  <a16:creationId xmlns:a16="http://schemas.microsoft.com/office/drawing/2014/main" id="{69033F5D-F9A1-E841-BA8B-CB6D0485DF43}"/>
                </a:ext>
              </a:extLst>
            </p:cNvPr>
            <p:cNvSpPr txBox="1">
              <a:spLocks/>
            </p:cNvSpPr>
            <p:nvPr/>
          </p:nvSpPr>
          <p:spPr>
            <a:xfrm>
              <a:off x="180571" y="1607513"/>
              <a:ext cx="3139847" cy="462558"/>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2400" dirty="0"/>
                <a:t>TA-Instructor</a:t>
              </a:r>
            </a:p>
          </p:txBody>
        </p:sp>
      </p:grpSp>
      <p:sp>
        <p:nvSpPr>
          <p:cNvPr id="4" name="Right Arrow 3">
            <a:extLst>
              <a:ext uri="{FF2B5EF4-FFF2-40B4-BE49-F238E27FC236}">
                <a16:creationId xmlns:a16="http://schemas.microsoft.com/office/drawing/2014/main" id="{1D054984-7DE6-E245-97CF-E8E544ADA7B3}"/>
              </a:ext>
            </a:extLst>
          </p:cNvPr>
          <p:cNvSpPr/>
          <p:nvPr/>
        </p:nvSpPr>
        <p:spPr>
          <a:xfrm rot="1004674">
            <a:off x="1942796" y="2296362"/>
            <a:ext cx="1436914" cy="429208"/>
          </a:xfrm>
          <a:prstGeom prst="rightArrow">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ight Arrow 40">
            <a:extLst>
              <a:ext uri="{FF2B5EF4-FFF2-40B4-BE49-F238E27FC236}">
                <a16:creationId xmlns:a16="http://schemas.microsoft.com/office/drawing/2014/main" id="{26410229-11F9-5F43-B3F0-FC47531A2519}"/>
              </a:ext>
            </a:extLst>
          </p:cNvPr>
          <p:cNvSpPr/>
          <p:nvPr/>
        </p:nvSpPr>
        <p:spPr>
          <a:xfrm rot="16200000">
            <a:off x="4189837" y="3945138"/>
            <a:ext cx="766200" cy="429208"/>
          </a:xfrm>
          <a:prstGeom prst="rightArrow">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ight Arrow 41">
            <a:extLst>
              <a:ext uri="{FF2B5EF4-FFF2-40B4-BE49-F238E27FC236}">
                <a16:creationId xmlns:a16="http://schemas.microsoft.com/office/drawing/2014/main" id="{791A4C1D-5621-9244-811F-9806E171FFCA}"/>
              </a:ext>
            </a:extLst>
          </p:cNvPr>
          <p:cNvSpPr/>
          <p:nvPr/>
        </p:nvSpPr>
        <p:spPr>
          <a:xfrm rot="20595326" flipH="1">
            <a:off x="5551458" y="2296273"/>
            <a:ext cx="1436914" cy="429208"/>
          </a:xfrm>
          <a:prstGeom prst="rightArrow">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Will Ferrell Reaction GIF">
            <a:extLst>
              <a:ext uri="{FF2B5EF4-FFF2-40B4-BE49-F238E27FC236}">
                <a16:creationId xmlns:a16="http://schemas.microsoft.com/office/drawing/2014/main" id="{5A8D749F-AED2-C34A-83C2-957E87B1E3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4219" y="2007754"/>
            <a:ext cx="1577595" cy="1577595"/>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C5614B0D-7132-694A-9A18-8679E983F488}"/>
              </a:ext>
            </a:extLst>
          </p:cNvPr>
          <p:cNvGrpSpPr/>
          <p:nvPr/>
        </p:nvGrpSpPr>
        <p:grpSpPr>
          <a:xfrm>
            <a:off x="2943246" y="1351280"/>
            <a:ext cx="6200754" cy="3769502"/>
            <a:chOff x="2943246" y="1351280"/>
            <a:chExt cx="6200754" cy="3769502"/>
          </a:xfrm>
        </p:grpSpPr>
        <p:sp>
          <p:nvSpPr>
            <p:cNvPr id="3" name="Rectangle 2">
              <a:extLst>
                <a:ext uri="{FF2B5EF4-FFF2-40B4-BE49-F238E27FC236}">
                  <a16:creationId xmlns:a16="http://schemas.microsoft.com/office/drawing/2014/main" id="{0D790D6F-2A3E-B143-989B-D5872050ECF3}"/>
                </a:ext>
              </a:extLst>
            </p:cNvPr>
            <p:cNvSpPr/>
            <p:nvPr/>
          </p:nvSpPr>
          <p:spPr>
            <a:xfrm>
              <a:off x="3586480" y="1351280"/>
              <a:ext cx="5557520" cy="2652468"/>
            </a:xfrm>
            <a:prstGeom prst="rect">
              <a:avLst/>
            </a:prstGeom>
            <a:solidFill>
              <a:schemeClr val="bg1">
                <a:alpha val="89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415CF6CA-E083-7145-98A9-BBE5CC813941}"/>
                </a:ext>
              </a:extLst>
            </p:cNvPr>
            <p:cNvSpPr/>
            <p:nvPr/>
          </p:nvSpPr>
          <p:spPr>
            <a:xfrm>
              <a:off x="2943246" y="4003747"/>
              <a:ext cx="2994766" cy="1117035"/>
            </a:xfrm>
            <a:prstGeom prst="rect">
              <a:avLst/>
            </a:prstGeom>
            <a:solidFill>
              <a:schemeClr val="bg1">
                <a:alpha val="89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026137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2"/>
          <p:cNvSpPr txBox="1">
            <a:spLocks noGrp="1"/>
          </p:cNvSpPr>
          <p:nvPr>
            <p:ph type="title"/>
          </p:nvPr>
        </p:nvSpPr>
        <p:spPr>
          <a:xfrm>
            <a:off x="814275" y="392575"/>
            <a:ext cx="5258400" cy="76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3600" dirty="0"/>
              <a:t>TA-Student </a:t>
            </a:r>
            <a:endParaRPr sz="3600" dirty="0"/>
          </a:p>
        </p:txBody>
      </p:sp>
      <p:sp>
        <p:nvSpPr>
          <p:cNvPr id="192" name="Google Shape;192;p12"/>
          <p:cNvSpPr txBox="1">
            <a:spLocks noGrp="1"/>
          </p:cNvSpPr>
          <p:nvPr>
            <p:ph type="sldNum" idx="12"/>
          </p:nvPr>
        </p:nvSpPr>
        <p:spPr>
          <a:xfrm>
            <a:off x="7618000" y="4636500"/>
            <a:ext cx="1487400" cy="315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a:t>
            </a:fld>
            <a:endParaRPr/>
          </a:p>
        </p:txBody>
      </p:sp>
      <p:grpSp>
        <p:nvGrpSpPr>
          <p:cNvPr id="8" name="Google Shape;271;p18">
            <a:extLst>
              <a:ext uri="{FF2B5EF4-FFF2-40B4-BE49-F238E27FC236}">
                <a16:creationId xmlns:a16="http://schemas.microsoft.com/office/drawing/2014/main" id="{ACC596CD-DB2C-8442-BB0D-DBFA04BDEF9A}"/>
              </a:ext>
            </a:extLst>
          </p:cNvPr>
          <p:cNvGrpSpPr/>
          <p:nvPr/>
        </p:nvGrpSpPr>
        <p:grpSpPr>
          <a:xfrm>
            <a:off x="312466" y="587260"/>
            <a:ext cx="309022" cy="376837"/>
            <a:chOff x="596350" y="929175"/>
            <a:chExt cx="407950" cy="497475"/>
          </a:xfrm>
        </p:grpSpPr>
        <p:sp>
          <p:nvSpPr>
            <p:cNvPr id="9" name="Google Shape;272;p18">
              <a:extLst>
                <a:ext uri="{FF2B5EF4-FFF2-40B4-BE49-F238E27FC236}">
                  <a16:creationId xmlns:a16="http://schemas.microsoft.com/office/drawing/2014/main" id="{8B5A8424-AA7E-7540-B344-4D7C410DC29B}"/>
                </a:ext>
              </a:extLst>
            </p:cNvPr>
            <p:cNvSpPr/>
            <p:nvPr/>
          </p:nvSpPr>
          <p:spPr>
            <a:xfrm>
              <a:off x="596350" y="953550"/>
              <a:ext cx="387250" cy="473100"/>
            </a:xfrm>
            <a:custGeom>
              <a:avLst/>
              <a:gdLst/>
              <a:ahLst/>
              <a:cxnLst/>
              <a:rect l="l" t="t" r="r" b="b"/>
              <a:pathLst>
                <a:path w="15490" h="18924" fill="none" extrusionOk="0">
                  <a:moveTo>
                    <a:pt x="15490" y="17828"/>
                  </a:moveTo>
                  <a:lnTo>
                    <a:pt x="15490" y="17828"/>
                  </a:lnTo>
                  <a:lnTo>
                    <a:pt x="15466" y="17998"/>
                  </a:lnTo>
                  <a:lnTo>
                    <a:pt x="15417" y="18169"/>
                  </a:lnTo>
                  <a:lnTo>
                    <a:pt x="15319" y="18364"/>
                  </a:lnTo>
                  <a:lnTo>
                    <a:pt x="15198" y="18534"/>
                  </a:lnTo>
                  <a:lnTo>
                    <a:pt x="15052" y="18680"/>
                  </a:lnTo>
                  <a:lnTo>
                    <a:pt x="14881" y="18802"/>
                  </a:lnTo>
                  <a:lnTo>
                    <a:pt x="14735" y="18900"/>
                  </a:lnTo>
                  <a:lnTo>
                    <a:pt x="14564" y="18924"/>
                  </a:lnTo>
                  <a:lnTo>
                    <a:pt x="1023" y="18924"/>
                  </a:lnTo>
                  <a:lnTo>
                    <a:pt x="1023" y="18924"/>
                  </a:lnTo>
                  <a:lnTo>
                    <a:pt x="853" y="18900"/>
                  </a:lnTo>
                  <a:lnTo>
                    <a:pt x="682" y="18802"/>
                  </a:lnTo>
                  <a:lnTo>
                    <a:pt x="512" y="18680"/>
                  </a:lnTo>
                  <a:lnTo>
                    <a:pt x="341" y="18534"/>
                  </a:lnTo>
                  <a:lnTo>
                    <a:pt x="219" y="18364"/>
                  </a:lnTo>
                  <a:lnTo>
                    <a:pt x="98" y="18169"/>
                  </a:lnTo>
                  <a:lnTo>
                    <a:pt x="25" y="17998"/>
                  </a:lnTo>
                  <a:lnTo>
                    <a:pt x="0" y="17828"/>
                  </a:lnTo>
                  <a:lnTo>
                    <a:pt x="0" y="877"/>
                  </a:lnTo>
                  <a:lnTo>
                    <a:pt x="0" y="877"/>
                  </a:lnTo>
                  <a:lnTo>
                    <a:pt x="25" y="706"/>
                  </a:lnTo>
                  <a:lnTo>
                    <a:pt x="98" y="560"/>
                  </a:lnTo>
                  <a:lnTo>
                    <a:pt x="195" y="414"/>
                  </a:lnTo>
                  <a:lnTo>
                    <a:pt x="341" y="268"/>
                  </a:lnTo>
                  <a:lnTo>
                    <a:pt x="487" y="171"/>
                  </a:lnTo>
                  <a:lnTo>
                    <a:pt x="658" y="73"/>
                  </a:lnTo>
                  <a:lnTo>
                    <a:pt x="828" y="24"/>
                  </a:lnTo>
                  <a:lnTo>
                    <a:pt x="974" y="0"/>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73;p18">
              <a:extLst>
                <a:ext uri="{FF2B5EF4-FFF2-40B4-BE49-F238E27FC236}">
                  <a16:creationId xmlns:a16="http://schemas.microsoft.com/office/drawing/2014/main" id="{757234DE-8FB9-7D4D-AA93-12D85F156219}"/>
                </a:ext>
              </a:extLst>
            </p:cNvPr>
            <p:cNvSpPr/>
            <p:nvPr/>
          </p:nvSpPr>
          <p:spPr>
            <a:xfrm>
              <a:off x="626775" y="929175"/>
              <a:ext cx="377525" cy="462775"/>
            </a:xfrm>
            <a:custGeom>
              <a:avLst/>
              <a:gdLst/>
              <a:ahLst/>
              <a:cxnLst/>
              <a:rect l="l" t="t" r="r" b="b"/>
              <a:pathLst>
                <a:path w="15101" h="18511" fill="none" extrusionOk="0">
                  <a:moveTo>
                    <a:pt x="15101" y="3362"/>
                  </a:moveTo>
                  <a:lnTo>
                    <a:pt x="15101" y="17731"/>
                  </a:lnTo>
                  <a:lnTo>
                    <a:pt x="15101" y="17731"/>
                  </a:lnTo>
                  <a:lnTo>
                    <a:pt x="15077" y="17877"/>
                  </a:lnTo>
                  <a:lnTo>
                    <a:pt x="15028" y="18024"/>
                  </a:lnTo>
                  <a:lnTo>
                    <a:pt x="14979" y="18145"/>
                  </a:lnTo>
                  <a:lnTo>
                    <a:pt x="14882" y="18267"/>
                  </a:lnTo>
                  <a:lnTo>
                    <a:pt x="14760" y="18365"/>
                  </a:lnTo>
                  <a:lnTo>
                    <a:pt x="14614" y="18438"/>
                  </a:lnTo>
                  <a:lnTo>
                    <a:pt x="14468" y="18486"/>
                  </a:lnTo>
                  <a:lnTo>
                    <a:pt x="14322" y="18511"/>
                  </a:lnTo>
                  <a:lnTo>
                    <a:pt x="780" y="18511"/>
                  </a:lnTo>
                  <a:lnTo>
                    <a:pt x="780" y="18511"/>
                  </a:lnTo>
                  <a:lnTo>
                    <a:pt x="634" y="18486"/>
                  </a:lnTo>
                  <a:lnTo>
                    <a:pt x="488" y="18438"/>
                  </a:lnTo>
                  <a:lnTo>
                    <a:pt x="342" y="18365"/>
                  </a:lnTo>
                  <a:lnTo>
                    <a:pt x="220" y="18267"/>
                  </a:lnTo>
                  <a:lnTo>
                    <a:pt x="123" y="18145"/>
                  </a:lnTo>
                  <a:lnTo>
                    <a:pt x="74" y="18024"/>
                  </a:lnTo>
                  <a:lnTo>
                    <a:pt x="25" y="17877"/>
                  </a:lnTo>
                  <a:lnTo>
                    <a:pt x="1" y="17731"/>
                  </a:lnTo>
                  <a:lnTo>
                    <a:pt x="1" y="780"/>
                  </a:lnTo>
                  <a:lnTo>
                    <a:pt x="1" y="780"/>
                  </a:lnTo>
                  <a:lnTo>
                    <a:pt x="25" y="610"/>
                  </a:lnTo>
                  <a:lnTo>
                    <a:pt x="74" y="464"/>
                  </a:lnTo>
                  <a:lnTo>
                    <a:pt x="123" y="342"/>
                  </a:lnTo>
                  <a:lnTo>
                    <a:pt x="220" y="220"/>
                  </a:lnTo>
                  <a:lnTo>
                    <a:pt x="342" y="123"/>
                  </a:lnTo>
                  <a:lnTo>
                    <a:pt x="488" y="50"/>
                  </a:lnTo>
                  <a:lnTo>
                    <a:pt x="634" y="1"/>
                  </a:lnTo>
                  <a:lnTo>
                    <a:pt x="780" y="1"/>
                  </a:lnTo>
                  <a:lnTo>
                    <a:pt x="11740" y="1"/>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274;p18">
              <a:extLst>
                <a:ext uri="{FF2B5EF4-FFF2-40B4-BE49-F238E27FC236}">
                  <a16:creationId xmlns:a16="http://schemas.microsoft.com/office/drawing/2014/main" id="{471EA9A8-FEF6-8040-B7DE-C0E1EFFE53A4}"/>
                </a:ext>
              </a:extLst>
            </p:cNvPr>
            <p:cNvSpPr/>
            <p:nvPr/>
          </p:nvSpPr>
          <p:spPr>
            <a:xfrm>
              <a:off x="688900" y="1256150"/>
              <a:ext cx="133975" cy="25"/>
            </a:xfrm>
            <a:custGeom>
              <a:avLst/>
              <a:gdLst/>
              <a:ahLst/>
              <a:cxnLst/>
              <a:rect l="l" t="t" r="r" b="b"/>
              <a:pathLst>
                <a:path w="5359" h="1" fill="none" extrusionOk="0">
                  <a:moveTo>
                    <a:pt x="5358" y="0"/>
                  </a:moveTo>
                  <a:lnTo>
                    <a:pt x="0" y="0"/>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75;p18">
              <a:extLst>
                <a:ext uri="{FF2B5EF4-FFF2-40B4-BE49-F238E27FC236}">
                  <a16:creationId xmlns:a16="http://schemas.microsoft.com/office/drawing/2014/main" id="{C9EDC02F-4D5B-0246-9CC1-A9950A5B1EA5}"/>
                </a:ext>
              </a:extLst>
            </p:cNvPr>
            <p:cNvSpPr/>
            <p:nvPr/>
          </p:nvSpPr>
          <p:spPr>
            <a:xfrm>
              <a:off x="688900" y="1201350"/>
              <a:ext cx="255750" cy="25"/>
            </a:xfrm>
            <a:custGeom>
              <a:avLst/>
              <a:gdLst/>
              <a:ahLst/>
              <a:cxnLst/>
              <a:rect l="l" t="t" r="r" b="b"/>
              <a:pathLst>
                <a:path w="10230" h="1" fill="none" extrusionOk="0">
                  <a:moveTo>
                    <a:pt x="10229" y="1"/>
                  </a:moveTo>
                  <a:lnTo>
                    <a:pt x="0" y="1"/>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276;p18">
              <a:extLst>
                <a:ext uri="{FF2B5EF4-FFF2-40B4-BE49-F238E27FC236}">
                  <a16:creationId xmlns:a16="http://schemas.microsoft.com/office/drawing/2014/main" id="{6C11FDBA-EFA3-9C4A-858B-3F2C0BA38F5B}"/>
                </a:ext>
              </a:extLst>
            </p:cNvPr>
            <p:cNvSpPr/>
            <p:nvPr/>
          </p:nvSpPr>
          <p:spPr>
            <a:xfrm>
              <a:off x="688900" y="1145950"/>
              <a:ext cx="255750" cy="25"/>
            </a:xfrm>
            <a:custGeom>
              <a:avLst/>
              <a:gdLst/>
              <a:ahLst/>
              <a:cxnLst/>
              <a:rect l="l" t="t" r="r" b="b"/>
              <a:pathLst>
                <a:path w="10230" h="1" fill="none" extrusionOk="0">
                  <a:moveTo>
                    <a:pt x="10229" y="0"/>
                  </a:moveTo>
                  <a:lnTo>
                    <a:pt x="0" y="0"/>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277;p18">
              <a:extLst>
                <a:ext uri="{FF2B5EF4-FFF2-40B4-BE49-F238E27FC236}">
                  <a16:creationId xmlns:a16="http://schemas.microsoft.com/office/drawing/2014/main" id="{4DA03E7E-7338-0B41-BA95-75A22B5CB92B}"/>
                </a:ext>
              </a:extLst>
            </p:cNvPr>
            <p:cNvSpPr/>
            <p:nvPr/>
          </p:nvSpPr>
          <p:spPr>
            <a:xfrm>
              <a:off x="688900" y="1090525"/>
              <a:ext cx="255750" cy="25"/>
            </a:xfrm>
            <a:custGeom>
              <a:avLst/>
              <a:gdLst/>
              <a:ahLst/>
              <a:cxnLst/>
              <a:rect l="l" t="t" r="r" b="b"/>
              <a:pathLst>
                <a:path w="10230" h="1" fill="none" extrusionOk="0">
                  <a:moveTo>
                    <a:pt x="10229" y="1"/>
                  </a:moveTo>
                  <a:lnTo>
                    <a:pt x="0" y="1"/>
                  </a:lnTo>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278;p18">
              <a:extLst>
                <a:ext uri="{FF2B5EF4-FFF2-40B4-BE49-F238E27FC236}">
                  <a16:creationId xmlns:a16="http://schemas.microsoft.com/office/drawing/2014/main" id="{FB29FDE1-BE82-1F42-A492-35D91325173D}"/>
                </a:ext>
              </a:extLst>
            </p:cNvPr>
            <p:cNvSpPr/>
            <p:nvPr/>
          </p:nvSpPr>
          <p:spPr>
            <a:xfrm>
              <a:off x="920250" y="929175"/>
              <a:ext cx="84050" cy="84050"/>
            </a:xfrm>
            <a:custGeom>
              <a:avLst/>
              <a:gdLst/>
              <a:ahLst/>
              <a:cxnLst/>
              <a:rect l="l" t="t" r="r" b="b"/>
              <a:pathLst>
                <a:path w="3362" h="3362" fill="none" extrusionOk="0">
                  <a:moveTo>
                    <a:pt x="1" y="2582"/>
                  </a:moveTo>
                  <a:lnTo>
                    <a:pt x="1" y="1"/>
                  </a:lnTo>
                  <a:lnTo>
                    <a:pt x="3362" y="3362"/>
                  </a:lnTo>
                  <a:lnTo>
                    <a:pt x="780" y="3362"/>
                  </a:lnTo>
                  <a:lnTo>
                    <a:pt x="780" y="3362"/>
                  </a:lnTo>
                  <a:lnTo>
                    <a:pt x="610" y="3337"/>
                  </a:lnTo>
                  <a:lnTo>
                    <a:pt x="464" y="3289"/>
                  </a:lnTo>
                  <a:lnTo>
                    <a:pt x="342" y="3216"/>
                  </a:lnTo>
                  <a:lnTo>
                    <a:pt x="220" y="3118"/>
                  </a:lnTo>
                  <a:lnTo>
                    <a:pt x="123" y="3021"/>
                  </a:lnTo>
                  <a:lnTo>
                    <a:pt x="50" y="2875"/>
                  </a:lnTo>
                  <a:lnTo>
                    <a:pt x="1" y="2729"/>
                  </a:lnTo>
                  <a:lnTo>
                    <a:pt x="1" y="2582"/>
                  </a:lnTo>
                  <a:lnTo>
                    <a:pt x="1" y="2582"/>
                  </a:lnTo>
                  <a:close/>
                </a:path>
              </a:pathLst>
            </a:custGeom>
            <a:noFill/>
            <a:ln w="12175" cap="rnd" cmpd="sng">
              <a:solidFill>
                <a:srgbClr val="FF98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Text Placeholder 2">
            <a:extLst>
              <a:ext uri="{FF2B5EF4-FFF2-40B4-BE49-F238E27FC236}">
                <a16:creationId xmlns:a16="http://schemas.microsoft.com/office/drawing/2014/main" id="{BA6483E2-6DDE-CD43-91CB-CCB6A07626CA}"/>
              </a:ext>
            </a:extLst>
          </p:cNvPr>
          <p:cNvSpPr>
            <a:spLocks noGrp="1"/>
          </p:cNvSpPr>
          <p:nvPr>
            <p:ph type="body" idx="1"/>
          </p:nvPr>
        </p:nvSpPr>
        <p:spPr>
          <a:xfrm>
            <a:off x="312466" y="1385152"/>
            <a:ext cx="8073653" cy="3758348"/>
          </a:xfrm>
        </p:spPr>
        <p:txBody>
          <a:bodyPr/>
          <a:lstStyle/>
          <a:p>
            <a:pPr marL="101600" indent="0">
              <a:buNone/>
            </a:pPr>
            <a:r>
              <a:rPr lang="en-US" sz="2800" dirty="0">
                <a:latin typeface="Roboto Condensed" panose="02000000000000000000" pitchFamily="2" charset="0"/>
                <a:ea typeface="Roboto Condensed" panose="02000000000000000000" pitchFamily="2" charset="0"/>
              </a:rPr>
              <a:t>What makes a good TA? </a:t>
            </a: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a:p>
            <a:pPr>
              <a:buFont typeface="Wingdings" pitchFamily="2" charset="2"/>
              <a:buChar char="§"/>
            </a:pPr>
            <a:r>
              <a:rPr lang="en-US" dirty="0">
                <a:latin typeface="Roboto Condensed" panose="02000000000000000000" pitchFamily="2" charset="0"/>
                <a:ea typeface="Roboto Condensed" panose="02000000000000000000" pitchFamily="2" charset="0"/>
              </a:rPr>
              <a:t>Breakout rooms: Think back to TAs you have interacted with in the past – what made them good? What could they have done better?</a:t>
            </a:r>
          </a:p>
          <a:p>
            <a:pPr>
              <a:buFont typeface="Wingdings" pitchFamily="2" charset="2"/>
              <a:buChar char="§"/>
            </a:pPr>
            <a:r>
              <a:rPr lang="en-US" dirty="0">
                <a:latin typeface="Roboto Condensed" panose="02000000000000000000" pitchFamily="2" charset="0"/>
                <a:ea typeface="Roboto Condensed" panose="02000000000000000000" pitchFamily="2" charset="0"/>
              </a:rPr>
              <a:t>5 mins. and then we will report back as a large group</a:t>
            </a:r>
          </a:p>
          <a:p>
            <a:pPr>
              <a:buFont typeface="Wingdings" pitchFamily="2" charset="2"/>
              <a:buChar char="§"/>
            </a:pPr>
            <a:endParaRPr lang="en-US" dirty="0">
              <a:latin typeface="Roboto Condensed" panose="02000000000000000000" pitchFamily="2" charset="0"/>
              <a:ea typeface="Roboto Condensed" panose="02000000000000000000" pitchFamily="2" charset="0"/>
            </a:endParaRPr>
          </a:p>
          <a:p>
            <a:pPr marL="101600" indent="0">
              <a:buNone/>
            </a:pPr>
            <a:endParaRPr lang="en-US" dirty="0">
              <a:latin typeface="Roboto Condensed" panose="02000000000000000000" pitchFamily="2" charset="0"/>
              <a:ea typeface="Roboto Condensed" panose="02000000000000000000" pitchFamily="2" charset="0"/>
            </a:endParaRPr>
          </a:p>
        </p:txBody>
      </p:sp>
    </p:spTree>
    <p:extLst>
      <p:ext uri="{BB962C8B-B14F-4D97-AF65-F5344CB8AC3E}">
        <p14:creationId xmlns:p14="http://schemas.microsoft.com/office/powerpoint/2010/main" val="3032954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E36EA88-272F-DF4A-860D-667474A4FC9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graphicFrame>
        <p:nvGraphicFramePr>
          <p:cNvPr id="3" name="Table 2">
            <a:extLst>
              <a:ext uri="{FF2B5EF4-FFF2-40B4-BE49-F238E27FC236}">
                <a16:creationId xmlns:a16="http://schemas.microsoft.com/office/drawing/2014/main" id="{B3E969ED-D626-F240-B2AF-75FCB9555B1B}"/>
              </a:ext>
            </a:extLst>
          </p:cNvPr>
          <p:cNvGraphicFramePr>
            <a:graphicFrameLocks noGrp="1"/>
          </p:cNvGraphicFramePr>
          <p:nvPr>
            <p:extLst>
              <p:ext uri="{D42A27DB-BD31-4B8C-83A1-F6EECF244321}">
                <p14:modId xmlns:p14="http://schemas.microsoft.com/office/powerpoint/2010/main" val="3365523052"/>
              </p:ext>
            </p:extLst>
          </p:nvPr>
        </p:nvGraphicFramePr>
        <p:xfrm>
          <a:off x="0" y="779780"/>
          <a:ext cx="9143999" cy="4328160"/>
        </p:xfrm>
        <a:graphic>
          <a:graphicData uri="http://schemas.openxmlformats.org/drawingml/2006/table">
            <a:tbl>
              <a:tblPr firstRow="1" bandRow="1">
                <a:tableStyleId>{F02DC1CC-E459-4866-A4FF-6F1D067FDECB}</a:tableStyleId>
              </a:tblPr>
              <a:tblGrid>
                <a:gridCol w="5345899">
                  <a:extLst>
                    <a:ext uri="{9D8B030D-6E8A-4147-A177-3AD203B41FA5}">
                      <a16:colId xmlns:a16="http://schemas.microsoft.com/office/drawing/2014/main" val="1177867108"/>
                    </a:ext>
                  </a:extLst>
                </a:gridCol>
                <a:gridCol w="3798100">
                  <a:extLst>
                    <a:ext uri="{9D8B030D-6E8A-4147-A177-3AD203B41FA5}">
                      <a16:colId xmlns:a16="http://schemas.microsoft.com/office/drawing/2014/main" val="476628191"/>
                    </a:ext>
                  </a:extLst>
                </a:gridCol>
              </a:tblGrid>
              <a:tr h="386897">
                <a:tc>
                  <a:txBody>
                    <a:bodyPr/>
                    <a:lstStyle/>
                    <a:p>
                      <a:pPr algn="ctr"/>
                      <a:r>
                        <a:rPr lang="en-US" sz="2000" b="1" dirty="0"/>
                        <a:t>Good TAs</a:t>
                      </a:r>
                    </a:p>
                  </a:txBody>
                  <a:tcPr/>
                </a:tc>
                <a:tc>
                  <a:txBody>
                    <a:bodyPr/>
                    <a:lstStyle/>
                    <a:p>
                      <a:pPr algn="ctr"/>
                      <a:r>
                        <a:rPr lang="en-US" sz="2000" b="1" dirty="0"/>
                        <a:t>Bad TAs</a:t>
                      </a:r>
                    </a:p>
                  </a:txBody>
                  <a:tcPr/>
                </a:tc>
                <a:extLst>
                  <a:ext uri="{0D108BD9-81ED-4DB2-BD59-A6C34878D82A}">
                    <a16:rowId xmlns:a16="http://schemas.microsoft.com/office/drawing/2014/main" val="323562883"/>
                  </a:ext>
                </a:extLst>
              </a:tr>
              <a:tr h="3839204">
                <a:tc>
                  <a:txBody>
                    <a:bodyPr/>
                    <a:lstStyle/>
                    <a:p>
                      <a:r>
                        <a:rPr lang="en-US" sz="1200" b="0" i="0" u="none" strike="noStrike" cap="none" dirty="0">
                          <a:solidFill>
                            <a:srgbClr val="000000"/>
                          </a:solidFill>
                          <a:effectLst/>
                          <a:latin typeface="Arial"/>
                          <a:ea typeface="Arial"/>
                          <a:cs typeface="Arial"/>
                          <a:sym typeface="Arial"/>
                        </a:rPr>
                        <a:t>- acknowledge each student in their OHs</a:t>
                      </a:r>
                    </a:p>
                    <a:p>
                      <a:r>
                        <a:rPr lang="en-US" sz="1200" b="0" i="0" u="none" strike="noStrike" cap="none" dirty="0">
                          <a:solidFill>
                            <a:srgbClr val="000000"/>
                          </a:solidFill>
                          <a:effectLst/>
                          <a:latin typeface="Arial"/>
                          <a:ea typeface="Arial"/>
                          <a:cs typeface="Arial"/>
                          <a:sym typeface="Arial"/>
                        </a:rPr>
                        <a:t>- applaud students for what they do understand</a:t>
                      </a:r>
                    </a:p>
                    <a:p>
                      <a:r>
                        <a:rPr lang="en-US" sz="1200" b="0" i="0" u="none" strike="noStrike" cap="none" dirty="0">
                          <a:solidFill>
                            <a:srgbClr val="000000"/>
                          </a:solidFill>
                          <a:effectLst/>
                          <a:latin typeface="Arial"/>
                          <a:ea typeface="Arial"/>
                          <a:cs typeface="Arial"/>
                          <a:sym typeface="Arial"/>
                        </a:rPr>
                        <a:t>- ask follow-up questions after explaining to make sure that the students understand the explanation</a:t>
                      </a:r>
                    </a:p>
                    <a:p>
                      <a:r>
                        <a:rPr lang="en-US" sz="1200" b="0" i="0" u="none" strike="noStrike" cap="none" dirty="0">
                          <a:solidFill>
                            <a:srgbClr val="000000"/>
                          </a:solidFill>
                          <a:effectLst/>
                          <a:latin typeface="Arial"/>
                          <a:ea typeface="Arial"/>
                          <a:cs typeface="Arial"/>
                          <a:sym typeface="Arial"/>
                        </a:rPr>
                        <a:t>- encourage and facilitate collaborations between the students in their OHs rather than just answering questions of students in a line</a:t>
                      </a:r>
                    </a:p>
                    <a:p>
                      <a:r>
                        <a:rPr lang="en-US" sz="1200" b="0" i="0" u="none" strike="noStrike" cap="none" dirty="0">
                          <a:solidFill>
                            <a:srgbClr val="000000"/>
                          </a:solidFill>
                          <a:effectLst/>
                          <a:latin typeface="Arial"/>
                          <a:ea typeface="Arial"/>
                          <a:cs typeface="Arial"/>
                          <a:sym typeface="Arial"/>
                        </a:rPr>
                        <a:t>- model the growth mindset by talking through how one can bounce back after bad exams/quizzes</a:t>
                      </a:r>
                    </a:p>
                    <a:p>
                      <a:r>
                        <a:rPr lang="en-US" sz="1200" b="0" i="0" u="none" strike="noStrike" cap="none" dirty="0">
                          <a:solidFill>
                            <a:srgbClr val="000000"/>
                          </a:solidFill>
                          <a:effectLst/>
                          <a:latin typeface="Arial"/>
                          <a:ea typeface="Arial"/>
                          <a:cs typeface="Arial"/>
                          <a:sym typeface="Arial"/>
                        </a:rPr>
                        <a:t>- share their experiences and topics that they struggled with</a:t>
                      </a:r>
                    </a:p>
                    <a:p>
                      <a:r>
                        <a:rPr lang="en-US" sz="1200" b="0" i="0" u="none" strike="noStrike" cap="none" dirty="0">
                          <a:solidFill>
                            <a:srgbClr val="000000"/>
                          </a:solidFill>
                          <a:effectLst/>
                          <a:latin typeface="Arial"/>
                          <a:ea typeface="Arial"/>
                          <a:cs typeface="Arial"/>
                          <a:sym typeface="Arial"/>
                        </a:rPr>
                        <a:t>- understand the course structure, grading procedures, and are in communication with the professor</a:t>
                      </a:r>
                    </a:p>
                    <a:p>
                      <a:r>
                        <a:rPr lang="en-US" sz="1200" b="0" i="0" u="none" strike="noStrike" cap="none" dirty="0">
                          <a:solidFill>
                            <a:srgbClr val="000000"/>
                          </a:solidFill>
                          <a:effectLst/>
                          <a:latin typeface="Arial"/>
                          <a:ea typeface="Arial"/>
                          <a:cs typeface="Arial"/>
                          <a:sym typeface="Arial"/>
                        </a:rPr>
                        <a:t>- promptly return emails and answer questions on Piazza</a:t>
                      </a:r>
                    </a:p>
                    <a:p>
                      <a:r>
                        <a:rPr lang="en-US" sz="1200" b="0" i="0" u="none" strike="noStrike" cap="none" dirty="0">
                          <a:solidFill>
                            <a:srgbClr val="000000"/>
                          </a:solidFill>
                          <a:effectLst/>
                          <a:latin typeface="Arial"/>
                          <a:ea typeface="Arial"/>
                          <a:cs typeface="Arial"/>
                          <a:sym typeface="Arial"/>
                        </a:rPr>
                        <a:t>- genuinely care about students and the course material</a:t>
                      </a:r>
                    </a:p>
                    <a:p>
                      <a:r>
                        <a:rPr lang="en-US" sz="1200" b="0" i="0" u="none" strike="noStrike" cap="none" dirty="0">
                          <a:solidFill>
                            <a:srgbClr val="000000"/>
                          </a:solidFill>
                          <a:effectLst/>
                          <a:latin typeface="Arial"/>
                          <a:ea typeface="Arial"/>
                          <a:cs typeface="Arial"/>
                          <a:sym typeface="Arial"/>
                        </a:rPr>
                        <a:t>- wave to students or say hi to them when they see them on campus (it's important to be a good leader as a TA because students look up to you! It also creates a stronger sense of community to recognize them as real people.)</a:t>
                      </a:r>
                    </a:p>
                    <a:p>
                      <a:r>
                        <a:rPr lang="en-US" sz="1200" b="0" i="0" u="none" strike="noStrike" cap="none" dirty="0">
                          <a:solidFill>
                            <a:srgbClr val="000000"/>
                          </a:solidFill>
                          <a:effectLst/>
                          <a:latin typeface="Arial"/>
                          <a:ea typeface="Arial"/>
                          <a:cs typeface="Arial"/>
                          <a:sym typeface="Arial"/>
                        </a:rPr>
                        <a:t>- willingly offer additional resources to students who may need or want additional practice</a:t>
                      </a:r>
                    </a:p>
                    <a:p>
                      <a:r>
                        <a:rPr lang="en-US" sz="1200" b="0" i="0" u="none" strike="noStrike" cap="none" dirty="0">
                          <a:solidFill>
                            <a:srgbClr val="000000"/>
                          </a:solidFill>
                          <a:effectLst/>
                          <a:latin typeface="Arial"/>
                          <a:ea typeface="Arial"/>
                          <a:cs typeface="Arial"/>
                          <a:sym typeface="Arial"/>
                        </a:rPr>
                        <a:t>- make an effort to know their students' names</a:t>
                      </a:r>
                    </a:p>
                    <a:p>
                      <a:endParaRPr lang="en-US" sz="1200" dirty="0"/>
                    </a:p>
                  </a:txBody>
                  <a:tcPr/>
                </a:tc>
                <a:tc>
                  <a:txBody>
                    <a:bodyPr/>
                    <a:lstStyle/>
                    <a:p>
                      <a:r>
                        <a:rPr lang="en-US" sz="1200" dirty="0">
                          <a:effectLst/>
                        </a:rPr>
                        <a:t>- make jokes/complaints about the low/poor performance of their students to their friends or other students</a:t>
                      </a:r>
                    </a:p>
                    <a:p>
                      <a:r>
                        <a:rPr lang="en-US" sz="1200" dirty="0">
                          <a:effectLst/>
                        </a:rPr>
                        <a:t>- become exacerbated or frustrated if a student does not understand concepts</a:t>
                      </a:r>
                    </a:p>
                    <a:p>
                      <a:r>
                        <a:rPr lang="en-US" sz="1200" dirty="0">
                          <a:effectLst/>
                        </a:rPr>
                        <a:t>- focus their attention only on students who already understand the material</a:t>
                      </a:r>
                    </a:p>
                    <a:p>
                      <a:r>
                        <a:rPr lang="en-US" sz="1200" dirty="0">
                          <a:effectLst/>
                        </a:rPr>
                        <a:t>- speak poorly of the professor or course material</a:t>
                      </a:r>
                    </a:p>
                    <a:p>
                      <a:r>
                        <a:rPr lang="en-US" sz="1200" dirty="0">
                          <a:effectLst/>
                        </a:rPr>
                        <a:t>- are preoccupied on their laptop during scheduled OHs</a:t>
                      </a:r>
                    </a:p>
                    <a:p>
                      <a:r>
                        <a:rPr lang="en-US" sz="1200" dirty="0">
                          <a:effectLst/>
                        </a:rPr>
                        <a:t>- acts superior with the undeniable power dynamic that comes with being a TA</a:t>
                      </a:r>
                    </a:p>
                    <a:p>
                      <a:br>
                        <a:rPr lang="en-US" sz="1200" dirty="0">
                          <a:effectLst/>
                        </a:rPr>
                      </a:br>
                      <a:endParaRPr lang="en-US" sz="1200" dirty="0">
                        <a:effectLst/>
                      </a:endParaRPr>
                    </a:p>
                    <a:p>
                      <a:endParaRPr lang="en-US" sz="1200" dirty="0"/>
                    </a:p>
                  </a:txBody>
                  <a:tcPr/>
                </a:tc>
                <a:extLst>
                  <a:ext uri="{0D108BD9-81ED-4DB2-BD59-A6C34878D82A}">
                    <a16:rowId xmlns:a16="http://schemas.microsoft.com/office/drawing/2014/main" val="537983655"/>
                  </a:ext>
                </a:extLst>
              </a:tr>
            </a:tbl>
          </a:graphicData>
        </a:graphic>
      </p:graphicFrame>
      <p:sp>
        <p:nvSpPr>
          <p:cNvPr id="5" name="Google Shape;213;p13">
            <a:extLst>
              <a:ext uri="{FF2B5EF4-FFF2-40B4-BE49-F238E27FC236}">
                <a16:creationId xmlns:a16="http://schemas.microsoft.com/office/drawing/2014/main" id="{8E702E4F-6E4A-D54B-8528-01DF02DE5CF6}"/>
              </a:ext>
            </a:extLst>
          </p:cNvPr>
          <p:cNvSpPr txBox="1">
            <a:spLocks/>
          </p:cNvSpPr>
          <p:nvPr/>
        </p:nvSpPr>
        <p:spPr>
          <a:xfrm>
            <a:off x="1032968" y="76659"/>
            <a:ext cx="8428687" cy="764081"/>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2pPr>
            <a:lvl3pPr marR="0" lvl="2"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3pPr>
            <a:lvl4pPr marR="0" lvl="3"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4pPr>
            <a:lvl5pPr marR="0" lvl="4"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5pPr>
            <a:lvl6pPr marR="0" lvl="5"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6pPr>
            <a:lvl7pPr marR="0" lvl="6"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7pPr>
            <a:lvl8pPr marR="0" lvl="7"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8pPr>
            <a:lvl9pPr marR="0" lvl="8" algn="l" rtl="0">
              <a:lnSpc>
                <a:spcPct val="100000"/>
              </a:lnSpc>
              <a:spcBef>
                <a:spcPts val="0"/>
              </a:spcBef>
              <a:spcAft>
                <a:spcPts val="0"/>
              </a:spcAft>
              <a:buClr>
                <a:schemeClr val="lt1"/>
              </a:buClr>
              <a:buSzPts val="2000"/>
              <a:buFont typeface="Roboto Condensed"/>
              <a:buNone/>
              <a:defRPr sz="2000" b="1" i="0" u="none" strike="noStrike" cap="none">
                <a:solidFill>
                  <a:schemeClr val="lt1"/>
                </a:solidFill>
                <a:latin typeface="Roboto Condensed"/>
                <a:ea typeface="Roboto Condensed"/>
                <a:cs typeface="Roboto Condensed"/>
                <a:sym typeface="Roboto Condensed"/>
              </a:defRPr>
            </a:lvl9pPr>
          </a:lstStyle>
          <a:p>
            <a:pPr algn="ctr"/>
            <a:r>
              <a:rPr lang="en-US" sz="4000" dirty="0">
                <a:solidFill>
                  <a:schemeClr val="accent5"/>
                </a:solidFill>
              </a:rPr>
              <a:t>Undergrad Feedback</a:t>
            </a:r>
          </a:p>
        </p:txBody>
      </p:sp>
    </p:spTree>
    <p:extLst>
      <p:ext uri="{BB962C8B-B14F-4D97-AF65-F5344CB8AC3E}">
        <p14:creationId xmlns:p14="http://schemas.microsoft.com/office/powerpoint/2010/main" val="2762038922"/>
      </p:ext>
    </p:extLst>
  </p:cSld>
  <p:clrMapOvr>
    <a:masterClrMapping/>
  </p:clrMapOvr>
</p:sld>
</file>

<file path=ppt/theme/theme1.xml><?xml version="1.0" encoding="utf-8"?>
<a:theme xmlns:a="http://schemas.openxmlformats.org/drawingml/2006/main" name="Salerio template">
  <a:themeElements>
    <a:clrScheme name="Custom 347">
      <a:dk1>
        <a:srgbClr val="263248"/>
      </a:dk1>
      <a:lt1>
        <a:srgbClr val="FFFFFF"/>
      </a:lt1>
      <a:dk2>
        <a:srgbClr val="434343"/>
      </a:dk2>
      <a:lt2>
        <a:srgbClr val="F3F3F3"/>
      </a:lt2>
      <a:accent1>
        <a:srgbClr val="3F5378"/>
      </a:accent1>
      <a:accent2>
        <a:srgbClr val="263248"/>
      </a:accent2>
      <a:accent3>
        <a:srgbClr val="92A8C8"/>
      </a:accent3>
      <a:accent4>
        <a:srgbClr val="C7D3E6"/>
      </a:accent4>
      <a:accent5>
        <a:srgbClr val="FF9800"/>
      </a:accent5>
      <a:accent6>
        <a:srgbClr val="D26F00"/>
      </a:accent6>
      <a:hlink>
        <a:srgbClr val="3F5378"/>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26483</TotalTime>
  <Words>3720</Words>
  <Application>Microsoft Macintosh PowerPoint</Application>
  <PresentationFormat>On-screen Show (16:9)</PresentationFormat>
  <Paragraphs>428</Paragraphs>
  <Slides>38</Slides>
  <Notes>38</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Wingdings</vt:lpstr>
      <vt:lpstr>Roboto Condensed Light</vt:lpstr>
      <vt:lpstr>Roboto Condensed</vt:lpstr>
      <vt:lpstr>Arvo</vt:lpstr>
      <vt:lpstr>Salerio template</vt:lpstr>
      <vt:lpstr>BME TA Training Spring 2020</vt:lpstr>
      <vt:lpstr>What is this and why are we even here?</vt:lpstr>
      <vt:lpstr>Goals</vt:lpstr>
      <vt:lpstr>Meet and Greet!</vt:lpstr>
      <vt:lpstr>Common TA Responsibilities</vt:lpstr>
      <vt:lpstr>Roles of a TA</vt:lpstr>
      <vt:lpstr>Roles of a TA</vt:lpstr>
      <vt:lpstr>TA-Student </vt:lpstr>
      <vt:lpstr>PowerPoint Presentation</vt:lpstr>
      <vt:lpstr>Common Themes</vt:lpstr>
      <vt:lpstr>Connecting with Students</vt:lpstr>
      <vt:lpstr>How to do this virtually</vt:lpstr>
      <vt:lpstr>Failure Resume</vt:lpstr>
      <vt:lpstr>PowerPoint Presentation</vt:lpstr>
      <vt:lpstr>Connecting with Students</vt:lpstr>
      <vt:lpstr>Inclusive Teaching</vt:lpstr>
      <vt:lpstr>Inclusive Teaching</vt:lpstr>
      <vt:lpstr>Resources for Instruction</vt:lpstr>
      <vt:lpstr>Title IX</vt:lpstr>
      <vt:lpstr>Title IX</vt:lpstr>
      <vt:lpstr>Case Study #1</vt:lpstr>
      <vt:lpstr>Case Study #1</vt:lpstr>
      <vt:lpstr>Roles of a TA</vt:lpstr>
      <vt:lpstr>TA-Instructor</vt:lpstr>
      <vt:lpstr>Transition Document/Meeting</vt:lpstr>
      <vt:lpstr>Guided Conversations</vt:lpstr>
      <vt:lpstr>Resolving/Reporting Conflicts</vt:lpstr>
      <vt:lpstr>Resolving/Reporting Conflicts</vt:lpstr>
      <vt:lpstr>Case Study #2</vt:lpstr>
      <vt:lpstr>Case Study #2</vt:lpstr>
      <vt:lpstr>Roles of a TA</vt:lpstr>
      <vt:lpstr>TA-Research </vt:lpstr>
      <vt:lpstr>Case Study #3</vt:lpstr>
      <vt:lpstr>Case Study #3</vt:lpstr>
      <vt:lpstr>Roles of a TA</vt:lpstr>
      <vt:lpstr>Resources</vt:lpstr>
      <vt:lpstr>Thanks!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Liaison Training 2020</dc:title>
  <cp:lastModifiedBy>Kalkunte, Nikhith</cp:lastModifiedBy>
  <cp:revision>207</cp:revision>
  <dcterms:modified xsi:type="dcterms:W3CDTF">2021-01-11T23:03:42Z</dcterms:modified>
</cp:coreProperties>
</file>