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CCAF"/>
    <a:srgbClr val="E898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D21939-00F2-D3FD-21AD-21915013571B}" v="4" dt="2024-06-27T20:08:41.997"/>
    <p1510:client id="{A5427AFD-9C77-F6A8-FD10-863B9480E143}" v="272" dt="2024-06-27T20:02:38.1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6" y="10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ce, Sarah" userId="S::sarah.pierce@austin.utexas.edu::c2a457ac-5bb1-49f7-8f44-04c6e9ec1b59" providerId="AD" clId="Web-{2ED21939-00F2-D3FD-21AD-21915013571B}"/>
    <pc:docChg chg="modSld">
      <pc:chgData name="Pierce, Sarah" userId="S::sarah.pierce@austin.utexas.edu::c2a457ac-5bb1-49f7-8f44-04c6e9ec1b59" providerId="AD" clId="Web-{2ED21939-00F2-D3FD-21AD-21915013571B}" dt="2024-06-27T20:08:41.997" v="2"/>
      <pc:docMkLst>
        <pc:docMk/>
      </pc:docMkLst>
      <pc:sldChg chg="modSp">
        <pc:chgData name="Pierce, Sarah" userId="S::sarah.pierce@austin.utexas.edu::c2a457ac-5bb1-49f7-8f44-04c6e9ec1b59" providerId="AD" clId="Web-{2ED21939-00F2-D3FD-21AD-21915013571B}" dt="2024-06-27T20:05:44.542" v="0" actId="20577"/>
        <pc:sldMkLst>
          <pc:docMk/>
          <pc:sldMk cId="2678802550" sldId="256"/>
        </pc:sldMkLst>
        <pc:spChg chg="mod">
          <ac:chgData name="Pierce, Sarah" userId="S::sarah.pierce@austin.utexas.edu::c2a457ac-5bb1-49f7-8f44-04c6e9ec1b59" providerId="AD" clId="Web-{2ED21939-00F2-D3FD-21AD-21915013571B}" dt="2024-06-27T20:05:44.542" v="0" actId="20577"/>
          <ac:spMkLst>
            <pc:docMk/>
            <pc:sldMk cId="2678802550" sldId="256"/>
            <ac:spMk id="3" creationId="{8564ADED-A862-E45C-C382-2C2B7332827E}"/>
          </ac:spMkLst>
        </pc:spChg>
      </pc:sldChg>
      <pc:sldChg chg="modSp">
        <pc:chgData name="Pierce, Sarah" userId="S::sarah.pierce@austin.utexas.edu::c2a457ac-5bb1-49f7-8f44-04c6e9ec1b59" providerId="AD" clId="Web-{2ED21939-00F2-D3FD-21AD-21915013571B}" dt="2024-06-27T20:08:41.997" v="2"/>
        <pc:sldMkLst>
          <pc:docMk/>
          <pc:sldMk cId="2136876535" sldId="258"/>
        </pc:sldMkLst>
        <pc:picChg chg="mod">
          <ac:chgData name="Pierce, Sarah" userId="S::sarah.pierce@austin.utexas.edu::c2a457ac-5bb1-49f7-8f44-04c6e9ec1b59" providerId="AD" clId="Web-{2ED21939-00F2-D3FD-21AD-21915013571B}" dt="2024-06-27T20:08:41.997" v="2"/>
          <ac:picMkLst>
            <pc:docMk/>
            <pc:sldMk cId="2136876535" sldId="258"/>
            <ac:picMk id="5" creationId="{68271DCC-A0E8-43E8-0FB1-ACE5617142B6}"/>
          </ac:picMkLst>
        </pc:picChg>
      </pc:sldChg>
    </pc:docChg>
  </pc:docChgLst>
  <pc:docChgLst>
    <pc:chgData name="Pierce, Sarah" userId="S::sarah.pierce@austin.utexas.edu::c2a457ac-5bb1-49f7-8f44-04c6e9ec1b59" providerId="AD" clId="Web-{A5427AFD-9C77-F6A8-FD10-863B9480E143}"/>
    <pc:docChg chg="modSld">
      <pc:chgData name="Pierce, Sarah" userId="S::sarah.pierce@austin.utexas.edu::c2a457ac-5bb1-49f7-8f44-04c6e9ec1b59" providerId="AD" clId="Web-{A5427AFD-9C77-F6A8-FD10-863B9480E143}" dt="2024-06-27T20:02:38.150" v="423" actId="20577"/>
      <pc:docMkLst>
        <pc:docMk/>
      </pc:docMkLst>
      <pc:sldChg chg="addSp delSp modSp">
        <pc:chgData name="Pierce, Sarah" userId="S::sarah.pierce@austin.utexas.edu::c2a457ac-5bb1-49f7-8f44-04c6e9ec1b59" providerId="AD" clId="Web-{A5427AFD-9C77-F6A8-FD10-863B9480E143}" dt="2024-06-27T20:02:38.150" v="423" actId="20577"/>
        <pc:sldMkLst>
          <pc:docMk/>
          <pc:sldMk cId="2678802550" sldId="256"/>
        </pc:sldMkLst>
        <pc:spChg chg="mod">
          <ac:chgData name="Pierce, Sarah" userId="S::sarah.pierce@austin.utexas.edu::c2a457ac-5bb1-49f7-8f44-04c6e9ec1b59" providerId="AD" clId="Web-{A5427AFD-9C77-F6A8-FD10-863B9480E143}" dt="2024-06-27T20:02:38.150" v="423" actId="20577"/>
          <ac:spMkLst>
            <pc:docMk/>
            <pc:sldMk cId="2678802550" sldId="256"/>
            <ac:spMk id="2" creationId="{AF105A5B-96CF-0713-5211-EB1A4475E78A}"/>
          </ac:spMkLst>
        </pc:spChg>
        <pc:spChg chg="mod">
          <ac:chgData name="Pierce, Sarah" userId="S::sarah.pierce@austin.utexas.edu::c2a457ac-5bb1-49f7-8f44-04c6e9ec1b59" providerId="AD" clId="Web-{A5427AFD-9C77-F6A8-FD10-863B9480E143}" dt="2024-06-27T20:00:22.848" v="401"/>
          <ac:spMkLst>
            <pc:docMk/>
            <pc:sldMk cId="2678802550" sldId="256"/>
            <ac:spMk id="3" creationId="{8564ADED-A862-E45C-C382-2C2B7332827E}"/>
          </ac:spMkLst>
        </pc:spChg>
        <pc:spChg chg="del">
          <ac:chgData name="Pierce, Sarah" userId="S::sarah.pierce@austin.utexas.edu::c2a457ac-5bb1-49f7-8f44-04c6e9ec1b59" providerId="AD" clId="Web-{A5427AFD-9C77-F6A8-FD10-863B9480E143}" dt="2024-06-27T20:00:22.848" v="401"/>
          <ac:spMkLst>
            <pc:docMk/>
            <pc:sldMk cId="2678802550" sldId="256"/>
            <ac:spMk id="39" creationId="{5E7AA7E8-8006-4E1F-A566-FCF37EE6F35D}"/>
          </ac:spMkLst>
        </pc:spChg>
        <pc:spChg chg="add">
          <ac:chgData name="Pierce, Sarah" userId="S::sarah.pierce@austin.utexas.edu::c2a457ac-5bb1-49f7-8f44-04c6e9ec1b59" providerId="AD" clId="Web-{A5427AFD-9C77-F6A8-FD10-863B9480E143}" dt="2024-06-27T20:00:22.848" v="401"/>
          <ac:spMkLst>
            <pc:docMk/>
            <pc:sldMk cId="2678802550" sldId="256"/>
            <ac:spMk id="46" creationId="{665DBBEF-238B-476B-96AB-8AAC3224ECEA}"/>
          </ac:spMkLst>
        </pc:spChg>
        <pc:spChg chg="add">
          <ac:chgData name="Pierce, Sarah" userId="S::sarah.pierce@austin.utexas.edu::c2a457ac-5bb1-49f7-8f44-04c6e9ec1b59" providerId="AD" clId="Web-{A5427AFD-9C77-F6A8-FD10-863B9480E143}" dt="2024-06-27T20:00:22.848" v="401"/>
          <ac:spMkLst>
            <pc:docMk/>
            <pc:sldMk cId="2678802550" sldId="256"/>
            <ac:spMk id="48" creationId="{3FCFB1DE-0B7E-48CC-BA90-B2AB0889F9D6}"/>
          </ac:spMkLst>
        </pc:spChg>
        <pc:picChg chg="add">
          <ac:chgData name="Pierce, Sarah" userId="S::sarah.pierce@austin.utexas.edu::c2a457ac-5bb1-49f7-8f44-04c6e9ec1b59" providerId="AD" clId="Web-{A5427AFD-9C77-F6A8-FD10-863B9480E143}" dt="2024-06-27T20:00:22.848" v="401"/>
          <ac:picMkLst>
            <pc:docMk/>
            <pc:sldMk cId="2678802550" sldId="256"/>
            <ac:picMk id="42" creationId="{49AA2D44-3239-F650-613D-5119DCBB51C4}"/>
          </ac:picMkLst>
        </pc:picChg>
        <pc:cxnChg chg="del">
          <ac:chgData name="Pierce, Sarah" userId="S::sarah.pierce@austin.utexas.edu::c2a457ac-5bb1-49f7-8f44-04c6e9ec1b59" providerId="AD" clId="Web-{A5427AFD-9C77-F6A8-FD10-863B9480E143}" dt="2024-06-27T20:00:22.848" v="401"/>
          <ac:cxnSpMkLst>
            <pc:docMk/>
            <pc:sldMk cId="2678802550" sldId="256"/>
            <ac:cxnSpMk id="40" creationId="{56020367-4FD5-4596-8E10-C5F095CD8DBF}"/>
          </ac:cxnSpMkLst>
        </pc:cxnChg>
      </pc:sldChg>
      <pc:sldChg chg="modSp">
        <pc:chgData name="Pierce, Sarah" userId="S::sarah.pierce@austin.utexas.edu::c2a457ac-5bb1-49f7-8f44-04c6e9ec1b59" providerId="AD" clId="Web-{A5427AFD-9C77-F6A8-FD10-863B9480E143}" dt="2024-06-27T19:18:20.636" v="16" actId="20577"/>
        <pc:sldMkLst>
          <pc:docMk/>
          <pc:sldMk cId="1475026119" sldId="257"/>
        </pc:sldMkLst>
        <pc:graphicFrameChg chg="modGraphic">
          <ac:chgData name="Pierce, Sarah" userId="S::sarah.pierce@austin.utexas.edu::c2a457ac-5bb1-49f7-8f44-04c6e9ec1b59" providerId="AD" clId="Web-{A5427AFD-9C77-F6A8-FD10-863B9480E143}" dt="2024-06-27T19:18:20.636" v="16" actId="20577"/>
          <ac:graphicFrameMkLst>
            <pc:docMk/>
            <pc:sldMk cId="1475026119" sldId="257"/>
            <ac:graphicFrameMk id="5" creationId="{5E9CC61F-AAF0-F764-06CC-5322E0507BDA}"/>
          </ac:graphicFrameMkLst>
        </pc:graphicFrameChg>
      </pc:sldChg>
      <pc:sldChg chg="modSp">
        <pc:chgData name="Pierce, Sarah" userId="S::sarah.pierce@austin.utexas.edu::c2a457ac-5bb1-49f7-8f44-04c6e9ec1b59" providerId="AD" clId="Web-{A5427AFD-9C77-F6A8-FD10-863B9480E143}" dt="2024-06-27T19:22:01.020" v="78" actId="20577"/>
        <pc:sldMkLst>
          <pc:docMk/>
          <pc:sldMk cId="2136876535" sldId="258"/>
        </pc:sldMkLst>
        <pc:spChg chg="mod">
          <ac:chgData name="Pierce, Sarah" userId="S::sarah.pierce@austin.utexas.edu::c2a457ac-5bb1-49f7-8f44-04c6e9ec1b59" providerId="AD" clId="Web-{A5427AFD-9C77-F6A8-FD10-863B9480E143}" dt="2024-06-27T19:22:01.020" v="78" actId="20577"/>
          <ac:spMkLst>
            <pc:docMk/>
            <pc:sldMk cId="2136876535" sldId="258"/>
            <ac:spMk id="3" creationId="{71FBC564-3C43-96AB-1659-CD2E64CEDFD7}"/>
          </ac:spMkLst>
        </pc:spChg>
      </pc:sldChg>
      <pc:sldChg chg="addSp delSp modSp">
        <pc:chgData name="Pierce, Sarah" userId="S::sarah.pierce@austin.utexas.edu::c2a457ac-5bb1-49f7-8f44-04c6e9ec1b59" providerId="AD" clId="Web-{A5427AFD-9C77-F6A8-FD10-863B9480E143}" dt="2024-06-27T19:36:19.711" v="260"/>
        <pc:sldMkLst>
          <pc:docMk/>
          <pc:sldMk cId="3768033420" sldId="259"/>
        </pc:sldMkLst>
        <pc:spChg chg="mod">
          <ac:chgData name="Pierce, Sarah" userId="S::sarah.pierce@austin.utexas.edu::c2a457ac-5bb1-49f7-8f44-04c6e9ec1b59" providerId="AD" clId="Web-{A5427AFD-9C77-F6A8-FD10-863B9480E143}" dt="2024-06-27T19:36:19.711" v="260"/>
          <ac:spMkLst>
            <pc:docMk/>
            <pc:sldMk cId="3768033420" sldId="259"/>
            <ac:spMk id="2" creationId="{9E64F11F-7B17-7019-ACA9-2E05E8422A1A}"/>
          </ac:spMkLst>
        </pc:spChg>
        <pc:spChg chg="add mod">
          <ac:chgData name="Pierce, Sarah" userId="S::sarah.pierce@austin.utexas.edu::c2a457ac-5bb1-49f7-8f44-04c6e9ec1b59" providerId="AD" clId="Web-{A5427AFD-9C77-F6A8-FD10-863B9480E143}" dt="2024-06-27T19:36:19.711" v="260"/>
          <ac:spMkLst>
            <pc:docMk/>
            <pc:sldMk cId="3768033420" sldId="259"/>
            <ac:spMk id="10" creationId="{86C8CCA9-63FD-1281-730D-AC6A018D7AE9}"/>
          </ac:spMkLst>
        </pc:spChg>
        <pc:spChg chg="del">
          <ac:chgData name="Pierce, Sarah" userId="S::sarah.pierce@austin.utexas.edu::c2a457ac-5bb1-49f7-8f44-04c6e9ec1b59" providerId="AD" clId="Web-{A5427AFD-9C77-F6A8-FD10-863B9480E143}" dt="2024-06-27T19:32:29.265" v="211"/>
          <ac:spMkLst>
            <pc:docMk/>
            <pc:sldMk cId="3768033420" sldId="259"/>
            <ac:spMk id="11" creationId="{D4771268-CB57-404A-9271-370EB28F6090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36:19.711" v="260"/>
          <ac:spMkLst>
            <pc:docMk/>
            <pc:sldMk cId="3768033420" sldId="259"/>
            <ac:spMk id="13" creationId="{2EB492CD-616E-47F8-933B-5E2D952A0593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36:19.711" v="260"/>
          <ac:spMkLst>
            <pc:docMk/>
            <pc:sldMk cId="3768033420" sldId="259"/>
            <ac:spMk id="15" creationId="{59383CF9-23B5-4335-9B21-1791C4CF1C75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36:19.711" v="260"/>
          <ac:spMkLst>
            <pc:docMk/>
            <pc:sldMk cId="3768033420" sldId="259"/>
            <ac:spMk id="17" creationId="{0007FE00-9498-4706-B255-6437B0252C02}"/>
          </ac:spMkLst>
        </pc:spChg>
        <pc:spChg chg="add">
          <ac:chgData name="Pierce, Sarah" userId="S::sarah.pierce@austin.utexas.edu::c2a457ac-5bb1-49f7-8f44-04c6e9ec1b59" providerId="AD" clId="Web-{A5427AFD-9C77-F6A8-FD10-863B9480E143}" dt="2024-06-27T19:36:19.711" v="260"/>
          <ac:spMkLst>
            <pc:docMk/>
            <pc:sldMk cId="3768033420" sldId="259"/>
            <ac:spMk id="22" creationId="{6897DEB4-4A88-4293-A935-9B25506C1530}"/>
          </ac:spMkLst>
        </pc:spChg>
        <pc:spChg chg="add">
          <ac:chgData name="Pierce, Sarah" userId="S::sarah.pierce@austin.utexas.edu::c2a457ac-5bb1-49f7-8f44-04c6e9ec1b59" providerId="AD" clId="Web-{A5427AFD-9C77-F6A8-FD10-863B9480E143}" dt="2024-06-27T19:36:19.711" v="260"/>
          <ac:spMkLst>
            <pc:docMk/>
            <pc:sldMk cId="3768033420" sldId="259"/>
            <ac:spMk id="24" creationId="{FBE42BC3-6707-4CBF-9386-048B994A4F19}"/>
          </ac:spMkLst>
        </pc:spChg>
        <pc:picChg chg="mod">
          <ac:chgData name="Pierce, Sarah" userId="S::sarah.pierce@austin.utexas.edu::c2a457ac-5bb1-49f7-8f44-04c6e9ec1b59" providerId="AD" clId="Web-{A5427AFD-9C77-F6A8-FD10-863B9480E143}" dt="2024-06-27T19:36:19.711" v="260"/>
          <ac:picMkLst>
            <pc:docMk/>
            <pc:sldMk cId="3768033420" sldId="259"/>
            <ac:picMk id="6" creationId="{6861AB92-C05E-3EA9-FAC9-B9A90F17022C}"/>
          </ac:picMkLst>
        </pc:picChg>
      </pc:sldChg>
      <pc:sldChg chg="addSp delSp modSp">
        <pc:chgData name="Pierce, Sarah" userId="S::sarah.pierce@austin.utexas.edu::c2a457ac-5bb1-49f7-8f44-04c6e9ec1b59" providerId="AD" clId="Web-{A5427AFD-9C77-F6A8-FD10-863B9480E143}" dt="2024-06-27T19:51:46.421" v="369" actId="20577"/>
        <pc:sldMkLst>
          <pc:docMk/>
          <pc:sldMk cId="2767654842" sldId="260"/>
        </pc:sldMkLst>
        <pc:spChg chg="mod">
          <ac:chgData name="Pierce, Sarah" userId="S::sarah.pierce@austin.utexas.edu::c2a457ac-5bb1-49f7-8f44-04c6e9ec1b59" providerId="AD" clId="Web-{A5427AFD-9C77-F6A8-FD10-863B9480E143}" dt="2024-06-27T19:47:47.849" v="263"/>
          <ac:spMkLst>
            <pc:docMk/>
            <pc:sldMk cId="2767654842" sldId="260"/>
            <ac:spMk id="2" creationId="{DEF333A8-20A0-E884-DB82-E3C23174D3D3}"/>
          </ac:spMkLst>
        </pc:spChg>
        <pc:spChg chg="del">
          <ac:chgData name="Pierce, Sarah" userId="S::sarah.pierce@austin.utexas.edu::c2a457ac-5bb1-49f7-8f44-04c6e9ec1b59" providerId="AD" clId="Web-{A5427AFD-9C77-F6A8-FD10-863B9480E143}" dt="2024-06-27T19:47:47.849" v="263"/>
          <ac:spMkLst>
            <pc:docMk/>
            <pc:sldMk cId="2767654842" sldId="260"/>
            <ac:spMk id="11" creationId="{D6A9C53F-5F90-40A5-8C85-5412D39C8C68}"/>
          </ac:spMkLst>
        </pc:spChg>
        <pc:spChg chg="del">
          <ac:chgData name="Pierce, Sarah" userId="S::sarah.pierce@austin.utexas.edu::c2a457ac-5bb1-49f7-8f44-04c6e9ec1b59" providerId="AD" clId="Web-{A5427AFD-9C77-F6A8-FD10-863B9480E143}" dt="2024-06-27T19:47:47.849" v="263"/>
          <ac:spMkLst>
            <pc:docMk/>
            <pc:sldMk cId="2767654842" sldId="260"/>
            <ac:spMk id="14" creationId="{C4879EFC-8E62-4E00-973C-C45EE9EC676D}"/>
          </ac:spMkLst>
        </pc:spChg>
        <pc:spChg chg="add mod">
          <ac:chgData name="Pierce, Sarah" userId="S::sarah.pierce@austin.utexas.edu::c2a457ac-5bb1-49f7-8f44-04c6e9ec1b59" providerId="AD" clId="Web-{A5427AFD-9C77-F6A8-FD10-863B9480E143}" dt="2024-06-27T19:51:46.421" v="369" actId="20577"/>
          <ac:spMkLst>
            <pc:docMk/>
            <pc:sldMk cId="2767654842" sldId="260"/>
            <ac:spMk id="18" creationId="{FB9BFBE4-8EC0-5C31-EAAE-3D37A5DB8830}"/>
          </ac:spMkLst>
        </pc:spChg>
        <pc:spChg chg="add">
          <ac:chgData name="Pierce, Sarah" userId="S::sarah.pierce@austin.utexas.edu::c2a457ac-5bb1-49f7-8f44-04c6e9ec1b59" providerId="AD" clId="Web-{A5427AFD-9C77-F6A8-FD10-863B9480E143}" dt="2024-06-27T19:47:47.849" v="263"/>
          <ac:spMkLst>
            <pc:docMk/>
            <pc:sldMk cId="2767654842" sldId="260"/>
            <ac:spMk id="21" creationId="{61293230-B0F6-45B1-96D1-13D18E242995}"/>
          </ac:spMkLst>
        </pc:spChg>
        <pc:spChg chg="add">
          <ac:chgData name="Pierce, Sarah" userId="S::sarah.pierce@austin.utexas.edu::c2a457ac-5bb1-49f7-8f44-04c6e9ec1b59" providerId="AD" clId="Web-{A5427AFD-9C77-F6A8-FD10-863B9480E143}" dt="2024-06-27T19:47:47.849" v="263"/>
          <ac:spMkLst>
            <pc:docMk/>
            <pc:sldMk cId="2767654842" sldId="260"/>
            <ac:spMk id="23" creationId="{627FF48C-AF46-4D52-998F-ED0BDDEEF2E1}"/>
          </ac:spMkLst>
        </pc:spChg>
        <pc:picChg chg="mod">
          <ac:chgData name="Pierce, Sarah" userId="S::sarah.pierce@austin.utexas.edu::c2a457ac-5bb1-49f7-8f44-04c6e9ec1b59" providerId="AD" clId="Web-{A5427AFD-9C77-F6A8-FD10-863B9480E143}" dt="2024-06-27T19:47:47.849" v="263"/>
          <ac:picMkLst>
            <pc:docMk/>
            <pc:sldMk cId="2767654842" sldId="260"/>
            <ac:picMk id="5" creationId="{7E73636D-6D96-FE16-43EA-4731437D654E}"/>
          </ac:picMkLst>
        </pc:picChg>
        <pc:picChg chg="mod">
          <ac:chgData name="Pierce, Sarah" userId="S::sarah.pierce@austin.utexas.edu::c2a457ac-5bb1-49f7-8f44-04c6e9ec1b59" providerId="AD" clId="Web-{A5427AFD-9C77-F6A8-FD10-863B9480E143}" dt="2024-06-27T19:47:47.849" v="263"/>
          <ac:picMkLst>
            <pc:docMk/>
            <pc:sldMk cId="2767654842" sldId="260"/>
            <ac:picMk id="9" creationId="{C30095A1-757C-52D7-C2A9-6C8F568AC547}"/>
          </ac:picMkLst>
        </pc:picChg>
      </pc:sldChg>
      <pc:sldChg chg="addSp delSp modSp">
        <pc:chgData name="Pierce, Sarah" userId="S::sarah.pierce@austin.utexas.edu::c2a457ac-5bb1-49f7-8f44-04c6e9ec1b59" providerId="AD" clId="Web-{A5427AFD-9C77-F6A8-FD10-863B9480E143}" dt="2024-06-27T19:59:52.362" v="400"/>
        <pc:sldMkLst>
          <pc:docMk/>
          <pc:sldMk cId="2599297518" sldId="261"/>
        </pc:sldMkLst>
        <pc:spChg chg="mod">
          <ac:chgData name="Pierce, Sarah" userId="S::sarah.pierce@austin.utexas.edu::c2a457ac-5bb1-49f7-8f44-04c6e9ec1b59" providerId="AD" clId="Web-{A5427AFD-9C77-F6A8-FD10-863B9480E143}" dt="2024-06-27T19:58:54.251" v="399"/>
          <ac:spMkLst>
            <pc:docMk/>
            <pc:sldMk cId="2599297518" sldId="261"/>
            <ac:spMk id="2" creationId="{C2E85C20-C360-C64C-B611-B4DC1F378FE4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58:54.251" v="399"/>
          <ac:spMkLst>
            <pc:docMk/>
            <pc:sldMk cId="2599297518" sldId="261"/>
            <ac:spMk id="13" creationId="{AAD0DBB9-1A4B-4391-81D4-CB19F9AB918A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58:54.251" v="399"/>
          <ac:spMkLst>
            <pc:docMk/>
            <pc:sldMk cId="2599297518" sldId="261"/>
            <ac:spMk id="14" creationId="{BACC6370-2D7E-4714-9D71-7542949D7D5D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58:54.251" v="399"/>
          <ac:spMkLst>
            <pc:docMk/>
            <pc:sldMk cId="2599297518" sldId="261"/>
            <ac:spMk id="15" creationId="{063BBA22-50EA-4C4D-BE05-F1CE4E63AA56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58:54.251" v="399"/>
          <ac:spMkLst>
            <pc:docMk/>
            <pc:sldMk cId="2599297518" sldId="261"/>
            <ac:spMk id="16" creationId="{F68B3F68-107C-434F-AA38-110D5EA91B85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59:52.362" v="400"/>
          <ac:spMkLst>
            <pc:docMk/>
            <pc:sldMk cId="2599297518" sldId="261"/>
            <ac:spMk id="19" creationId="{35DB3719-6FDC-4E5D-891D-FF40B7300F64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56:28.729" v="383"/>
          <ac:spMkLst>
            <pc:docMk/>
            <pc:sldMk cId="2599297518" sldId="261"/>
            <ac:spMk id="22" creationId="{955A2079-FA98-4876-80F0-72364A7D2EA4}"/>
          </ac:spMkLst>
        </pc:spChg>
        <pc:spChg chg="add del">
          <ac:chgData name="Pierce, Sarah" userId="S::sarah.pierce@austin.utexas.edu::c2a457ac-5bb1-49f7-8f44-04c6e9ec1b59" providerId="AD" clId="Web-{A5427AFD-9C77-F6A8-FD10-863B9480E143}" dt="2024-06-27T19:59:52.362" v="400"/>
          <ac:spMkLst>
            <pc:docMk/>
            <pc:sldMk cId="2599297518" sldId="261"/>
            <ac:spMk id="24" creationId="{E0CBAC23-2E3F-4A90-BA59-F8299F6A5439}"/>
          </ac:spMkLst>
        </pc:spChg>
        <pc:spChg chg="add">
          <ac:chgData name="Pierce, Sarah" userId="S::sarah.pierce@austin.utexas.edu::c2a457ac-5bb1-49f7-8f44-04c6e9ec1b59" providerId="AD" clId="Web-{A5427AFD-9C77-F6A8-FD10-863B9480E143}" dt="2024-06-27T19:59:52.362" v="400"/>
          <ac:spMkLst>
            <pc:docMk/>
            <pc:sldMk cId="2599297518" sldId="261"/>
            <ac:spMk id="29" creationId="{35DB3719-6FDC-4E5D-891D-FF40B7300F64}"/>
          </ac:spMkLst>
        </pc:spChg>
        <pc:spChg chg="add">
          <ac:chgData name="Pierce, Sarah" userId="S::sarah.pierce@austin.utexas.edu::c2a457ac-5bb1-49f7-8f44-04c6e9ec1b59" providerId="AD" clId="Web-{A5427AFD-9C77-F6A8-FD10-863B9480E143}" dt="2024-06-27T19:59:52.362" v="400"/>
          <ac:spMkLst>
            <pc:docMk/>
            <pc:sldMk cId="2599297518" sldId="261"/>
            <ac:spMk id="31" creationId="{E0CBAC23-2E3F-4A90-BA59-F8299F6A5439}"/>
          </ac:spMkLst>
        </pc:spChg>
        <pc:spChg chg="add del mod">
          <ac:chgData name="Pierce, Sarah" userId="S::sarah.pierce@austin.utexas.edu::c2a457ac-5bb1-49f7-8f44-04c6e9ec1b59" providerId="AD" clId="Web-{A5427AFD-9C77-F6A8-FD10-863B9480E143}" dt="2024-06-27T19:57:22.981" v="387"/>
          <ac:spMkLst>
            <pc:docMk/>
            <pc:sldMk cId="2599297518" sldId="261"/>
            <ac:spMk id="1522" creationId="{2E9DEFCD-BFFD-61D7-5E5F-CA2D7537FECF}"/>
          </ac:spMkLst>
        </pc:spChg>
        <pc:graphicFrameChg chg="add del mod modGraphic">
          <ac:chgData name="Pierce, Sarah" userId="S::sarah.pierce@austin.utexas.edu::c2a457ac-5bb1-49f7-8f44-04c6e9ec1b59" providerId="AD" clId="Web-{A5427AFD-9C77-F6A8-FD10-863B9480E143}" dt="2024-06-27T19:59:52.362" v="400"/>
          <ac:graphicFrameMkLst>
            <pc:docMk/>
            <pc:sldMk cId="2599297518" sldId="261"/>
            <ac:graphicFrameMk id="17" creationId="{88B7F0BB-0438-65ED-15B3-D61B018B892F}"/>
          </ac:graphicFrameMkLst>
        </pc:graphicFrameChg>
        <pc:graphicFrameChg chg="add del mod modGraphic">
          <ac:chgData name="Pierce, Sarah" userId="S::sarah.pierce@austin.utexas.edu::c2a457ac-5bb1-49f7-8f44-04c6e9ec1b59" providerId="AD" clId="Web-{A5427AFD-9C77-F6A8-FD10-863B9480E143}" dt="2024-06-27T19:54:35.631" v="371"/>
          <ac:graphicFrameMkLst>
            <pc:docMk/>
            <pc:sldMk cId="2599297518" sldId="261"/>
            <ac:graphicFrameMk id="486" creationId="{15B925E4-6D6E-F56A-D83A-47FAC3E9AA4E}"/>
          </ac:graphicFrameMkLst>
        </pc:graphicFrameChg>
        <pc:graphicFrameChg chg="add del">
          <ac:chgData name="Pierce, Sarah" userId="S::sarah.pierce@austin.utexas.edu::c2a457ac-5bb1-49f7-8f44-04c6e9ec1b59" providerId="AD" clId="Web-{A5427AFD-9C77-F6A8-FD10-863B9480E143}" dt="2024-06-27T19:55:43.868" v="378"/>
          <ac:graphicFrameMkLst>
            <pc:docMk/>
            <pc:sldMk cId="2599297518" sldId="261"/>
            <ac:graphicFrameMk id="1350" creationId="{D25798DB-C44C-2E6C-6F5F-4B557B872555}"/>
          </ac:graphicFrameMkLst>
        </pc:graphicFrameChg>
        <pc:picChg chg="add del mod">
          <ac:chgData name="Pierce, Sarah" userId="S::sarah.pierce@austin.utexas.edu::c2a457ac-5bb1-49f7-8f44-04c6e9ec1b59" providerId="AD" clId="Web-{A5427AFD-9C77-F6A8-FD10-863B9480E143}" dt="2024-06-27T19:57:59.920" v="392"/>
          <ac:picMkLst>
            <pc:docMk/>
            <pc:sldMk cId="2599297518" sldId="261"/>
            <ac:picMk id="1520" creationId="{5018D532-6E94-FD38-3BC6-77F3A4D7A8AD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AA120B-DB1E-4EFF-85B6-259F14EE5385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99F9943D-FBAF-49D7-BF24-DF7A3506BA2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IT Priorities</a:t>
          </a:r>
        </a:p>
      </dgm:t>
    </dgm:pt>
    <dgm:pt modelId="{FFFC0A66-0DE8-49EE-8D16-9D6F1DB6DE47}" type="parTrans" cxnId="{68EDAD88-D44A-4452-BA60-ED6C59C4B7BE}">
      <dgm:prSet/>
      <dgm:spPr/>
      <dgm:t>
        <a:bodyPr/>
        <a:lstStyle/>
        <a:p>
          <a:endParaRPr lang="en-US"/>
        </a:p>
      </dgm:t>
    </dgm:pt>
    <dgm:pt modelId="{2A281FDB-EE57-41FA-951C-D52E44368D72}" type="sibTrans" cxnId="{68EDAD88-D44A-4452-BA60-ED6C59C4B7BE}">
      <dgm:prSet/>
      <dgm:spPr/>
      <dgm:t>
        <a:bodyPr/>
        <a:lstStyle/>
        <a:p>
          <a:endParaRPr lang="en-US"/>
        </a:p>
      </dgm:t>
    </dgm:pt>
    <dgm:pt modelId="{BFC835F7-277F-4EB0-AC37-434096C8D23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New Backup System</a:t>
          </a:r>
        </a:p>
      </dgm:t>
    </dgm:pt>
    <dgm:pt modelId="{E6B2A302-0BB2-4093-8CF3-A6B5E22F09F0}" type="parTrans" cxnId="{3C9A47C9-493F-4534-9958-7DCEE444B5CF}">
      <dgm:prSet/>
      <dgm:spPr/>
      <dgm:t>
        <a:bodyPr/>
        <a:lstStyle/>
        <a:p>
          <a:endParaRPr lang="en-US"/>
        </a:p>
      </dgm:t>
    </dgm:pt>
    <dgm:pt modelId="{34BE07B4-4AFA-4913-AB74-8E24181AFDC3}" type="sibTrans" cxnId="{3C9A47C9-493F-4534-9958-7DCEE444B5CF}">
      <dgm:prSet/>
      <dgm:spPr/>
      <dgm:t>
        <a:bodyPr/>
        <a:lstStyle/>
        <a:p>
          <a:endParaRPr lang="en-US"/>
        </a:p>
      </dgm:t>
    </dgm:pt>
    <dgm:pt modelId="{2CA0C5A8-0A27-4048-A439-1677B947310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New </a:t>
          </a:r>
          <a:r>
            <a:rPr lang="en-US" dirty="0" err="1"/>
            <a:t>CryoSPARC</a:t>
          </a:r>
          <a:r>
            <a:rPr lang="en-US" dirty="0"/>
            <a:t> Systems</a:t>
          </a:r>
        </a:p>
      </dgm:t>
    </dgm:pt>
    <dgm:pt modelId="{C4A62822-9E29-4265-94AA-467B954CB901}" type="parTrans" cxnId="{63210797-6BD2-4BC2-990A-4D93002478D5}">
      <dgm:prSet/>
      <dgm:spPr/>
      <dgm:t>
        <a:bodyPr/>
        <a:lstStyle/>
        <a:p>
          <a:endParaRPr lang="en-US"/>
        </a:p>
      </dgm:t>
    </dgm:pt>
    <dgm:pt modelId="{5C297A26-484A-4A56-B699-E28C6FC45B75}" type="sibTrans" cxnId="{63210797-6BD2-4BC2-990A-4D93002478D5}">
      <dgm:prSet/>
      <dgm:spPr/>
      <dgm:t>
        <a:bodyPr/>
        <a:lstStyle/>
        <a:p>
          <a:endParaRPr lang="en-US"/>
        </a:p>
      </dgm:t>
    </dgm:pt>
    <dgm:pt modelId="{8588D284-F5FF-40F9-A704-B3CCFE0BC18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ptos Display" panose="02110004020202020204"/>
            </a:rPr>
            <a:t>Updates</a:t>
          </a:r>
          <a:endParaRPr lang="en-US" dirty="0"/>
        </a:p>
      </dgm:t>
    </dgm:pt>
    <dgm:pt modelId="{AC212B69-0CC5-4A46-ABF8-1E2F13F5D40F}" type="parTrans" cxnId="{049A7072-2779-4A49-8CD1-A640F2FAEE38}">
      <dgm:prSet/>
      <dgm:spPr/>
      <dgm:t>
        <a:bodyPr/>
        <a:lstStyle/>
        <a:p>
          <a:endParaRPr lang="en-US"/>
        </a:p>
      </dgm:t>
    </dgm:pt>
    <dgm:pt modelId="{E623971B-7B91-4DBF-8365-C95DEB29B708}" type="sibTrans" cxnId="{049A7072-2779-4A49-8CD1-A640F2FAEE38}">
      <dgm:prSet/>
      <dgm:spPr/>
      <dgm:t>
        <a:bodyPr/>
        <a:lstStyle/>
        <a:p>
          <a:endParaRPr lang="en-US"/>
        </a:p>
      </dgm:t>
    </dgm:pt>
    <dgm:pt modelId="{2E765B2B-2FD0-4F76-BCA7-2B89696A8A70}" type="pres">
      <dgm:prSet presAssocID="{8DAA120B-DB1E-4EFF-85B6-259F14EE5385}" presName="root" presStyleCnt="0">
        <dgm:presLayoutVars>
          <dgm:dir/>
          <dgm:resizeHandles val="exact"/>
        </dgm:presLayoutVars>
      </dgm:prSet>
      <dgm:spPr/>
    </dgm:pt>
    <dgm:pt modelId="{C9DC74BC-A39A-4314-A562-FA05E63406C0}" type="pres">
      <dgm:prSet presAssocID="{99F9943D-FBAF-49D7-BF24-DF7A3506BA28}" presName="compNode" presStyleCnt="0"/>
      <dgm:spPr/>
    </dgm:pt>
    <dgm:pt modelId="{A7C242DB-5B3F-4163-AD6B-3BA900D27CF7}" type="pres">
      <dgm:prSet presAssocID="{99F9943D-FBAF-49D7-BF24-DF7A3506BA28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662BBD18-8117-49A6-AF75-03500FA5C850}" type="pres">
      <dgm:prSet presAssocID="{99F9943D-FBAF-49D7-BF24-DF7A3506BA2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D1F7A971-E7D5-46CF-8AC5-FB7FE719D0F2}" type="pres">
      <dgm:prSet presAssocID="{99F9943D-FBAF-49D7-BF24-DF7A3506BA28}" presName="spaceRect" presStyleCnt="0"/>
      <dgm:spPr/>
    </dgm:pt>
    <dgm:pt modelId="{4F2732CB-E125-4FDE-8671-E6100D5CF628}" type="pres">
      <dgm:prSet presAssocID="{99F9943D-FBAF-49D7-BF24-DF7A3506BA28}" presName="textRect" presStyleLbl="revTx" presStyleIdx="0" presStyleCnt="4">
        <dgm:presLayoutVars>
          <dgm:chMax val="1"/>
          <dgm:chPref val="1"/>
        </dgm:presLayoutVars>
      </dgm:prSet>
      <dgm:spPr/>
    </dgm:pt>
    <dgm:pt modelId="{13F43734-C720-474C-97DE-892523355159}" type="pres">
      <dgm:prSet presAssocID="{2A281FDB-EE57-41FA-951C-D52E44368D72}" presName="sibTrans" presStyleCnt="0"/>
      <dgm:spPr/>
    </dgm:pt>
    <dgm:pt modelId="{FF1A1716-3730-4A49-8471-E5D1D9588ED7}" type="pres">
      <dgm:prSet presAssocID="{BFC835F7-277F-4EB0-AC37-434096C8D235}" presName="compNode" presStyleCnt="0"/>
      <dgm:spPr/>
    </dgm:pt>
    <dgm:pt modelId="{2A0549D7-6504-4B1D-ACBC-C11499D9A484}" type="pres">
      <dgm:prSet presAssocID="{BFC835F7-277F-4EB0-AC37-434096C8D235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B1FE3FB1-5A0B-4AAC-A682-77E6AB05E01A}" type="pres">
      <dgm:prSet presAssocID="{BFC835F7-277F-4EB0-AC37-434096C8D235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4C267F3E-D824-4E3F-AB65-E904E4D87AE7}" type="pres">
      <dgm:prSet presAssocID="{BFC835F7-277F-4EB0-AC37-434096C8D235}" presName="spaceRect" presStyleCnt="0"/>
      <dgm:spPr/>
    </dgm:pt>
    <dgm:pt modelId="{52921679-8681-414E-867C-1E76FE33A44F}" type="pres">
      <dgm:prSet presAssocID="{BFC835F7-277F-4EB0-AC37-434096C8D235}" presName="textRect" presStyleLbl="revTx" presStyleIdx="1" presStyleCnt="4">
        <dgm:presLayoutVars>
          <dgm:chMax val="1"/>
          <dgm:chPref val="1"/>
        </dgm:presLayoutVars>
      </dgm:prSet>
      <dgm:spPr/>
    </dgm:pt>
    <dgm:pt modelId="{722FC10D-3970-41A8-B490-751E12E79B69}" type="pres">
      <dgm:prSet presAssocID="{34BE07B4-4AFA-4913-AB74-8E24181AFDC3}" presName="sibTrans" presStyleCnt="0"/>
      <dgm:spPr/>
    </dgm:pt>
    <dgm:pt modelId="{71197449-112A-4708-9F46-5F32E0A1C8AA}" type="pres">
      <dgm:prSet presAssocID="{2CA0C5A8-0A27-4048-A439-1677B9473102}" presName="compNode" presStyleCnt="0"/>
      <dgm:spPr/>
    </dgm:pt>
    <dgm:pt modelId="{0924606E-CD9F-40C1-A3D5-4C75CDE745C1}" type="pres">
      <dgm:prSet presAssocID="{2CA0C5A8-0A27-4048-A439-1677B9473102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3CFE9FFD-A4CD-4D87-84D5-ECCEA9347F35}" type="pres">
      <dgm:prSet presAssocID="{2CA0C5A8-0A27-4048-A439-1677B947310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2867469C-8A13-4836-BA12-C9570F43710E}" type="pres">
      <dgm:prSet presAssocID="{2CA0C5A8-0A27-4048-A439-1677B9473102}" presName="spaceRect" presStyleCnt="0"/>
      <dgm:spPr/>
    </dgm:pt>
    <dgm:pt modelId="{5F79454A-09F2-4AA8-B930-45C6822F753D}" type="pres">
      <dgm:prSet presAssocID="{2CA0C5A8-0A27-4048-A439-1677B9473102}" presName="textRect" presStyleLbl="revTx" presStyleIdx="2" presStyleCnt="4">
        <dgm:presLayoutVars>
          <dgm:chMax val="1"/>
          <dgm:chPref val="1"/>
        </dgm:presLayoutVars>
      </dgm:prSet>
      <dgm:spPr/>
    </dgm:pt>
    <dgm:pt modelId="{84022066-9C77-4D9E-B267-A2839CDD046C}" type="pres">
      <dgm:prSet presAssocID="{5C297A26-484A-4A56-B699-E28C6FC45B75}" presName="sibTrans" presStyleCnt="0"/>
      <dgm:spPr/>
    </dgm:pt>
    <dgm:pt modelId="{1472C48D-A8D9-4B2D-9FB8-3BB55D37D4C3}" type="pres">
      <dgm:prSet presAssocID="{8588D284-F5FF-40F9-A704-B3CCFE0BC187}" presName="compNode" presStyleCnt="0"/>
      <dgm:spPr/>
    </dgm:pt>
    <dgm:pt modelId="{A14B2FF9-CC1E-4E3B-A6C2-B2D0833EE8E4}" type="pres">
      <dgm:prSet presAssocID="{8588D284-F5FF-40F9-A704-B3CCFE0BC187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2B66C1BB-EE12-41D0-8949-DC8A7A1F09DB}" type="pres">
      <dgm:prSet presAssocID="{8588D284-F5FF-40F9-A704-B3CCFE0BC18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D363734A-FD98-4F02-8698-B08EE79C43E2}" type="pres">
      <dgm:prSet presAssocID="{8588D284-F5FF-40F9-A704-B3CCFE0BC187}" presName="spaceRect" presStyleCnt="0"/>
      <dgm:spPr/>
    </dgm:pt>
    <dgm:pt modelId="{4150C886-270E-4BFB-95D6-31963F63260F}" type="pres">
      <dgm:prSet presAssocID="{8588D284-F5FF-40F9-A704-B3CCFE0BC18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DEAEF221-1045-445A-82AC-6BB918E2DDEB}" type="presOf" srcId="{2CA0C5A8-0A27-4048-A439-1677B9473102}" destId="{5F79454A-09F2-4AA8-B930-45C6822F753D}" srcOrd="0" destOrd="0" presId="urn:microsoft.com/office/officeart/2018/5/layout/IconLeafLabelList"/>
    <dgm:cxn modelId="{7FA33371-4ABF-49B7-BA79-439A9BEB5CB4}" type="presOf" srcId="{8588D284-F5FF-40F9-A704-B3CCFE0BC187}" destId="{4150C886-270E-4BFB-95D6-31963F63260F}" srcOrd="0" destOrd="0" presId="urn:microsoft.com/office/officeart/2018/5/layout/IconLeafLabelList"/>
    <dgm:cxn modelId="{049A7072-2779-4A49-8CD1-A640F2FAEE38}" srcId="{8DAA120B-DB1E-4EFF-85B6-259F14EE5385}" destId="{8588D284-F5FF-40F9-A704-B3CCFE0BC187}" srcOrd="3" destOrd="0" parTransId="{AC212B69-0CC5-4A46-ABF8-1E2F13F5D40F}" sibTransId="{E623971B-7B91-4DBF-8365-C95DEB29B708}"/>
    <dgm:cxn modelId="{5495F684-80CF-4BA3-A6A2-DD755E674D3A}" type="presOf" srcId="{8DAA120B-DB1E-4EFF-85B6-259F14EE5385}" destId="{2E765B2B-2FD0-4F76-BCA7-2B89696A8A70}" srcOrd="0" destOrd="0" presId="urn:microsoft.com/office/officeart/2018/5/layout/IconLeafLabelList"/>
    <dgm:cxn modelId="{68EDAD88-D44A-4452-BA60-ED6C59C4B7BE}" srcId="{8DAA120B-DB1E-4EFF-85B6-259F14EE5385}" destId="{99F9943D-FBAF-49D7-BF24-DF7A3506BA28}" srcOrd="0" destOrd="0" parTransId="{FFFC0A66-0DE8-49EE-8D16-9D6F1DB6DE47}" sibTransId="{2A281FDB-EE57-41FA-951C-D52E44368D72}"/>
    <dgm:cxn modelId="{AEA5B38D-5C99-498E-93DB-201878E05507}" type="presOf" srcId="{99F9943D-FBAF-49D7-BF24-DF7A3506BA28}" destId="{4F2732CB-E125-4FDE-8671-E6100D5CF628}" srcOrd="0" destOrd="0" presId="urn:microsoft.com/office/officeart/2018/5/layout/IconLeafLabelList"/>
    <dgm:cxn modelId="{63210797-6BD2-4BC2-990A-4D93002478D5}" srcId="{8DAA120B-DB1E-4EFF-85B6-259F14EE5385}" destId="{2CA0C5A8-0A27-4048-A439-1677B9473102}" srcOrd="2" destOrd="0" parTransId="{C4A62822-9E29-4265-94AA-467B954CB901}" sibTransId="{5C297A26-484A-4A56-B699-E28C6FC45B75}"/>
    <dgm:cxn modelId="{05107BC4-E4DD-4A43-AE2B-C8341E160034}" type="presOf" srcId="{BFC835F7-277F-4EB0-AC37-434096C8D235}" destId="{52921679-8681-414E-867C-1E76FE33A44F}" srcOrd="0" destOrd="0" presId="urn:microsoft.com/office/officeart/2018/5/layout/IconLeafLabelList"/>
    <dgm:cxn modelId="{3C9A47C9-493F-4534-9958-7DCEE444B5CF}" srcId="{8DAA120B-DB1E-4EFF-85B6-259F14EE5385}" destId="{BFC835F7-277F-4EB0-AC37-434096C8D235}" srcOrd="1" destOrd="0" parTransId="{E6B2A302-0BB2-4093-8CF3-A6B5E22F09F0}" sibTransId="{34BE07B4-4AFA-4913-AB74-8E24181AFDC3}"/>
    <dgm:cxn modelId="{5DD243F0-22EE-479C-8630-1E6059CB2B10}" type="presParOf" srcId="{2E765B2B-2FD0-4F76-BCA7-2B89696A8A70}" destId="{C9DC74BC-A39A-4314-A562-FA05E63406C0}" srcOrd="0" destOrd="0" presId="urn:microsoft.com/office/officeart/2018/5/layout/IconLeafLabelList"/>
    <dgm:cxn modelId="{E9B330A3-B943-4C60-871E-8C7B8B7ADE1E}" type="presParOf" srcId="{C9DC74BC-A39A-4314-A562-FA05E63406C0}" destId="{A7C242DB-5B3F-4163-AD6B-3BA900D27CF7}" srcOrd="0" destOrd="0" presId="urn:microsoft.com/office/officeart/2018/5/layout/IconLeafLabelList"/>
    <dgm:cxn modelId="{98FB3C48-B8BB-404B-9EB8-FACE5C29CC26}" type="presParOf" srcId="{C9DC74BC-A39A-4314-A562-FA05E63406C0}" destId="{662BBD18-8117-49A6-AF75-03500FA5C850}" srcOrd="1" destOrd="0" presId="urn:microsoft.com/office/officeart/2018/5/layout/IconLeafLabelList"/>
    <dgm:cxn modelId="{BA458643-9B84-48BF-800A-7EFF490F4C5F}" type="presParOf" srcId="{C9DC74BC-A39A-4314-A562-FA05E63406C0}" destId="{D1F7A971-E7D5-46CF-8AC5-FB7FE719D0F2}" srcOrd="2" destOrd="0" presId="urn:microsoft.com/office/officeart/2018/5/layout/IconLeafLabelList"/>
    <dgm:cxn modelId="{4D14E91B-8BE9-4E51-9738-DBD6294E7EEE}" type="presParOf" srcId="{C9DC74BC-A39A-4314-A562-FA05E63406C0}" destId="{4F2732CB-E125-4FDE-8671-E6100D5CF628}" srcOrd="3" destOrd="0" presId="urn:microsoft.com/office/officeart/2018/5/layout/IconLeafLabelList"/>
    <dgm:cxn modelId="{D7F0B322-9F29-43B4-AD74-5B76974A19A1}" type="presParOf" srcId="{2E765B2B-2FD0-4F76-BCA7-2B89696A8A70}" destId="{13F43734-C720-474C-97DE-892523355159}" srcOrd="1" destOrd="0" presId="urn:microsoft.com/office/officeart/2018/5/layout/IconLeafLabelList"/>
    <dgm:cxn modelId="{2DED71CB-9238-4161-A92E-38690C342F16}" type="presParOf" srcId="{2E765B2B-2FD0-4F76-BCA7-2B89696A8A70}" destId="{FF1A1716-3730-4A49-8471-E5D1D9588ED7}" srcOrd="2" destOrd="0" presId="urn:microsoft.com/office/officeart/2018/5/layout/IconLeafLabelList"/>
    <dgm:cxn modelId="{9E23F626-7BF0-4115-AD65-52B25D4B19A6}" type="presParOf" srcId="{FF1A1716-3730-4A49-8471-E5D1D9588ED7}" destId="{2A0549D7-6504-4B1D-ACBC-C11499D9A484}" srcOrd="0" destOrd="0" presId="urn:microsoft.com/office/officeart/2018/5/layout/IconLeafLabelList"/>
    <dgm:cxn modelId="{2D47A063-C93C-4CF7-B666-FE41C2FA6A09}" type="presParOf" srcId="{FF1A1716-3730-4A49-8471-E5D1D9588ED7}" destId="{B1FE3FB1-5A0B-4AAC-A682-77E6AB05E01A}" srcOrd="1" destOrd="0" presId="urn:microsoft.com/office/officeart/2018/5/layout/IconLeafLabelList"/>
    <dgm:cxn modelId="{CA479CBE-C01B-481D-8826-ED58DA503172}" type="presParOf" srcId="{FF1A1716-3730-4A49-8471-E5D1D9588ED7}" destId="{4C267F3E-D824-4E3F-AB65-E904E4D87AE7}" srcOrd="2" destOrd="0" presId="urn:microsoft.com/office/officeart/2018/5/layout/IconLeafLabelList"/>
    <dgm:cxn modelId="{D2404A7F-26FD-4343-8E3C-4A47CDA42977}" type="presParOf" srcId="{FF1A1716-3730-4A49-8471-E5D1D9588ED7}" destId="{52921679-8681-414E-867C-1E76FE33A44F}" srcOrd="3" destOrd="0" presId="urn:microsoft.com/office/officeart/2018/5/layout/IconLeafLabelList"/>
    <dgm:cxn modelId="{DED88EC8-0CB4-4172-8BD1-917B0AB96AFD}" type="presParOf" srcId="{2E765B2B-2FD0-4F76-BCA7-2B89696A8A70}" destId="{722FC10D-3970-41A8-B490-751E12E79B69}" srcOrd="3" destOrd="0" presId="urn:microsoft.com/office/officeart/2018/5/layout/IconLeafLabelList"/>
    <dgm:cxn modelId="{C0CCA313-D914-4CA4-994E-8BAB058086B7}" type="presParOf" srcId="{2E765B2B-2FD0-4F76-BCA7-2B89696A8A70}" destId="{71197449-112A-4708-9F46-5F32E0A1C8AA}" srcOrd="4" destOrd="0" presId="urn:microsoft.com/office/officeart/2018/5/layout/IconLeafLabelList"/>
    <dgm:cxn modelId="{93E61D9B-9C37-4379-817E-CA11D3C03A30}" type="presParOf" srcId="{71197449-112A-4708-9F46-5F32E0A1C8AA}" destId="{0924606E-CD9F-40C1-A3D5-4C75CDE745C1}" srcOrd="0" destOrd="0" presId="urn:microsoft.com/office/officeart/2018/5/layout/IconLeafLabelList"/>
    <dgm:cxn modelId="{7FF3FC31-B3E0-4935-9F68-583BE3ED45C4}" type="presParOf" srcId="{71197449-112A-4708-9F46-5F32E0A1C8AA}" destId="{3CFE9FFD-A4CD-4D87-84D5-ECCEA9347F35}" srcOrd="1" destOrd="0" presId="urn:microsoft.com/office/officeart/2018/5/layout/IconLeafLabelList"/>
    <dgm:cxn modelId="{02D395F4-C4CC-45B4-A698-FCB14A725523}" type="presParOf" srcId="{71197449-112A-4708-9F46-5F32E0A1C8AA}" destId="{2867469C-8A13-4836-BA12-C9570F43710E}" srcOrd="2" destOrd="0" presId="urn:microsoft.com/office/officeart/2018/5/layout/IconLeafLabelList"/>
    <dgm:cxn modelId="{7B022615-5ED5-4B49-9385-C2C567FC8153}" type="presParOf" srcId="{71197449-112A-4708-9F46-5F32E0A1C8AA}" destId="{5F79454A-09F2-4AA8-B930-45C6822F753D}" srcOrd="3" destOrd="0" presId="urn:microsoft.com/office/officeart/2018/5/layout/IconLeafLabelList"/>
    <dgm:cxn modelId="{A5278963-5D3C-4A93-B122-A1351E7B2BF1}" type="presParOf" srcId="{2E765B2B-2FD0-4F76-BCA7-2B89696A8A70}" destId="{84022066-9C77-4D9E-B267-A2839CDD046C}" srcOrd="5" destOrd="0" presId="urn:microsoft.com/office/officeart/2018/5/layout/IconLeafLabelList"/>
    <dgm:cxn modelId="{9151289F-60D6-42A6-8695-6F81E276A182}" type="presParOf" srcId="{2E765B2B-2FD0-4F76-BCA7-2B89696A8A70}" destId="{1472C48D-A8D9-4B2D-9FB8-3BB55D37D4C3}" srcOrd="6" destOrd="0" presId="urn:microsoft.com/office/officeart/2018/5/layout/IconLeafLabelList"/>
    <dgm:cxn modelId="{7206389C-ED39-4292-8A81-6A999C94A4A7}" type="presParOf" srcId="{1472C48D-A8D9-4B2D-9FB8-3BB55D37D4C3}" destId="{A14B2FF9-CC1E-4E3B-A6C2-B2D0833EE8E4}" srcOrd="0" destOrd="0" presId="urn:microsoft.com/office/officeart/2018/5/layout/IconLeafLabelList"/>
    <dgm:cxn modelId="{B0858790-9CDA-486C-8CDD-99DF81EBE579}" type="presParOf" srcId="{1472C48D-A8D9-4B2D-9FB8-3BB55D37D4C3}" destId="{2B66C1BB-EE12-41D0-8949-DC8A7A1F09DB}" srcOrd="1" destOrd="0" presId="urn:microsoft.com/office/officeart/2018/5/layout/IconLeafLabelList"/>
    <dgm:cxn modelId="{204A81F9-9FAC-4947-B734-ECC17130A484}" type="presParOf" srcId="{1472C48D-A8D9-4B2D-9FB8-3BB55D37D4C3}" destId="{D363734A-FD98-4F02-8698-B08EE79C43E2}" srcOrd="2" destOrd="0" presId="urn:microsoft.com/office/officeart/2018/5/layout/IconLeafLabelList"/>
    <dgm:cxn modelId="{50DE5677-1CFF-46B2-B28A-F0EEAB8D05EC}" type="presParOf" srcId="{1472C48D-A8D9-4B2D-9FB8-3BB55D37D4C3}" destId="{4150C886-270E-4BFB-95D6-31963F63260F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238ABB-EC4A-4193-8F1C-D5B17F38ED61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290998B-D8C9-4D7B-A903-BF754A1375C6}">
      <dgm:prSet/>
      <dgm:spPr/>
      <dgm:t>
        <a:bodyPr/>
        <a:lstStyle/>
        <a:p>
          <a:r>
            <a:rPr lang="en-US"/>
            <a:t>2nd Workstation for Ke Lab in progress</a:t>
          </a:r>
        </a:p>
      </dgm:t>
    </dgm:pt>
    <dgm:pt modelId="{2B75B20D-9FE0-4EC4-A144-0170E6A304CE}" type="parTrans" cxnId="{720566A8-BA36-4B81-A262-A0195C2227F1}">
      <dgm:prSet/>
      <dgm:spPr/>
      <dgm:t>
        <a:bodyPr/>
        <a:lstStyle/>
        <a:p>
          <a:endParaRPr lang="en-US"/>
        </a:p>
      </dgm:t>
    </dgm:pt>
    <dgm:pt modelId="{3E1C4497-A27B-4AAC-AC63-712BA2305835}" type="sibTrans" cxnId="{720566A8-BA36-4B81-A262-A0195C2227F1}">
      <dgm:prSet/>
      <dgm:spPr/>
      <dgm:t>
        <a:bodyPr/>
        <a:lstStyle/>
        <a:p>
          <a:endParaRPr lang="en-US"/>
        </a:p>
      </dgm:t>
    </dgm:pt>
    <dgm:pt modelId="{626807EA-DDA3-4BBC-8720-D247A4D28D6C}">
      <dgm:prSet/>
      <dgm:spPr/>
      <dgm:t>
        <a:bodyPr/>
        <a:lstStyle/>
        <a:p>
          <a:r>
            <a:rPr lang="en-US" err="1"/>
            <a:t>CryoSPARC</a:t>
          </a:r>
          <a:r>
            <a:rPr lang="en-US"/>
            <a:t> update was a success for recent issues</a:t>
          </a:r>
        </a:p>
      </dgm:t>
    </dgm:pt>
    <dgm:pt modelId="{49609881-B30C-4BC9-93C3-D02A104DB4B9}" type="parTrans" cxnId="{98464B96-C370-4579-9D34-8CDC239CCC1E}">
      <dgm:prSet/>
      <dgm:spPr/>
      <dgm:t>
        <a:bodyPr/>
        <a:lstStyle/>
        <a:p>
          <a:endParaRPr lang="en-US"/>
        </a:p>
      </dgm:t>
    </dgm:pt>
    <dgm:pt modelId="{D8B261DB-FE80-4887-A226-DF0EE286229B}" type="sibTrans" cxnId="{98464B96-C370-4579-9D34-8CDC239CCC1E}">
      <dgm:prSet/>
      <dgm:spPr/>
      <dgm:t>
        <a:bodyPr/>
        <a:lstStyle/>
        <a:p>
          <a:endParaRPr lang="en-US"/>
        </a:p>
      </dgm:t>
    </dgm:pt>
    <dgm:pt modelId="{3560A910-84D3-4A14-B943-57186FC3234B}">
      <dgm:prSet/>
      <dgm:spPr/>
      <dgm:t>
        <a:bodyPr/>
        <a:lstStyle/>
        <a:p>
          <a:r>
            <a:rPr lang="en-US"/>
            <a:t>Archiving is in progress</a:t>
          </a:r>
        </a:p>
      </dgm:t>
    </dgm:pt>
    <dgm:pt modelId="{027E920E-AC02-4C0C-8250-8812C2CE24B3}" type="parTrans" cxnId="{17556D5E-BD49-4C2A-A21C-6A509B95C141}">
      <dgm:prSet/>
      <dgm:spPr/>
      <dgm:t>
        <a:bodyPr/>
        <a:lstStyle/>
        <a:p>
          <a:endParaRPr lang="en-US"/>
        </a:p>
      </dgm:t>
    </dgm:pt>
    <dgm:pt modelId="{5921112E-54B6-4F37-BD56-C4A3827E48B8}" type="sibTrans" cxnId="{17556D5E-BD49-4C2A-A21C-6A509B95C141}">
      <dgm:prSet/>
      <dgm:spPr/>
      <dgm:t>
        <a:bodyPr/>
        <a:lstStyle/>
        <a:p>
          <a:endParaRPr lang="en-US"/>
        </a:p>
      </dgm:t>
    </dgm:pt>
    <dgm:pt modelId="{198C2799-B642-4579-9D7F-6E14F19944A2}">
      <dgm:prSet/>
      <dgm:spPr/>
      <dgm:t>
        <a:bodyPr/>
        <a:lstStyle/>
        <a:p>
          <a:r>
            <a:rPr lang="en-US"/>
            <a:t>Remote access for microscopes in progress</a:t>
          </a:r>
        </a:p>
      </dgm:t>
    </dgm:pt>
    <dgm:pt modelId="{D4139DD0-7C73-46A3-9F25-F4FD243EBA8F}" type="parTrans" cxnId="{7C609467-A0E3-45FC-B448-73FCC24D8EF3}">
      <dgm:prSet/>
      <dgm:spPr/>
      <dgm:t>
        <a:bodyPr/>
        <a:lstStyle/>
        <a:p>
          <a:endParaRPr lang="en-US"/>
        </a:p>
      </dgm:t>
    </dgm:pt>
    <dgm:pt modelId="{15CE4F8B-CBEB-4F53-983C-3CD011F63425}" type="sibTrans" cxnId="{7C609467-A0E3-45FC-B448-73FCC24D8EF3}">
      <dgm:prSet/>
      <dgm:spPr/>
      <dgm:t>
        <a:bodyPr/>
        <a:lstStyle/>
        <a:p>
          <a:endParaRPr lang="en-US"/>
        </a:p>
      </dgm:t>
    </dgm:pt>
    <dgm:pt modelId="{2E38787E-CD62-4497-A7F2-5106BEC3B37E}">
      <dgm:prSet phldr="0"/>
      <dgm:spPr/>
      <dgm:t>
        <a:bodyPr/>
        <a:lstStyle/>
        <a:p>
          <a:r>
            <a:rPr lang="en-US"/>
            <a:t>Fixed many permission errors on older accounts</a:t>
          </a:r>
        </a:p>
      </dgm:t>
    </dgm:pt>
    <dgm:pt modelId="{D61F67DC-B2A7-45F4-B5E6-35B3E4B1D22C}" type="parTrans" cxnId="{F2DF6BFF-0E8B-445B-B0AE-F23586E9F926}">
      <dgm:prSet/>
      <dgm:spPr/>
      <dgm:t>
        <a:bodyPr/>
        <a:lstStyle/>
        <a:p>
          <a:endParaRPr lang="en-US"/>
        </a:p>
      </dgm:t>
    </dgm:pt>
    <dgm:pt modelId="{4A58E4EA-4CDE-495A-A360-7162A1856BE8}" type="sibTrans" cxnId="{F2DF6BFF-0E8B-445B-B0AE-F23586E9F926}">
      <dgm:prSet/>
      <dgm:spPr/>
      <dgm:t>
        <a:bodyPr/>
        <a:lstStyle/>
        <a:p>
          <a:endParaRPr lang="en-US"/>
        </a:p>
      </dgm:t>
    </dgm:pt>
    <dgm:pt modelId="{1007B265-1400-45A5-A73F-62EBBB39A2FB}">
      <dgm:prSet phldr="0"/>
      <dgm:spPr/>
      <dgm:t>
        <a:bodyPr/>
        <a:lstStyle/>
        <a:p>
          <a:r>
            <a:rPr lang="en-US"/>
            <a:t>Warp for Linux now available in SBGrid</a:t>
          </a:r>
        </a:p>
      </dgm:t>
    </dgm:pt>
    <dgm:pt modelId="{667E518E-432E-4D9E-8D71-674B6652F736}" type="parTrans" cxnId="{59676C83-E99F-42EF-A01C-5047F61D4E14}">
      <dgm:prSet/>
      <dgm:spPr/>
      <dgm:t>
        <a:bodyPr/>
        <a:lstStyle/>
        <a:p>
          <a:endParaRPr lang="en-US"/>
        </a:p>
      </dgm:t>
    </dgm:pt>
    <dgm:pt modelId="{AF6DB7CF-8101-4804-A6FE-A2B24702ACDD}" type="sibTrans" cxnId="{59676C83-E99F-42EF-A01C-5047F61D4E14}">
      <dgm:prSet/>
      <dgm:spPr/>
      <dgm:t>
        <a:bodyPr/>
        <a:lstStyle/>
        <a:p>
          <a:endParaRPr lang="en-US"/>
        </a:p>
      </dgm:t>
    </dgm:pt>
    <dgm:pt modelId="{CDA20679-C265-4706-AD67-A135B3C4D35C}" type="pres">
      <dgm:prSet presAssocID="{6A238ABB-EC4A-4193-8F1C-D5B17F38ED61}" presName="diagram" presStyleCnt="0">
        <dgm:presLayoutVars>
          <dgm:dir/>
          <dgm:resizeHandles val="exact"/>
        </dgm:presLayoutVars>
      </dgm:prSet>
      <dgm:spPr/>
    </dgm:pt>
    <dgm:pt modelId="{62966351-EA09-4BA5-A813-4290AFF5E5CF}" type="pres">
      <dgm:prSet presAssocID="{3290998B-D8C9-4D7B-A903-BF754A1375C6}" presName="node" presStyleLbl="node1" presStyleIdx="0" presStyleCnt="6">
        <dgm:presLayoutVars>
          <dgm:bulletEnabled val="1"/>
        </dgm:presLayoutVars>
      </dgm:prSet>
      <dgm:spPr/>
    </dgm:pt>
    <dgm:pt modelId="{C7C11629-809E-41D6-9013-12FB0B15DD56}" type="pres">
      <dgm:prSet presAssocID="{3E1C4497-A27B-4AAC-AC63-712BA2305835}" presName="sibTrans" presStyleCnt="0"/>
      <dgm:spPr/>
    </dgm:pt>
    <dgm:pt modelId="{9FB51EBB-6227-4B11-9830-CBC702B1DFDE}" type="pres">
      <dgm:prSet presAssocID="{626807EA-DDA3-4BBC-8720-D247A4D28D6C}" presName="node" presStyleLbl="node1" presStyleIdx="1" presStyleCnt="6">
        <dgm:presLayoutVars>
          <dgm:bulletEnabled val="1"/>
        </dgm:presLayoutVars>
      </dgm:prSet>
      <dgm:spPr/>
    </dgm:pt>
    <dgm:pt modelId="{378FC14A-B702-49B7-B81A-876BE7D76367}" type="pres">
      <dgm:prSet presAssocID="{D8B261DB-FE80-4887-A226-DF0EE286229B}" presName="sibTrans" presStyleCnt="0"/>
      <dgm:spPr/>
    </dgm:pt>
    <dgm:pt modelId="{685FE381-DDD3-49C6-8D2C-C2255AE0505C}" type="pres">
      <dgm:prSet presAssocID="{3560A910-84D3-4A14-B943-57186FC3234B}" presName="node" presStyleLbl="node1" presStyleIdx="2" presStyleCnt="6">
        <dgm:presLayoutVars>
          <dgm:bulletEnabled val="1"/>
        </dgm:presLayoutVars>
      </dgm:prSet>
      <dgm:spPr/>
    </dgm:pt>
    <dgm:pt modelId="{5B04B2B2-1DDB-40C2-A53F-B9C5808C49F5}" type="pres">
      <dgm:prSet presAssocID="{5921112E-54B6-4F37-BD56-C4A3827E48B8}" presName="sibTrans" presStyleCnt="0"/>
      <dgm:spPr/>
    </dgm:pt>
    <dgm:pt modelId="{72458C23-0F04-47E3-A619-45FB75143D78}" type="pres">
      <dgm:prSet presAssocID="{198C2799-B642-4579-9D7F-6E14F19944A2}" presName="node" presStyleLbl="node1" presStyleIdx="3" presStyleCnt="6">
        <dgm:presLayoutVars>
          <dgm:bulletEnabled val="1"/>
        </dgm:presLayoutVars>
      </dgm:prSet>
      <dgm:spPr/>
    </dgm:pt>
    <dgm:pt modelId="{D85F716F-A448-4316-94F9-B0F1AAF0D864}" type="pres">
      <dgm:prSet presAssocID="{15CE4F8B-CBEB-4F53-983C-3CD011F63425}" presName="sibTrans" presStyleCnt="0"/>
      <dgm:spPr/>
    </dgm:pt>
    <dgm:pt modelId="{AAD8AEAD-F6F8-4B4D-9146-8FC333E6E3BF}" type="pres">
      <dgm:prSet presAssocID="{1007B265-1400-45A5-A73F-62EBBB39A2FB}" presName="node" presStyleLbl="node1" presStyleIdx="4" presStyleCnt="6">
        <dgm:presLayoutVars>
          <dgm:bulletEnabled val="1"/>
        </dgm:presLayoutVars>
      </dgm:prSet>
      <dgm:spPr/>
    </dgm:pt>
    <dgm:pt modelId="{070A4FAF-A77C-4F8A-9A16-F460B317E84D}" type="pres">
      <dgm:prSet presAssocID="{AF6DB7CF-8101-4804-A6FE-A2B24702ACDD}" presName="sibTrans" presStyleCnt="0"/>
      <dgm:spPr/>
    </dgm:pt>
    <dgm:pt modelId="{48000220-179F-4F3C-B671-8F82D57F0275}" type="pres">
      <dgm:prSet presAssocID="{2E38787E-CD62-4497-A7F2-5106BEC3B37E}" presName="node" presStyleLbl="node1" presStyleIdx="5" presStyleCnt="6">
        <dgm:presLayoutVars>
          <dgm:bulletEnabled val="1"/>
        </dgm:presLayoutVars>
      </dgm:prSet>
      <dgm:spPr/>
    </dgm:pt>
  </dgm:ptLst>
  <dgm:cxnLst>
    <dgm:cxn modelId="{FFF13D01-A502-4892-936D-B0294F51EED1}" type="presOf" srcId="{2E38787E-CD62-4497-A7F2-5106BEC3B37E}" destId="{48000220-179F-4F3C-B671-8F82D57F0275}" srcOrd="0" destOrd="0" presId="urn:microsoft.com/office/officeart/2005/8/layout/default"/>
    <dgm:cxn modelId="{D35C2A23-99D3-461A-A0A8-7D5B9E2CB744}" type="presOf" srcId="{626807EA-DDA3-4BBC-8720-D247A4D28D6C}" destId="{9FB51EBB-6227-4B11-9830-CBC702B1DFDE}" srcOrd="0" destOrd="0" presId="urn:microsoft.com/office/officeart/2005/8/layout/default"/>
    <dgm:cxn modelId="{25C5A12E-E570-4958-A40F-3DBA1D7DFD11}" type="presOf" srcId="{6A238ABB-EC4A-4193-8F1C-D5B17F38ED61}" destId="{CDA20679-C265-4706-AD67-A135B3C4D35C}" srcOrd="0" destOrd="0" presId="urn:microsoft.com/office/officeart/2005/8/layout/default"/>
    <dgm:cxn modelId="{17556D5E-BD49-4C2A-A21C-6A509B95C141}" srcId="{6A238ABB-EC4A-4193-8F1C-D5B17F38ED61}" destId="{3560A910-84D3-4A14-B943-57186FC3234B}" srcOrd="2" destOrd="0" parTransId="{027E920E-AC02-4C0C-8250-8812C2CE24B3}" sibTransId="{5921112E-54B6-4F37-BD56-C4A3827E48B8}"/>
    <dgm:cxn modelId="{7C609467-A0E3-45FC-B448-73FCC24D8EF3}" srcId="{6A238ABB-EC4A-4193-8F1C-D5B17F38ED61}" destId="{198C2799-B642-4579-9D7F-6E14F19944A2}" srcOrd="3" destOrd="0" parTransId="{D4139DD0-7C73-46A3-9F25-F4FD243EBA8F}" sibTransId="{15CE4F8B-CBEB-4F53-983C-3CD011F63425}"/>
    <dgm:cxn modelId="{3CA3776B-F338-470C-ACB7-7D695CAB4F13}" type="presOf" srcId="{198C2799-B642-4579-9D7F-6E14F19944A2}" destId="{72458C23-0F04-47E3-A619-45FB75143D78}" srcOrd="0" destOrd="0" presId="urn:microsoft.com/office/officeart/2005/8/layout/default"/>
    <dgm:cxn modelId="{4C655A57-8E72-4CE9-B82F-5675EAB26DA0}" type="presOf" srcId="{1007B265-1400-45A5-A73F-62EBBB39A2FB}" destId="{AAD8AEAD-F6F8-4B4D-9146-8FC333E6E3BF}" srcOrd="0" destOrd="0" presId="urn:microsoft.com/office/officeart/2005/8/layout/default"/>
    <dgm:cxn modelId="{59676C83-E99F-42EF-A01C-5047F61D4E14}" srcId="{6A238ABB-EC4A-4193-8F1C-D5B17F38ED61}" destId="{1007B265-1400-45A5-A73F-62EBBB39A2FB}" srcOrd="4" destOrd="0" parTransId="{667E518E-432E-4D9E-8D71-674B6652F736}" sibTransId="{AF6DB7CF-8101-4804-A6FE-A2B24702ACDD}"/>
    <dgm:cxn modelId="{98464B96-C370-4579-9D34-8CDC239CCC1E}" srcId="{6A238ABB-EC4A-4193-8F1C-D5B17F38ED61}" destId="{626807EA-DDA3-4BBC-8720-D247A4D28D6C}" srcOrd="1" destOrd="0" parTransId="{49609881-B30C-4BC9-93C3-D02A104DB4B9}" sibTransId="{D8B261DB-FE80-4887-A226-DF0EE286229B}"/>
    <dgm:cxn modelId="{720566A8-BA36-4B81-A262-A0195C2227F1}" srcId="{6A238ABB-EC4A-4193-8F1C-D5B17F38ED61}" destId="{3290998B-D8C9-4D7B-A903-BF754A1375C6}" srcOrd="0" destOrd="0" parTransId="{2B75B20D-9FE0-4EC4-A144-0170E6A304CE}" sibTransId="{3E1C4497-A27B-4AAC-AC63-712BA2305835}"/>
    <dgm:cxn modelId="{5F24D2C8-66EC-4834-AE83-F952FE5912D9}" type="presOf" srcId="{3560A910-84D3-4A14-B943-57186FC3234B}" destId="{685FE381-DDD3-49C6-8D2C-C2255AE0505C}" srcOrd="0" destOrd="0" presId="urn:microsoft.com/office/officeart/2005/8/layout/default"/>
    <dgm:cxn modelId="{1065CDCC-F135-4DA8-B29F-93F007404B48}" type="presOf" srcId="{3290998B-D8C9-4D7B-A903-BF754A1375C6}" destId="{62966351-EA09-4BA5-A813-4290AFF5E5CF}" srcOrd="0" destOrd="0" presId="urn:microsoft.com/office/officeart/2005/8/layout/default"/>
    <dgm:cxn modelId="{F2DF6BFF-0E8B-445B-B0AE-F23586E9F926}" srcId="{6A238ABB-EC4A-4193-8F1C-D5B17F38ED61}" destId="{2E38787E-CD62-4497-A7F2-5106BEC3B37E}" srcOrd="5" destOrd="0" parTransId="{D61F67DC-B2A7-45F4-B5E6-35B3E4B1D22C}" sibTransId="{4A58E4EA-4CDE-495A-A360-7162A1856BE8}"/>
    <dgm:cxn modelId="{68382BB0-9030-407B-A528-1410DA5AF847}" type="presParOf" srcId="{CDA20679-C265-4706-AD67-A135B3C4D35C}" destId="{62966351-EA09-4BA5-A813-4290AFF5E5CF}" srcOrd="0" destOrd="0" presId="urn:microsoft.com/office/officeart/2005/8/layout/default"/>
    <dgm:cxn modelId="{D9E50C46-863C-4C7D-8E99-9C019FA9EFF2}" type="presParOf" srcId="{CDA20679-C265-4706-AD67-A135B3C4D35C}" destId="{C7C11629-809E-41D6-9013-12FB0B15DD56}" srcOrd="1" destOrd="0" presId="urn:microsoft.com/office/officeart/2005/8/layout/default"/>
    <dgm:cxn modelId="{5C9609B0-F2F4-4DF2-A0DA-88C319FE7760}" type="presParOf" srcId="{CDA20679-C265-4706-AD67-A135B3C4D35C}" destId="{9FB51EBB-6227-4B11-9830-CBC702B1DFDE}" srcOrd="2" destOrd="0" presId="urn:microsoft.com/office/officeart/2005/8/layout/default"/>
    <dgm:cxn modelId="{E321DE75-F977-43E8-8084-B7C1E753E52A}" type="presParOf" srcId="{CDA20679-C265-4706-AD67-A135B3C4D35C}" destId="{378FC14A-B702-49B7-B81A-876BE7D76367}" srcOrd="3" destOrd="0" presId="urn:microsoft.com/office/officeart/2005/8/layout/default"/>
    <dgm:cxn modelId="{F3215CBB-B865-4761-B84B-1E5337DC0581}" type="presParOf" srcId="{CDA20679-C265-4706-AD67-A135B3C4D35C}" destId="{685FE381-DDD3-49C6-8D2C-C2255AE0505C}" srcOrd="4" destOrd="0" presId="urn:microsoft.com/office/officeart/2005/8/layout/default"/>
    <dgm:cxn modelId="{DB230911-1EE1-4A14-8D41-13028F7ED5B1}" type="presParOf" srcId="{CDA20679-C265-4706-AD67-A135B3C4D35C}" destId="{5B04B2B2-1DDB-40C2-A53F-B9C5808C49F5}" srcOrd="5" destOrd="0" presId="urn:microsoft.com/office/officeart/2005/8/layout/default"/>
    <dgm:cxn modelId="{282F853A-5749-493E-A204-51D9067C0885}" type="presParOf" srcId="{CDA20679-C265-4706-AD67-A135B3C4D35C}" destId="{72458C23-0F04-47E3-A619-45FB75143D78}" srcOrd="6" destOrd="0" presId="urn:microsoft.com/office/officeart/2005/8/layout/default"/>
    <dgm:cxn modelId="{F6E3D076-0038-4B2D-B3DC-45F1D906BC79}" type="presParOf" srcId="{CDA20679-C265-4706-AD67-A135B3C4D35C}" destId="{D85F716F-A448-4316-94F9-B0F1AAF0D864}" srcOrd="7" destOrd="0" presId="urn:microsoft.com/office/officeart/2005/8/layout/default"/>
    <dgm:cxn modelId="{3AA77152-3848-4E29-80DC-67180B2B5963}" type="presParOf" srcId="{CDA20679-C265-4706-AD67-A135B3C4D35C}" destId="{AAD8AEAD-F6F8-4B4D-9146-8FC333E6E3BF}" srcOrd="8" destOrd="0" presId="urn:microsoft.com/office/officeart/2005/8/layout/default"/>
    <dgm:cxn modelId="{9D7A9BF8-DF49-44A9-B1D1-A57E25CB4EAF}" type="presParOf" srcId="{CDA20679-C265-4706-AD67-A135B3C4D35C}" destId="{070A4FAF-A77C-4F8A-9A16-F460B317E84D}" srcOrd="9" destOrd="0" presId="urn:microsoft.com/office/officeart/2005/8/layout/default"/>
    <dgm:cxn modelId="{94087EB4-4AA7-43A4-A847-A2804D0570E3}" type="presParOf" srcId="{CDA20679-C265-4706-AD67-A135B3C4D35C}" destId="{48000220-179F-4F3C-B671-8F82D57F0275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C242DB-5B3F-4163-AD6B-3BA900D27CF7}">
      <dsp:nvSpPr>
        <dsp:cNvPr id="0" name=""/>
        <dsp:cNvSpPr/>
      </dsp:nvSpPr>
      <dsp:spPr>
        <a:xfrm>
          <a:off x="973190" y="785492"/>
          <a:ext cx="1264141" cy="12641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2BBD18-8117-49A6-AF75-03500FA5C850}">
      <dsp:nvSpPr>
        <dsp:cNvPr id="0" name=""/>
        <dsp:cNvSpPr/>
      </dsp:nvSpPr>
      <dsp:spPr>
        <a:xfrm>
          <a:off x="1242597" y="1054900"/>
          <a:ext cx="725326" cy="7253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2732CB-E125-4FDE-8671-E6100D5CF628}">
      <dsp:nvSpPr>
        <dsp:cNvPr id="0" name=""/>
        <dsp:cNvSpPr/>
      </dsp:nvSpPr>
      <dsp:spPr>
        <a:xfrm>
          <a:off x="569079" y="244338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dirty="0"/>
            <a:t>IT Priorities</a:t>
          </a:r>
        </a:p>
      </dsp:txBody>
      <dsp:txXfrm>
        <a:off x="569079" y="2443382"/>
        <a:ext cx="2072362" cy="720000"/>
      </dsp:txXfrm>
    </dsp:sp>
    <dsp:sp modelId="{2A0549D7-6504-4B1D-ACBC-C11499D9A484}">
      <dsp:nvSpPr>
        <dsp:cNvPr id="0" name=""/>
        <dsp:cNvSpPr/>
      </dsp:nvSpPr>
      <dsp:spPr>
        <a:xfrm>
          <a:off x="3408216" y="785492"/>
          <a:ext cx="1264141" cy="12641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FE3FB1-5A0B-4AAC-A682-77E6AB05E01A}">
      <dsp:nvSpPr>
        <dsp:cNvPr id="0" name=""/>
        <dsp:cNvSpPr/>
      </dsp:nvSpPr>
      <dsp:spPr>
        <a:xfrm>
          <a:off x="3677623" y="1054900"/>
          <a:ext cx="725326" cy="7253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921679-8681-414E-867C-1E76FE33A44F}">
      <dsp:nvSpPr>
        <dsp:cNvPr id="0" name=""/>
        <dsp:cNvSpPr/>
      </dsp:nvSpPr>
      <dsp:spPr>
        <a:xfrm>
          <a:off x="3004105" y="244338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dirty="0"/>
            <a:t>New Backup System</a:t>
          </a:r>
        </a:p>
      </dsp:txBody>
      <dsp:txXfrm>
        <a:off x="3004105" y="2443382"/>
        <a:ext cx="2072362" cy="720000"/>
      </dsp:txXfrm>
    </dsp:sp>
    <dsp:sp modelId="{0924606E-CD9F-40C1-A3D5-4C75CDE745C1}">
      <dsp:nvSpPr>
        <dsp:cNvPr id="0" name=""/>
        <dsp:cNvSpPr/>
      </dsp:nvSpPr>
      <dsp:spPr>
        <a:xfrm>
          <a:off x="5843242" y="785492"/>
          <a:ext cx="1264141" cy="12641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FE9FFD-A4CD-4D87-84D5-ECCEA9347F35}">
      <dsp:nvSpPr>
        <dsp:cNvPr id="0" name=""/>
        <dsp:cNvSpPr/>
      </dsp:nvSpPr>
      <dsp:spPr>
        <a:xfrm>
          <a:off x="6112649" y="1054900"/>
          <a:ext cx="725326" cy="7253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79454A-09F2-4AA8-B930-45C6822F753D}">
      <dsp:nvSpPr>
        <dsp:cNvPr id="0" name=""/>
        <dsp:cNvSpPr/>
      </dsp:nvSpPr>
      <dsp:spPr>
        <a:xfrm>
          <a:off x="5439131" y="244338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dirty="0"/>
            <a:t>New </a:t>
          </a:r>
          <a:r>
            <a:rPr lang="en-US" sz="2000" kern="1200" dirty="0" err="1"/>
            <a:t>CryoSPARC</a:t>
          </a:r>
          <a:r>
            <a:rPr lang="en-US" sz="2000" kern="1200" dirty="0"/>
            <a:t> Systems</a:t>
          </a:r>
        </a:p>
      </dsp:txBody>
      <dsp:txXfrm>
        <a:off x="5439131" y="2443382"/>
        <a:ext cx="2072362" cy="720000"/>
      </dsp:txXfrm>
    </dsp:sp>
    <dsp:sp modelId="{A14B2FF9-CC1E-4E3B-A6C2-B2D0833EE8E4}">
      <dsp:nvSpPr>
        <dsp:cNvPr id="0" name=""/>
        <dsp:cNvSpPr/>
      </dsp:nvSpPr>
      <dsp:spPr>
        <a:xfrm>
          <a:off x="8278268" y="785492"/>
          <a:ext cx="1264141" cy="12641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66C1BB-EE12-41D0-8949-DC8A7A1F09DB}">
      <dsp:nvSpPr>
        <dsp:cNvPr id="0" name=""/>
        <dsp:cNvSpPr/>
      </dsp:nvSpPr>
      <dsp:spPr>
        <a:xfrm>
          <a:off x="8547675" y="1054900"/>
          <a:ext cx="725326" cy="7253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50C886-270E-4BFB-95D6-31963F63260F}">
      <dsp:nvSpPr>
        <dsp:cNvPr id="0" name=""/>
        <dsp:cNvSpPr/>
      </dsp:nvSpPr>
      <dsp:spPr>
        <a:xfrm>
          <a:off x="7874157" y="244338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dirty="0">
              <a:latin typeface="Aptos Display" panose="02110004020202020204"/>
            </a:rPr>
            <a:t>Updates</a:t>
          </a:r>
          <a:endParaRPr lang="en-US" sz="2000" kern="1200" dirty="0"/>
        </a:p>
      </dsp:txBody>
      <dsp:txXfrm>
        <a:off x="7874157" y="2443382"/>
        <a:ext cx="2072362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966351-EA09-4BA5-A813-4290AFF5E5CF}">
      <dsp:nvSpPr>
        <dsp:cNvPr id="0" name=""/>
        <dsp:cNvSpPr/>
      </dsp:nvSpPr>
      <dsp:spPr>
        <a:xfrm>
          <a:off x="402550" y="1992"/>
          <a:ext cx="3034531" cy="182071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2nd Workstation for Ke Lab in progress</a:t>
          </a:r>
        </a:p>
      </dsp:txBody>
      <dsp:txXfrm>
        <a:off x="402550" y="1992"/>
        <a:ext cx="3034531" cy="1820718"/>
      </dsp:txXfrm>
    </dsp:sp>
    <dsp:sp modelId="{9FB51EBB-6227-4B11-9830-CBC702B1DFDE}">
      <dsp:nvSpPr>
        <dsp:cNvPr id="0" name=""/>
        <dsp:cNvSpPr/>
      </dsp:nvSpPr>
      <dsp:spPr>
        <a:xfrm>
          <a:off x="3740534" y="1992"/>
          <a:ext cx="3034531" cy="1820718"/>
        </a:xfrm>
        <a:prstGeom prst="rect">
          <a:avLst/>
        </a:prstGeom>
        <a:solidFill>
          <a:schemeClr val="accent2">
            <a:hueOff val="1288723"/>
            <a:satOff val="-3699"/>
            <a:lumOff val="-592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err="1"/>
            <a:t>CryoSPARC</a:t>
          </a:r>
          <a:r>
            <a:rPr lang="en-US" sz="2800" kern="1200"/>
            <a:t> update was a success for recent issues</a:t>
          </a:r>
        </a:p>
      </dsp:txBody>
      <dsp:txXfrm>
        <a:off x="3740534" y="1992"/>
        <a:ext cx="3034531" cy="1820718"/>
      </dsp:txXfrm>
    </dsp:sp>
    <dsp:sp modelId="{685FE381-DDD3-49C6-8D2C-C2255AE0505C}">
      <dsp:nvSpPr>
        <dsp:cNvPr id="0" name=""/>
        <dsp:cNvSpPr/>
      </dsp:nvSpPr>
      <dsp:spPr>
        <a:xfrm>
          <a:off x="7078518" y="1992"/>
          <a:ext cx="3034531" cy="1820718"/>
        </a:xfrm>
        <a:prstGeom prst="rect">
          <a:avLst/>
        </a:prstGeom>
        <a:solidFill>
          <a:schemeClr val="accent2">
            <a:hueOff val="2577445"/>
            <a:satOff val="-7397"/>
            <a:lumOff val="-1184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Archiving is in progress</a:t>
          </a:r>
        </a:p>
      </dsp:txBody>
      <dsp:txXfrm>
        <a:off x="7078518" y="1992"/>
        <a:ext cx="3034531" cy="1820718"/>
      </dsp:txXfrm>
    </dsp:sp>
    <dsp:sp modelId="{72458C23-0F04-47E3-A619-45FB75143D78}">
      <dsp:nvSpPr>
        <dsp:cNvPr id="0" name=""/>
        <dsp:cNvSpPr/>
      </dsp:nvSpPr>
      <dsp:spPr>
        <a:xfrm>
          <a:off x="402550" y="2126164"/>
          <a:ext cx="3034531" cy="1820718"/>
        </a:xfrm>
        <a:prstGeom prst="rect">
          <a:avLst/>
        </a:prstGeom>
        <a:solidFill>
          <a:schemeClr val="accent2">
            <a:hueOff val="3866169"/>
            <a:satOff val="-11096"/>
            <a:lumOff val="-17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Remote access for microscopes in progress</a:t>
          </a:r>
        </a:p>
      </dsp:txBody>
      <dsp:txXfrm>
        <a:off x="402550" y="2126164"/>
        <a:ext cx="3034531" cy="1820718"/>
      </dsp:txXfrm>
    </dsp:sp>
    <dsp:sp modelId="{AAD8AEAD-F6F8-4B4D-9146-8FC333E6E3BF}">
      <dsp:nvSpPr>
        <dsp:cNvPr id="0" name=""/>
        <dsp:cNvSpPr/>
      </dsp:nvSpPr>
      <dsp:spPr>
        <a:xfrm>
          <a:off x="3740534" y="2126164"/>
          <a:ext cx="3034531" cy="1820718"/>
        </a:xfrm>
        <a:prstGeom prst="rect">
          <a:avLst/>
        </a:prstGeom>
        <a:solidFill>
          <a:schemeClr val="accent2">
            <a:hueOff val="5154891"/>
            <a:satOff val="-14794"/>
            <a:lumOff val="-2368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Warp for Linux now available in SBGrid</a:t>
          </a:r>
        </a:p>
      </dsp:txBody>
      <dsp:txXfrm>
        <a:off x="3740534" y="2126164"/>
        <a:ext cx="3034531" cy="1820718"/>
      </dsp:txXfrm>
    </dsp:sp>
    <dsp:sp modelId="{48000220-179F-4F3C-B671-8F82D57F0275}">
      <dsp:nvSpPr>
        <dsp:cNvPr id="0" name=""/>
        <dsp:cNvSpPr/>
      </dsp:nvSpPr>
      <dsp:spPr>
        <a:xfrm>
          <a:off x="7078518" y="2126164"/>
          <a:ext cx="3034531" cy="1820718"/>
        </a:xfrm>
        <a:prstGeom prst="rect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Fixed many permission errors on older accounts</a:t>
          </a:r>
        </a:p>
      </dsp:txBody>
      <dsp:txXfrm>
        <a:off x="7078518" y="2126164"/>
        <a:ext cx="3034531" cy="1820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80E23-6B91-7155-F896-12FD6C5B36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603E1D-49FD-8F80-BDD3-D903BCB95C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D355A-55E7-94BA-E00E-14A35BE92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214DA-DD93-0426-09B2-906B5E0A7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CE85B-FA64-C117-A75C-6A3ACD1F6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28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E0390-05D5-3ADD-377F-387AEFE09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DF53BA-F424-2C9F-DA14-F9BC71F48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F8F555-B94B-CCCB-0D4B-1476E9119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FDD7C-3823-0C7A-CB81-B35EB3F38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40B83-15CD-6595-0DBE-300D14F73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59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91CA2C-A461-210E-4249-28C74D6FD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568248-F08C-6AF3-450E-895F6C8FED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93AC2-DC37-7805-5E8E-6A56D7E8A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CC8BD-4C90-D478-24E2-727E9EC7E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9DCA-0916-7AF7-E173-9D2114C80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119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A2F8A-AE39-9B4A-C728-AC6285C4E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715D5-74D5-C396-3549-906A710E07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E5BAF-1996-8CB9-0458-AF005CC1B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238673-7A4C-379B-6282-4C63002B8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0C8B7-A910-B1A7-1975-02E35ACCC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79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E1AB9-B525-5487-CA88-487789296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DCF2DC-6443-68BA-D8A5-E5C109C82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69A23-0EB8-30B2-C7A0-A1F0DD8EA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66009-DB0A-747D-5778-9A570498B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3E9E78-E5DD-A596-9623-084450D94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106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CB8AF-D26B-B9A1-ADF6-038583E8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2A181-49A6-620C-1660-1853769840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B293D6-30E9-DBBC-E12C-A5D921A3D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8A365-F6EC-C0F5-AAC3-89B6737E1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111232-897D-3613-FBFD-007B24DE6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DD57C8-F375-8E68-8228-5BB361117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3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EC839-132D-F0E0-597C-A86AC46EC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628FCC-9D2C-611F-C8CB-6544D8E56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F51F9-25C3-01EA-AF14-778C708A5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22CCE5-2B14-960B-036C-583C51621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2F813D-4062-8566-8325-67B53C22AE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00C835-8B5A-453D-E2CC-F69C74C89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3CF6B7-0977-2B5B-CB38-1DFF91D5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089119-3866-7063-6A21-4A40DB6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65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B7605-7D78-9B29-1D71-18E5E7953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91936E-245F-3B89-8E06-55596A974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17A00B-0188-FD67-4D24-7C06344F0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69583-6374-7474-C9F5-939D64278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75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BE1A6A-D6CC-1D4A-B0B5-00F327376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1911E5-BD19-9E4D-57E5-B4E6B76DC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C6D31C-3D46-8575-8212-C52DA575A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06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FEF0C-B5AA-77EA-8B34-65E72469C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E9E54A-3737-B964-0565-1DF84211D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EE137F-ADEF-B4BF-E2A7-80C7F73B1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341AE-BE32-5B32-6AFA-4F0BCFE06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7DDDA6-C785-C086-0667-6D83CE15F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7B18D4-ED80-DBB7-D0FB-A3D4A4D8D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30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2469D-95E3-5FD8-127D-8185DE61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42E2A5-6C39-B9CB-451F-3E51E8A6A7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723BD5-6B04-D09A-58A6-B52ECFCA36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A0BEB4-A221-76C8-EFE8-32FFF6E6A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4EA79-8BE9-E8FB-ADB4-1FBD537F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6E74D2-7158-5DD0-40AE-30A602A7B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75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839D70-A345-1615-C1AE-A6A64976E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7E0CD-8F5A-40D4-454D-A97E61D5A3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0F965-D5FC-524F-F1D1-B8407C0269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EBBCD7-7031-4EFB-9763-1335A04394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5A61A-8800-BEDF-09DB-98547B332B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E13C7-76B8-EC1D-E6E4-9232320DF7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149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105A5B-96CF-0713-5211-EB1A4475E7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882" y="639193"/>
            <a:ext cx="3571810" cy="3573516"/>
          </a:xfrm>
        </p:spPr>
        <p:txBody>
          <a:bodyPr>
            <a:normAutofit fontScale="90000"/>
          </a:bodyPr>
          <a:lstStyle/>
          <a:p>
            <a:pPr algn="l"/>
            <a:r>
              <a:rPr lang="en-US" sz="6600" dirty="0"/>
              <a:t>CryoEM IT</a:t>
            </a:r>
            <a:br>
              <a:rPr lang="en-US" sz="6600" dirty="0"/>
            </a:br>
            <a:r>
              <a:rPr lang="en-US" sz="6600" dirty="0">
                <a:solidFill>
                  <a:srgbClr val="000000"/>
                </a:solidFill>
                <a:highlight>
                  <a:srgbClr val="DECCAF"/>
                </a:highlight>
              </a:rPr>
              <a:t>PI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64ADED-A862-E45C-C382-2C2B73328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8882" y="4631161"/>
            <a:ext cx="3571810" cy="155932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dirty="0"/>
              <a:t>6/28/2024</a:t>
            </a:r>
          </a:p>
        </p:txBody>
      </p:sp>
      <p:sp>
        <p:nvSpPr>
          <p:cNvPr id="48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49AA2D44-3239-F650-613D-5119DCBB5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1262877"/>
            <a:ext cx="7214616" cy="430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802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6D4F5-F330-3AA2-5734-9F784DFAA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/>
              <a:t>Agenda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E9CC61F-AAF0-F764-06CC-5322E0507B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3343572"/>
              </p:ext>
            </p:extLst>
          </p:nvPr>
        </p:nvGraphicFramePr>
        <p:xfrm>
          <a:off x="838200" y="2228087"/>
          <a:ext cx="10515600" cy="394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5026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all of advesive notes with one standing out">
            <a:extLst>
              <a:ext uri="{FF2B5EF4-FFF2-40B4-BE49-F238E27FC236}">
                <a16:creationId xmlns:a16="http://schemas.microsoft.com/office/drawing/2014/main" id="{68271DCC-A0E8-43E8-0FB1-ACE5617142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710" r="23710"/>
          <a:stretch/>
        </p:blipFill>
        <p:spPr>
          <a:xfrm>
            <a:off x="-1" y="-2"/>
            <a:ext cx="5410198" cy="6858002"/>
          </a:xfrm>
          <a:prstGeom prst="rect">
            <a:avLst/>
          </a:prstGeom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1EC426-1BF1-15B7-8023-E70527D18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317" y="405685"/>
            <a:ext cx="5464968" cy="1559301"/>
          </a:xfrm>
        </p:spPr>
        <p:txBody>
          <a:bodyPr>
            <a:normAutofit/>
          </a:bodyPr>
          <a:lstStyle/>
          <a:p>
            <a:r>
              <a:rPr lang="en-US" sz="4000"/>
              <a:t>IT Priorities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BC564-3C43-96AB-1659-CD2E64CED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317" y="2743200"/>
            <a:ext cx="5247340" cy="3496878"/>
          </a:xfrm>
        </p:spPr>
        <p:txBody>
          <a:bodyPr anchor="ctr">
            <a:normAutofit/>
          </a:bodyPr>
          <a:lstStyle/>
          <a:p>
            <a:r>
              <a:rPr lang="en-US" sz="2000" dirty="0"/>
              <a:t>Configuration of New Backup System</a:t>
            </a:r>
          </a:p>
          <a:p>
            <a:r>
              <a:rPr lang="en-US" sz="2000" dirty="0"/>
              <a:t>Configuration of New </a:t>
            </a:r>
            <a:r>
              <a:rPr lang="en-US" sz="2000" dirty="0" err="1"/>
              <a:t>CryoSPARC</a:t>
            </a:r>
            <a:r>
              <a:rPr lang="en-US" sz="2000" dirty="0"/>
              <a:t> System</a:t>
            </a:r>
            <a:endParaRPr lang="en-US" dirty="0"/>
          </a:p>
          <a:p>
            <a:r>
              <a:rPr lang="en-US" sz="2000" dirty="0"/>
              <a:t>Ordering of remaining equipment</a:t>
            </a:r>
          </a:p>
          <a:p>
            <a:r>
              <a:rPr lang="en-US" sz="2000" dirty="0"/>
              <a:t>Workstation deployments</a:t>
            </a:r>
          </a:p>
          <a:p>
            <a:r>
              <a:rPr lang="en-US" sz="2000" dirty="0"/>
              <a:t>Maintenance &amp; improvements</a:t>
            </a:r>
          </a:p>
        </p:txBody>
      </p:sp>
    </p:spTree>
    <p:extLst>
      <p:ext uri="{BB962C8B-B14F-4D97-AF65-F5344CB8AC3E}">
        <p14:creationId xmlns:p14="http://schemas.microsoft.com/office/powerpoint/2010/main" val="2136876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3886" y="0"/>
            <a:ext cx="7538114" cy="68580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64F11F-7B17-7019-ACA9-2E05E8422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0" y="609600"/>
            <a:ext cx="5310116" cy="132288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kern="1200">
                <a:latin typeface="+mj-lt"/>
                <a:ea typeface="+mj-ea"/>
                <a:cs typeface="+mj-cs"/>
              </a:rPr>
              <a:t>New Backup System</a:t>
            </a:r>
          </a:p>
        </p:txBody>
      </p:sp>
      <p:pic>
        <p:nvPicPr>
          <p:cNvPr id="6" name="Content Placeholder 5" descr="A screenshot of a computer&#10;&#10;Description automatically generated">
            <a:extLst>
              <a:ext uri="{FF2B5EF4-FFF2-40B4-BE49-F238E27FC236}">
                <a16:creationId xmlns:a16="http://schemas.microsoft.com/office/drawing/2014/main" id="{6861AB92-C05E-3EA9-FAC9-B9A90F170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8355" y="675564"/>
            <a:ext cx="2372295" cy="551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6C8CCA9-63FD-1281-730D-AC6A018D7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400" y="2194102"/>
            <a:ext cx="5310116" cy="390858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Backup server up &amp; running</a:t>
            </a:r>
          </a:p>
          <a:p>
            <a:r>
              <a:rPr lang="en-US" sz="2000"/>
              <a:t>Data sync in progress for Jason's Lab</a:t>
            </a:r>
          </a:p>
          <a:p>
            <a:r>
              <a:rPr lang="en-US" sz="2000"/>
              <a:t>Facility JBOD &amp; drives - ordering in progress</a:t>
            </a:r>
          </a:p>
        </p:txBody>
      </p:sp>
    </p:spTree>
    <p:extLst>
      <p:ext uri="{BB962C8B-B14F-4D97-AF65-F5344CB8AC3E}">
        <p14:creationId xmlns:p14="http://schemas.microsoft.com/office/powerpoint/2010/main" val="3768033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27FF48C-AF46-4D52-998F-ED0BDDEEF2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239000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F333A8-20A0-E884-DB82-E3C23174D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5338194" cy="132288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New CryoSPARC Systems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FB9BFBE4-8EC0-5C31-EAAE-3D37A5DB8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1"/>
            <a:ext cx="4742771" cy="39834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New UDC network created for </a:t>
            </a:r>
            <a:r>
              <a:rPr lang="en-US" sz="2000" dirty="0" err="1"/>
              <a:t>CryoEM</a:t>
            </a:r>
            <a:endParaRPr lang="en-US" sz="2000" dirty="0"/>
          </a:p>
          <a:p>
            <a:r>
              <a:rPr lang="en-US" sz="2000" dirty="0"/>
              <a:t>Jason's Storage server - deployed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600" dirty="0"/>
              <a:t>Storage configuration in progress</a:t>
            </a:r>
          </a:p>
          <a:p>
            <a:r>
              <a:rPr lang="en-US" sz="2000" dirty="0"/>
              <a:t>Jason's Master server – deployed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1600" dirty="0" err="1"/>
              <a:t>CryoSPARC</a:t>
            </a:r>
            <a:r>
              <a:rPr lang="en-US" sz="1600" dirty="0"/>
              <a:t> &amp; storage config – next steps</a:t>
            </a:r>
          </a:p>
          <a:p>
            <a:r>
              <a:rPr lang="en-US" sz="2000" dirty="0"/>
              <a:t>Jason's Worker node - order prep in progress</a:t>
            </a:r>
          </a:p>
          <a:p>
            <a:r>
              <a:rPr lang="en-US" sz="2000" dirty="0"/>
              <a:t>Facility equipment - ordering in progress</a:t>
            </a:r>
          </a:p>
        </p:txBody>
      </p:sp>
      <p:pic>
        <p:nvPicPr>
          <p:cNvPr id="5" name="Content Placeholder 4" descr="A computer screen shot of several boxes&#10;&#10;Description automatically generated">
            <a:extLst>
              <a:ext uri="{FF2B5EF4-FFF2-40B4-BE49-F238E27FC236}">
                <a16:creationId xmlns:a16="http://schemas.microsoft.com/office/drawing/2014/main" id="{7E73636D-6D96-FE16-43EA-4731437D6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181" y="834656"/>
            <a:ext cx="3444350" cy="2445489"/>
          </a:xfrm>
          <a:prstGeom prst="rect">
            <a:avLst/>
          </a:prstGeom>
        </p:spPr>
      </p:pic>
      <p:pic>
        <p:nvPicPr>
          <p:cNvPr id="9" name="Picture 8" descr="A diagram of a computer system&#10;&#10;Description automatically generated">
            <a:extLst>
              <a:ext uri="{FF2B5EF4-FFF2-40B4-BE49-F238E27FC236}">
                <a16:creationId xmlns:a16="http://schemas.microsoft.com/office/drawing/2014/main" id="{C30095A1-757C-52D7-C2A9-6C8F568AC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2912" y="3601878"/>
            <a:ext cx="3740887" cy="233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54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E85C20-C360-C64C-B611-B4DC1F378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/>
              <a:t>Updates</a:t>
            </a:r>
          </a:p>
        </p:txBody>
      </p:sp>
      <p:sp>
        <p:nvSpPr>
          <p:cNvPr id="3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88B7F0BB-0438-65ED-15B3-D61B018B89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1224755"/>
              </p:ext>
            </p:extLst>
          </p:nvPr>
        </p:nvGraphicFramePr>
        <p:xfrm>
          <a:off x="838200" y="2228087"/>
          <a:ext cx="10515600" cy="394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9297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70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CryoEM IT PI Meeting</vt:lpstr>
      <vt:lpstr>Agenda</vt:lpstr>
      <vt:lpstr>IT Priorities</vt:lpstr>
      <vt:lpstr>New Backup System</vt:lpstr>
      <vt:lpstr>New CryoSPARC Systems</vt:lpstr>
      <vt:lpstr>Updates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CryoEM IT PI Meeting</dc:title>
  <dc:creator>Pierce, Sarah</dc:creator>
  <cp:lastModifiedBy>Pierce, Sarah</cp:lastModifiedBy>
  <cp:revision>160</cp:revision>
  <dcterms:created xsi:type="dcterms:W3CDTF">2024-04-09T15:38:56Z</dcterms:created>
  <dcterms:modified xsi:type="dcterms:W3CDTF">2024-06-27T20:08:43Z</dcterms:modified>
</cp:coreProperties>
</file>