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AD0F1D-0443-4766-A1EE-10B0C355B7F9}" v="8" dt="2024-04-09T15:48:16.9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26" y="10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erce, Sarah" userId="c2a457ac-5bb1-49f7-8f44-04c6e9ec1b59" providerId="ADAL" clId="{73AD0F1D-0443-4766-A1EE-10B0C355B7F9}"/>
    <pc:docChg chg="undo custSel addSld modSld">
      <pc:chgData name="Pierce, Sarah" userId="c2a457ac-5bb1-49f7-8f44-04c6e9ec1b59" providerId="ADAL" clId="{73AD0F1D-0443-4766-A1EE-10B0C355B7F9}" dt="2024-04-09T15:55:49.613" v="603" actId="26606"/>
      <pc:docMkLst>
        <pc:docMk/>
      </pc:docMkLst>
      <pc:sldChg chg="addSp delSp modSp mod setBg">
        <pc:chgData name="Pierce, Sarah" userId="c2a457ac-5bb1-49f7-8f44-04c6e9ec1b59" providerId="ADAL" clId="{73AD0F1D-0443-4766-A1EE-10B0C355B7F9}" dt="2024-04-09T15:51:36.295" v="572" actId="26606"/>
        <pc:sldMkLst>
          <pc:docMk/>
          <pc:sldMk cId="2678802550" sldId="256"/>
        </pc:sldMkLst>
        <pc:spChg chg="mod">
          <ac:chgData name="Pierce, Sarah" userId="c2a457ac-5bb1-49f7-8f44-04c6e9ec1b59" providerId="ADAL" clId="{73AD0F1D-0443-4766-A1EE-10B0C355B7F9}" dt="2024-04-09T15:51:36.295" v="572" actId="26606"/>
          <ac:spMkLst>
            <pc:docMk/>
            <pc:sldMk cId="2678802550" sldId="256"/>
            <ac:spMk id="2" creationId="{AF105A5B-96CF-0713-5211-EB1A4475E78A}"/>
          </ac:spMkLst>
        </pc:spChg>
        <pc:spChg chg="mod">
          <ac:chgData name="Pierce, Sarah" userId="c2a457ac-5bb1-49f7-8f44-04c6e9ec1b59" providerId="ADAL" clId="{73AD0F1D-0443-4766-A1EE-10B0C355B7F9}" dt="2024-04-09T15:51:36.295" v="572" actId="26606"/>
          <ac:spMkLst>
            <pc:docMk/>
            <pc:sldMk cId="2678802550" sldId="256"/>
            <ac:spMk id="3" creationId="{8564ADED-A862-E45C-C382-2C2B7332827E}"/>
          </ac:spMkLst>
        </pc:spChg>
        <pc:spChg chg="add del">
          <ac:chgData name="Pierce, Sarah" userId="c2a457ac-5bb1-49f7-8f44-04c6e9ec1b59" providerId="ADAL" clId="{73AD0F1D-0443-4766-A1EE-10B0C355B7F9}" dt="2024-04-09T15:51:32.444" v="567" actId="26606"/>
          <ac:spMkLst>
            <pc:docMk/>
            <pc:sldMk cId="2678802550" sldId="256"/>
            <ac:spMk id="8" creationId="{5E7AA7E8-8006-4E1F-A566-FCF37EE6F35D}"/>
          </ac:spMkLst>
        </pc:spChg>
        <pc:spChg chg="add del">
          <ac:chgData name="Pierce, Sarah" userId="c2a457ac-5bb1-49f7-8f44-04c6e9ec1b59" providerId="ADAL" clId="{73AD0F1D-0443-4766-A1EE-10B0C355B7F9}" dt="2024-04-09T15:51:33.310" v="569" actId="26606"/>
          <ac:spMkLst>
            <pc:docMk/>
            <pc:sldMk cId="2678802550" sldId="256"/>
            <ac:spMk id="12" creationId="{6016219D-510E-4184-9090-6D5578A87BD1}"/>
          </ac:spMkLst>
        </pc:spChg>
        <pc:spChg chg="add del">
          <ac:chgData name="Pierce, Sarah" userId="c2a457ac-5bb1-49f7-8f44-04c6e9ec1b59" providerId="ADAL" clId="{73AD0F1D-0443-4766-A1EE-10B0C355B7F9}" dt="2024-04-09T15:51:33.310" v="569" actId="26606"/>
          <ac:spMkLst>
            <pc:docMk/>
            <pc:sldMk cId="2678802550" sldId="256"/>
            <ac:spMk id="13" creationId="{6F5A5072-7B47-4D32-B52A-4EBBF590B8A5}"/>
          </ac:spMkLst>
        </pc:spChg>
        <pc:spChg chg="add del">
          <ac:chgData name="Pierce, Sarah" userId="c2a457ac-5bb1-49f7-8f44-04c6e9ec1b59" providerId="ADAL" clId="{73AD0F1D-0443-4766-A1EE-10B0C355B7F9}" dt="2024-04-09T15:51:33.310" v="569" actId="26606"/>
          <ac:spMkLst>
            <pc:docMk/>
            <pc:sldMk cId="2678802550" sldId="256"/>
            <ac:spMk id="14" creationId="{AFF4A713-7B75-4B21-90D7-5AB19547C728}"/>
          </ac:spMkLst>
        </pc:spChg>
        <pc:spChg chg="add del">
          <ac:chgData name="Pierce, Sarah" userId="c2a457ac-5bb1-49f7-8f44-04c6e9ec1b59" providerId="ADAL" clId="{73AD0F1D-0443-4766-A1EE-10B0C355B7F9}" dt="2024-04-09T15:51:33.310" v="569" actId="26606"/>
          <ac:spMkLst>
            <pc:docMk/>
            <pc:sldMk cId="2678802550" sldId="256"/>
            <ac:spMk id="15" creationId="{9715DAF0-AE1B-46C9-8A6B-DB2AA05AB91D}"/>
          </ac:spMkLst>
        </pc:spChg>
        <pc:spChg chg="add del">
          <ac:chgData name="Pierce, Sarah" userId="c2a457ac-5bb1-49f7-8f44-04c6e9ec1b59" providerId="ADAL" clId="{73AD0F1D-0443-4766-A1EE-10B0C355B7F9}" dt="2024-04-09T15:51:33.310" v="569" actId="26606"/>
          <ac:spMkLst>
            <pc:docMk/>
            <pc:sldMk cId="2678802550" sldId="256"/>
            <ac:spMk id="16" creationId="{DC631C0B-6DA6-4E57-8231-CE32B3434A7E}"/>
          </ac:spMkLst>
        </pc:spChg>
        <pc:spChg chg="add del">
          <ac:chgData name="Pierce, Sarah" userId="c2a457ac-5bb1-49f7-8f44-04c6e9ec1b59" providerId="ADAL" clId="{73AD0F1D-0443-4766-A1EE-10B0C355B7F9}" dt="2024-04-09T15:51:33.310" v="569" actId="26606"/>
          <ac:spMkLst>
            <pc:docMk/>
            <pc:sldMk cId="2678802550" sldId="256"/>
            <ac:spMk id="18" creationId="{C29501E6-A978-4A61-9689-9085AF97A53A}"/>
          </ac:spMkLst>
        </pc:spChg>
        <pc:spChg chg="add del">
          <ac:chgData name="Pierce, Sarah" userId="c2a457ac-5bb1-49f7-8f44-04c6e9ec1b59" providerId="ADAL" clId="{73AD0F1D-0443-4766-A1EE-10B0C355B7F9}" dt="2024-04-09T15:51:36.292" v="571" actId="26606"/>
          <ac:spMkLst>
            <pc:docMk/>
            <pc:sldMk cId="2678802550" sldId="256"/>
            <ac:spMk id="20" creationId="{279CAF82-0ECF-42BE-8F37-F71941E5D410}"/>
          </ac:spMkLst>
        </pc:spChg>
        <pc:spChg chg="add del">
          <ac:chgData name="Pierce, Sarah" userId="c2a457ac-5bb1-49f7-8f44-04c6e9ec1b59" providerId="ADAL" clId="{73AD0F1D-0443-4766-A1EE-10B0C355B7F9}" dt="2024-04-09T15:51:36.292" v="571" actId="26606"/>
          <ac:spMkLst>
            <pc:docMk/>
            <pc:sldMk cId="2678802550" sldId="256"/>
            <ac:spMk id="21" creationId="{489B7BFD-8F45-4093-AD9C-91B15B0503D9}"/>
          </ac:spMkLst>
        </pc:spChg>
        <pc:spChg chg="add del">
          <ac:chgData name="Pierce, Sarah" userId="c2a457ac-5bb1-49f7-8f44-04c6e9ec1b59" providerId="ADAL" clId="{73AD0F1D-0443-4766-A1EE-10B0C355B7F9}" dt="2024-04-09T15:51:36.292" v="571" actId="26606"/>
          <ac:spMkLst>
            <pc:docMk/>
            <pc:sldMk cId="2678802550" sldId="256"/>
            <ac:spMk id="22" creationId="{218E095B-4870-4AD5-9C41-C16D59523501}"/>
          </ac:spMkLst>
        </pc:spChg>
        <pc:spChg chg="add del">
          <ac:chgData name="Pierce, Sarah" userId="c2a457ac-5bb1-49f7-8f44-04c6e9ec1b59" providerId="ADAL" clId="{73AD0F1D-0443-4766-A1EE-10B0C355B7F9}" dt="2024-04-09T15:51:36.292" v="571" actId="26606"/>
          <ac:spMkLst>
            <pc:docMk/>
            <pc:sldMk cId="2678802550" sldId="256"/>
            <ac:spMk id="31" creationId="{033BC44A-0661-43B4-9C14-FD5963C226AE}"/>
          </ac:spMkLst>
        </pc:spChg>
        <pc:spChg chg="add del">
          <ac:chgData name="Pierce, Sarah" userId="c2a457ac-5bb1-49f7-8f44-04c6e9ec1b59" providerId="ADAL" clId="{73AD0F1D-0443-4766-A1EE-10B0C355B7F9}" dt="2024-04-09T15:51:36.292" v="571" actId="26606"/>
          <ac:spMkLst>
            <pc:docMk/>
            <pc:sldMk cId="2678802550" sldId="256"/>
            <ac:spMk id="32" creationId="{498F8FF6-43B4-494A-AF8F-123A4983EDF7}"/>
          </ac:spMkLst>
        </pc:spChg>
        <pc:spChg chg="add del">
          <ac:chgData name="Pierce, Sarah" userId="c2a457ac-5bb1-49f7-8f44-04c6e9ec1b59" providerId="ADAL" clId="{73AD0F1D-0443-4766-A1EE-10B0C355B7F9}" dt="2024-04-09T15:51:36.292" v="571" actId="26606"/>
          <ac:spMkLst>
            <pc:docMk/>
            <pc:sldMk cId="2678802550" sldId="256"/>
            <ac:spMk id="33" creationId="{BE8CB2F0-2F5A-4EBD-B214-E0309C31F578}"/>
          </ac:spMkLst>
        </pc:spChg>
        <pc:spChg chg="add del">
          <ac:chgData name="Pierce, Sarah" userId="c2a457ac-5bb1-49f7-8f44-04c6e9ec1b59" providerId="ADAL" clId="{73AD0F1D-0443-4766-A1EE-10B0C355B7F9}" dt="2024-04-09T15:51:36.292" v="571" actId="26606"/>
          <ac:spMkLst>
            <pc:docMk/>
            <pc:sldMk cId="2678802550" sldId="256"/>
            <ac:spMk id="34" creationId="{2B06059C-C357-4011-82B9-9C0106301384}"/>
          </ac:spMkLst>
        </pc:spChg>
        <pc:spChg chg="add del">
          <ac:chgData name="Pierce, Sarah" userId="c2a457ac-5bb1-49f7-8f44-04c6e9ec1b59" providerId="ADAL" clId="{73AD0F1D-0443-4766-A1EE-10B0C355B7F9}" dt="2024-04-09T15:51:36.292" v="571" actId="26606"/>
          <ac:spMkLst>
            <pc:docMk/>
            <pc:sldMk cId="2678802550" sldId="256"/>
            <ac:spMk id="35" creationId="{FFD3887D-244B-4EC4-9208-E304984C5D0F}"/>
          </ac:spMkLst>
        </pc:spChg>
        <pc:spChg chg="add del">
          <ac:chgData name="Pierce, Sarah" userId="c2a457ac-5bb1-49f7-8f44-04c6e9ec1b59" providerId="ADAL" clId="{73AD0F1D-0443-4766-A1EE-10B0C355B7F9}" dt="2024-04-09T15:51:36.292" v="571" actId="26606"/>
          <ac:spMkLst>
            <pc:docMk/>
            <pc:sldMk cId="2678802550" sldId="256"/>
            <ac:spMk id="36" creationId="{5AFEC601-A132-47EE-B0C2-B38ACD9FCE6F}"/>
          </ac:spMkLst>
        </pc:spChg>
        <pc:spChg chg="add del">
          <ac:chgData name="Pierce, Sarah" userId="c2a457ac-5bb1-49f7-8f44-04c6e9ec1b59" providerId="ADAL" clId="{73AD0F1D-0443-4766-A1EE-10B0C355B7F9}" dt="2024-04-09T15:51:36.292" v="571" actId="26606"/>
          <ac:spMkLst>
            <pc:docMk/>
            <pc:sldMk cId="2678802550" sldId="256"/>
            <ac:spMk id="37" creationId="{97224C31-855E-4593-8A58-5B2B0CC4F537}"/>
          </ac:spMkLst>
        </pc:spChg>
        <pc:spChg chg="add">
          <ac:chgData name="Pierce, Sarah" userId="c2a457ac-5bb1-49f7-8f44-04c6e9ec1b59" providerId="ADAL" clId="{73AD0F1D-0443-4766-A1EE-10B0C355B7F9}" dt="2024-04-09T15:51:36.295" v="572" actId="26606"/>
          <ac:spMkLst>
            <pc:docMk/>
            <pc:sldMk cId="2678802550" sldId="256"/>
            <ac:spMk id="39" creationId="{5E7AA7E8-8006-4E1F-A566-FCF37EE6F35D}"/>
          </ac:spMkLst>
        </pc:spChg>
        <pc:grpChg chg="add del">
          <ac:chgData name="Pierce, Sarah" userId="c2a457ac-5bb1-49f7-8f44-04c6e9ec1b59" providerId="ADAL" clId="{73AD0F1D-0443-4766-A1EE-10B0C355B7F9}" dt="2024-04-09T15:51:36.292" v="571" actId="26606"/>
          <ac:grpSpMkLst>
            <pc:docMk/>
            <pc:sldMk cId="2678802550" sldId="256"/>
            <ac:grpSpMk id="23" creationId="{042BC7E5-76DB-4826-8C07-4A49B6353F76}"/>
          </ac:grpSpMkLst>
        </pc:grpChg>
        <pc:grpChg chg="add del">
          <ac:chgData name="Pierce, Sarah" userId="c2a457ac-5bb1-49f7-8f44-04c6e9ec1b59" providerId="ADAL" clId="{73AD0F1D-0443-4766-A1EE-10B0C355B7F9}" dt="2024-04-09T15:51:36.292" v="571" actId="26606"/>
          <ac:grpSpMkLst>
            <pc:docMk/>
            <pc:sldMk cId="2678802550" sldId="256"/>
            <ac:grpSpMk id="24" creationId="{FB9739EB-7F66-433D-841F-AB3CD18700B7}"/>
          </ac:grpSpMkLst>
        </pc:grpChg>
        <pc:cxnChg chg="add del">
          <ac:chgData name="Pierce, Sarah" userId="c2a457ac-5bb1-49f7-8f44-04c6e9ec1b59" providerId="ADAL" clId="{73AD0F1D-0443-4766-A1EE-10B0C355B7F9}" dt="2024-04-09T15:51:32.444" v="567" actId="26606"/>
          <ac:cxnSpMkLst>
            <pc:docMk/>
            <pc:sldMk cId="2678802550" sldId="256"/>
            <ac:cxnSpMk id="10" creationId="{56020367-4FD5-4596-8E10-C5F095CD8DBF}"/>
          </ac:cxnSpMkLst>
        </pc:cxnChg>
        <pc:cxnChg chg="add">
          <ac:chgData name="Pierce, Sarah" userId="c2a457ac-5bb1-49f7-8f44-04c6e9ec1b59" providerId="ADAL" clId="{73AD0F1D-0443-4766-A1EE-10B0C355B7F9}" dt="2024-04-09T15:51:36.295" v="572" actId="26606"/>
          <ac:cxnSpMkLst>
            <pc:docMk/>
            <pc:sldMk cId="2678802550" sldId="256"/>
            <ac:cxnSpMk id="40" creationId="{56020367-4FD5-4596-8E10-C5F095CD8DBF}"/>
          </ac:cxnSpMkLst>
        </pc:cxnChg>
      </pc:sldChg>
      <pc:sldChg chg="addSp delSp modSp new mod setBg">
        <pc:chgData name="Pierce, Sarah" userId="c2a457ac-5bb1-49f7-8f44-04c6e9ec1b59" providerId="ADAL" clId="{73AD0F1D-0443-4766-A1EE-10B0C355B7F9}" dt="2024-04-09T15:51:43.196" v="573" actId="26606"/>
        <pc:sldMkLst>
          <pc:docMk/>
          <pc:sldMk cId="1475026119" sldId="257"/>
        </pc:sldMkLst>
        <pc:spChg chg="mod">
          <ac:chgData name="Pierce, Sarah" userId="c2a457ac-5bb1-49f7-8f44-04c6e9ec1b59" providerId="ADAL" clId="{73AD0F1D-0443-4766-A1EE-10B0C355B7F9}" dt="2024-04-09T15:51:43.196" v="573" actId="26606"/>
          <ac:spMkLst>
            <pc:docMk/>
            <pc:sldMk cId="1475026119" sldId="257"/>
            <ac:spMk id="2" creationId="{9ED6D4F5-F330-3AA2-5734-9F784DFAAD6B}"/>
          </ac:spMkLst>
        </pc:spChg>
        <pc:spChg chg="del mod">
          <ac:chgData name="Pierce, Sarah" userId="c2a457ac-5bb1-49f7-8f44-04c6e9ec1b59" providerId="ADAL" clId="{73AD0F1D-0443-4766-A1EE-10B0C355B7F9}" dt="2024-04-09T15:51:43.196" v="573" actId="26606"/>
          <ac:spMkLst>
            <pc:docMk/>
            <pc:sldMk cId="1475026119" sldId="257"/>
            <ac:spMk id="3" creationId="{D3317F88-BF46-0EB5-FFBE-51D2F1254CCB}"/>
          </ac:spMkLst>
        </pc:spChg>
        <pc:spChg chg="add">
          <ac:chgData name="Pierce, Sarah" userId="c2a457ac-5bb1-49f7-8f44-04c6e9ec1b59" providerId="ADAL" clId="{73AD0F1D-0443-4766-A1EE-10B0C355B7F9}" dt="2024-04-09T15:51:43.196" v="573" actId="26606"/>
          <ac:spMkLst>
            <pc:docMk/>
            <pc:sldMk cId="1475026119" sldId="257"/>
            <ac:spMk id="9" creationId="{35DB3719-6FDC-4E5D-891D-FF40B7300F64}"/>
          </ac:spMkLst>
        </pc:spChg>
        <pc:spChg chg="add">
          <ac:chgData name="Pierce, Sarah" userId="c2a457ac-5bb1-49f7-8f44-04c6e9ec1b59" providerId="ADAL" clId="{73AD0F1D-0443-4766-A1EE-10B0C355B7F9}" dt="2024-04-09T15:51:43.196" v="573" actId="26606"/>
          <ac:spMkLst>
            <pc:docMk/>
            <pc:sldMk cId="1475026119" sldId="257"/>
            <ac:spMk id="11" creationId="{E0CBAC23-2E3F-4A90-BA59-F8299F6A5439}"/>
          </ac:spMkLst>
        </pc:spChg>
        <pc:graphicFrameChg chg="add">
          <ac:chgData name="Pierce, Sarah" userId="c2a457ac-5bb1-49f7-8f44-04c6e9ec1b59" providerId="ADAL" clId="{73AD0F1D-0443-4766-A1EE-10B0C355B7F9}" dt="2024-04-09T15:51:43.196" v="573" actId="26606"/>
          <ac:graphicFrameMkLst>
            <pc:docMk/>
            <pc:sldMk cId="1475026119" sldId="257"/>
            <ac:graphicFrameMk id="5" creationId="{5E9CC61F-AAF0-F764-06CC-5322E0507BDA}"/>
          </ac:graphicFrameMkLst>
        </pc:graphicFrameChg>
      </pc:sldChg>
      <pc:sldChg chg="addSp modSp new mod setBg">
        <pc:chgData name="Pierce, Sarah" userId="c2a457ac-5bb1-49f7-8f44-04c6e9ec1b59" providerId="ADAL" clId="{73AD0F1D-0443-4766-A1EE-10B0C355B7F9}" dt="2024-04-09T15:51:51.603" v="574" actId="26606"/>
        <pc:sldMkLst>
          <pc:docMk/>
          <pc:sldMk cId="2136876535" sldId="258"/>
        </pc:sldMkLst>
        <pc:spChg chg="mod">
          <ac:chgData name="Pierce, Sarah" userId="c2a457ac-5bb1-49f7-8f44-04c6e9ec1b59" providerId="ADAL" clId="{73AD0F1D-0443-4766-A1EE-10B0C355B7F9}" dt="2024-04-09T15:51:51.603" v="574" actId="26606"/>
          <ac:spMkLst>
            <pc:docMk/>
            <pc:sldMk cId="2136876535" sldId="258"/>
            <ac:spMk id="2" creationId="{471EC426-1BF1-15B7-8023-E70527D18CA1}"/>
          </ac:spMkLst>
        </pc:spChg>
        <pc:spChg chg="mod">
          <ac:chgData name="Pierce, Sarah" userId="c2a457ac-5bb1-49f7-8f44-04c6e9ec1b59" providerId="ADAL" clId="{73AD0F1D-0443-4766-A1EE-10B0C355B7F9}" dt="2024-04-09T15:51:51.603" v="574" actId="26606"/>
          <ac:spMkLst>
            <pc:docMk/>
            <pc:sldMk cId="2136876535" sldId="258"/>
            <ac:spMk id="3" creationId="{71FBC564-3C43-96AB-1659-CD2E64CEDFD7}"/>
          </ac:spMkLst>
        </pc:spChg>
        <pc:spChg chg="add">
          <ac:chgData name="Pierce, Sarah" userId="c2a457ac-5bb1-49f7-8f44-04c6e9ec1b59" providerId="ADAL" clId="{73AD0F1D-0443-4766-A1EE-10B0C355B7F9}" dt="2024-04-09T15:51:51.603" v="574" actId="26606"/>
          <ac:spMkLst>
            <pc:docMk/>
            <pc:sldMk cId="2136876535" sldId="258"/>
            <ac:spMk id="9" creationId="{3ECBE1F1-D69B-4AFA-ABD5-8E41720EF6DE}"/>
          </ac:spMkLst>
        </pc:spChg>
        <pc:spChg chg="add">
          <ac:chgData name="Pierce, Sarah" userId="c2a457ac-5bb1-49f7-8f44-04c6e9ec1b59" providerId="ADAL" clId="{73AD0F1D-0443-4766-A1EE-10B0C355B7F9}" dt="2024-04-09T15:51:51.603" v="574" actId="26606"/>
          <ac:spMkLst>
            <pc:docMk/>
            <pc:sldMk cId="2136876535" sldId="258"/>
            <ac:spMk id="11" creationId="{603A6265-E10C-4B85-9C20-E75FCAF9CC63}"/>
          </ac:spMkLst>
        </pc:spChg>
        <pc:picChg chg="add">
          <ac:chgData name="Pierce, Sarah" userId="c2a457ac-5bb1-49f7-8f44-04c6e9ec1b59" providerId="ADAL" clId="{73AD0F1D-0443-4766-A1EE-10B0C355B7F9}" dt="2024-04-09T15:51:51.603" v="574" actId="26606"/>
          <ac:picMkLst>
            <pc:docMk/>
            <pc:sldMk cId="2136876535" sldId="258"/>
            <ac:picMk id="5" creationId="{68271DCC-A0E8-43E8-0FB1-ACE5617142B6}"/>
          </ac:picMkLst>
        </pc:picChg>
      </pc:sldChg>
      <pc:sldChg chg="addSp delSp modSp new mod setBg">
        <pc:chgData name="Pierce, Sarah" userId="c2a457ac-5bb1-49f7-8f44-04c6e9ec1b59" providerId="ADAL" clId="{73AD0F1D-0443-4766-A1EE-10B0C355B7F9}" dt="2024-04-09T15:52:08.996" v="575" actId="26606"/>
        <pc:sldMkLst>
          <pc:docMk/>
          <pc:sldMk cId="3768033420" sldId="259"/>
        </pc:sldMkLst>
        <pc:spChg chg="mod">
          <ac:chgData name="Pierce, Sarah" userId="c2a457ac-5bb1-49f7-8f44-04c6e9ec1b59" providerId="ADAL" clId="{73AD0F1D-0443-4766-A1EE-10B0C355B7F9}" dt="2024-04-09T15:52:08.996" v="575" actId="26606"/>
          <ac:spMkLst>
            <pc:docMk/>
            <pc:sldMk cId="3768033420" sldId="259"/>
            <ac:spMk id="2" creationId="{9E64F11F-7B17-7019-ACA9-2E05E8422A1A}"/>
          </ac:spMkLst>
        </pc:spChg>
        <pc:spChg chg="del">
          <ac:chgData name="Pierce, Sarah" userId="c2a457ac-5bb1-49f7-8f44-04c6e9ec1b59" providerId="ADAL" clId="{73AD0F1D-0443-4766-A1EE-10B0C355B7F9}" dt="2024-04-09T15:46:18.572" v="329"/>
          <ac:spMkLst>
            <pc:docMk/>
            <pc:sldMk cId="3768033420" sldId="259"/>
            <ac:spMk id="3" creationId="{F16B1049-3075-078E-85E3-E1C32954EB5E}"/>
          </ac:spMkLst>
        </pc:spChg>
        <pc:spChg chg="add del mod">
          <ac:chgData name="Pierce, Sarah" userId="c2a457ac-5bb1-49f7-8f44-04c6e9ec1b59" providerId="ADAL" clId="{73AD0F1D-0443-4766-A1EE-10B0C355B7F9}" dt="2024-04-09T15:46:55.771" v="330" actId="931"/>
          <ac:spMkLst>
            <pc:docMk/>
            <pc:sldMk cId="3768033420" sldId="259"/>
            <ac:spMk id="4" creationId="{1A9778F3-8443-29BD-F491-2F0734625C22}"/>
          </ac:spMkLst>
        </pc:spChg>
        <pc:spChg chg="add">
          <ac:chgData name="Pierce, Sarah" userId="c2a457ac-5bb1-49f7-8f44-04c6e9ec1b59" providerId="ADAL" clId="{73AD0F1D-0443-4766-A1EE-10B0C355B7F9}" dt="2024-04-09T15:52:08.996" v="575" actId="26606"/>
          <ac:spMkLst>
            <pc:docMk/>
            <pc:sldMk cId="3768033420" sldId="259"/>
            <ac:spMk id="11" creationId="{D4771268-CB57-404A-9271-370EB28F6090}"/>
          </ac:spMkLst>
        </pc:spChg>
        <pc:picChg chg="add mod">
          <ac:chgData name="Pierce, Sarah" userId="c2a457ac-5bb1-49f7-8f44-04c6e9ec1b59" providerId="ADAL" clId="{73AD0F1D-0443-4766-A1EE-10B0C355B7F9}" dt="2024-04-09T15:52:08.996" v="575" actId="26606"/>
          <ac:picMkLst>
            <pc:docMk/>
            <pc:sldMk cId="3768033420" sldId="259"/>
            <ac:picMk id="6" creationId="{6861AB92-C05E-3EA9-FAC9-B9A90F17022C}"/>
          </ac:picMkLst>
        </pc:picChg>
      </pc:sldChg>
      <pc:sldChg chg="addSp delSp modSp new mod setBg addAnim delAnim">
        <pc:chgData name="Pierce, Sarah" userId="c2a457ac-5bb1-49f7-8f44-04c6e9ec1b59" providerId="ADAL" clId="{73AD0F1D-0443-4766-A1EE-10B0C355B7F9}" dt="2024-04-09T15:55:41.437" v="600" actId="26606"/>
        <pc:sldMkLst>
          <pc:docMk/>
          <pc:sldMk cId="2767654842" sldId="260"/>
        </pc:sldMkLst>
        <pc:spChg chg="mod ord">
          <ac:chgData name="Pierce, Sarah" userId="c2a457ac-5bb1-49f7-8f44-04c6e9ec1b59" providerId="ADAL" clId="{73AD0F1D-0443-4766-A1EE-10B0C355B7F9}" dt="2024-04-09T15:55:41.437" v="600" actId="26606"/>
          <ac:spMkLst>
            <pc:docMk/>
            <pc:sldMk cId="2767654842" sldId="260"/>
            <ac:spMk id="2" creationId="{DEF333A8-20A0-E884-DB82-E3C23174D3D3}"/>
          </ac:spMkLst>
        </pc:spChg>
        <pc:spChg chg="del">
          <ac:chgData name="Pierce, Sarah" userId="c2a457ac-5bb1-49f7-8f44-04c6e9ec1b59" providerId="ADAL" clId="{73AD0F1D-0443-4766-A1EE-10B0C355B7F9}" dt="2024-04-09T15:47:43.007" v="363" actId="931"/>
          <ac:spMkLst>
            <pc:docMk/>
            <pc:sldMk cId="2767654842" sldId="260"/>
            <ac:spMk id="3" creationId="{52BB3E77-7FCB-3A86-5A46-78816499FEF9}"/>
          </ac:spMkLst>
        </pc:spChg>
        <pc:spChg chg="add">
          <ac:chgData name="Pierce, Sarah" userId="c2a457ac-5bb1-49f7-8f44-04c6e9ec1b59" providerId="ADAL" clId="{73AD0F1D-0443-4766-A1EE-10B0C355B7F9}" dt="2024-04-09T15:55:41.437" v="600" actId="26606"/>
          <ac:spMkLst>
            <pc:docMk/>
            <pc:sldMk cId="2767654842" sldId="260"/>
            <ac:spMk id="11" creationId="{D6A9C53F-5F90-40A5-8C85-5412D39C8C68}"/>
          </ac:spMkLst>
        </pc:spChg>
        <pc:spChg chg="add del">
          <ac:chgData name="Pierce, Sarah" userId="c2a457ac-5bb1-49f7-8f44-04c6e9ec1b59" providerId="ADAL" clId="{73AD0F1D-0443-4766-A1EE-10B0C355B7F9}" dt="2024-04-09T15:52:21.982" v="577" actId="26606"/>
          <ac:spMkLst>
            <pc:docMk/>
            <pc:sldMk cId="2767654842" sldId="260"/>
            <ac:spMk id="13" creationId="{293A0A0A-AA63-E477-050F-0E94FACA608D}"/>
          </ac:spMkLst>
        </pc:spChg>
        <pc:spChg chg="add">
          <ac:chgData name="Pierce, Sarah" userId="c2a457ac-5bb1-49f7-8f44-04c6e9ec1b59" providerId="ADAL" clId="{73AD0F1D-0443-4766-A1EE-10B0C355B7F9}" dt="2024-04-09T15:55:41.437" v="600" actId="26606"/>
          <ac:spMkLst>
            <pc:docMk/>
            <pc:sldMk cId="2767654842" sldId="260"/>
            <ac:spMk id="14" creationId="{C4879EFC-8E62-4E00-973C-C45EE9EC676D}"/>
          </ac:spMkLst>
        </pc:spChg>
        <pc:spChg chg="add del">
          <ac:chgData name="Pierce, Sarah" userId="c2a457ac-5bb1-49f7-8f44-04c6e9ec1b59" providerId="ADAL" clId="{73AD0F1D-0443-4766-A1EE-10B0C355B7F9}" dt="2024-04-09T15:52:21.982" v="577" actId="26606"/>
          <ac:spMkLst>
            <pc:docMk/>
            <pc:sldMk cId="2767654842" sldId="260"/>
            <ac:spMk id="16" creationId="{A2679492-7988-4050-9056-542444452411}"/>
          </ac:spMkLst>
        </pc:spChg>
        <pc:spChg chg="add del">
          <ac:chgData name="Pierce, Sarah" userId="c2a457ac-5bb1-49f7-8f44-04c6e9ec1b59" providerId="ADAL" clId="{73AD0F1D-0443-4766-A1EE-10B0C355B7F9}" dt="2024-04-09T15:52:21.982" v="577" actId="26606"/>
          <ac:spMkLst>
            <pc:docMk/>
            <pc:sldMk cId="2767654842" sldId="260"/>
            <ac:spMk id="18" creationId="{B5ABDEAA-B248-4182-B67C-A925338E772D}"/>
          </ac:spMkLst>
        </pc:spChg>
        <pc:spChg chg="add del">
          <ac:chgData name="Pierce, Sarah" userId="c2a457ac-5bb1-49f7-8f44-04c6e9ec1b59" providerId="ADAL" clId="{73AD0F1D-0443-4766-A1EE-10B0C355B7F9}" dt="2024-04-09T15:52:21.982" v="577" actId="26606"/>
          <ac:spMkLst>
            <pc:docMk/>
            <pc:sldMk cId="2767654842" sldId="260"/>
            <ac:spMk id="20" creationId="{B091B163-7D61-4891-ABCF-5C13D9C418D0}"/>
          </ac:spMkLst>
        </pc:spChg>
        <pc:spChg chg="add del">
          <ac:chgData name="Pierce, Sarah" userId="c2a457ac-5bb1-49f7-8f44-04c6e9ec1b59" providerId="ADAL" clId="{73AD0F1D-0443-4766-A1EE-10B0C355B7F9}" dt="2024-04-09T15:54:03.202" v="599" actId="26606"/>
          <ac:spMkLst>
            <pc:docMk/>
            <pc:sldMk cId="2767654842" sldId="260"/>
            <ac:spMk id="24" creationId="{F83B1BEA-1159-4AE5-AD9B-9440E5189009}"/>
          </ac:spMkLst>
        </pc:spChg>
        <pc:spChg chg="add del">
          <ac:chgData name="Pierce, Sarah" userId="c2a457ac-5bb1-49f7-8f44-04c6e9ec1b59" providerId="ADAL" clId="{73AD0F1D-0443-4766-A1EE-10B0C355B7F9}" dt="2024-04-09T15:54:03.202" v="599" actId="26606"/>
          <ac:spMkLst>
            <pc:docMk/>
            <pc:sldMk cId="2767654842" sldId="260"/>
            <ac:spMk id="25" creationId="{5D50C310-510F-45B8-81D2-BE905D5C6D58}"/>
          </ac:spMkLst>
        </pc:spChg>
        <pc:spChg chg="add del">
          <ac:chgData name="Pierce, Sarah" userId="c2a457ac-5bb1-49f7-8f44-04c6e9ec1b59" providerId="ADAL" clId="{73AD0F1D-0443-4766-A1EE-10B0C355B7F9}" dt="2024-04-09T15:54:03.202" v="599" actId="26606"/>
          <ac:spMkLst>
            <pc:docMk/>
            <pc:sldMk cId="2767654842" sldId="260"/>
            <ac:spMk id="26" creationId="{0AF0B332-3374-C497-62DC-C1FF9666B91B}"/>
          </ac:spMkLst>
        </pc:spChg>
        <pc:spChg chg="add del">
          <ac:chgData name="Pierce, Sarah" userId="c2a457ac-5bb1-49f7-8f44-04c6e9ec1b59" providerId="ADAL" clId="{73AD0F1D-0443-4766-A1EE-10B0C355B7F9}" dt="2024-04-09T15:52:35.479" v="581" actId="26606"/>
          <ac:spMkLst>
            <pc:docMk/>
            <pc:sldMk cId="2767654842" sldId="260"/>
            <ac:spMk id="30" creationId="{C4879EFC-8E62-4E00-973C-C45EE9EC676D}"/>
          </ac:spMkLst>
        </pc:spChg>
        <pc:spChg chg="add del">
          <ac:chgData name="Pierce, Sarah" userId="c2a457ac-5bb1-49f7-8f44-04c6e9ec1b59" providerId="ADAL" clId="{73AD0F1D-0443-4766-A1EE-10B0C355B7F9}" dt="2024-04-09T15:52:35.479" v="581" actId="26606"/>
          <ac:spMkLst>
            <pc:docMk/>
            <pc:sldMk cId="2767654842" sldId="260"/>
            <ac:spMk id="32" creationId="{D6A9C53F-5F90-40A5-8C85-5412D39C8C68}"/>
          </ac:spMkLst>
        </pc:spChg>
        <pc:spChg chg="add del">
          <ac:chgData name="Pierce, Sarah" userId="c2a457ac-5bb1-49f7-8f44-04c6e9ec1b59" providerId="ADAL" clId="{73AD0F1D-0443-4766-A1EE-10B0C355B7F9}" dt="2024-04-09T15:52:51.874" v="584" actId="26606"/>
          <ac:spMkLst>
            <pc:docMk/>
            <pc:sldMk cId="2767654842" sldId="260"/>
            <ac:spMk id="34" creationId="{DA21A4AC-5300-4176-B2FB-67830A380702}"/>
          </ac:spMkLst>
        </pc:spChg>
        <pc:spChg chg="add del">
          <ac:chgData name="Pierce, Sarah" userId="c2a457ac-5bb1-49f7-8f44-04c6e9ec1b59" providerId="ADAL" clId="{73AD0F1D-0443-4766-A1EE-10B0C355B7F9}" dt="2024-04-09T15:52:51.874" v="584" actId="26606"/>
          <ac:spMkLst>
            <pc:docMk/>
            <pc:sldMk cId="2767654842" sldId="260"/>
            <ac:spMk id="35" creationId="{5A09F8C8-3B6F-414C-866C-80565B61075D}"/>
          </ac:spMkLst>
        </pc:spChg>
        <pc:spChg chg="add del">
          <ac:chgData name="Pierce, Sarah" userId="c2a457ac-5bb1-49f7-8f44-04c6e9ec1b59" providerId="ADAL" clId="{73AD0F1D-0443-4766-A1EE-10B0C355B7F9}" dt="2024-04-09T15:52:57.284" v="588" actId="26606"/>
          <ac:spMkLst>
            <pc:docMk/>
            <pc:sldMk cId="2767654842" sldId="260"/>
            <ac:spMk id="36" creationId="{762DA937-8B55-4317-BD32-98D7AF30E39E}"/>
          </ac:spMkLst>
        </pc:spChg>
        <pc:spChg chg="add del">
          <ac:chgData name="Pierce, Sarah" userId="c2a457ac-5bb1-49f7-8f44-04c6e9ec1b59" providerId="ADAL" clId="{73AD0F1D-0443-4766-A1EE-10B0C355B7F9}" dt="2024-04-09T15:52:55.036" v="586" actId="26606"/>
          <ac:spMkLst>
            <pc:docMk/>
            <pc:sldMk cId="2767654842" sldId="260"/>
            <ac:spMk id="37" creationId="{B9E248E0-55F8-4E45-A07F-B49E0EEA97ED}"/>
          </ac:spMkLst>
        </pc:spChg>
        <pc:spChg chg="add del">
          <ac:chgData name="Pierce, Sarah" userId="c2a457ac-5bb1-49f7-8f44-04c6e9ec1b59" providerId="ADAL" clId="{73AD0F1D-0443-4766-A1EE-10B0C355B7F9}" dt="2024-04-09T15:52:55.036" v="586" actId="26606"/>
          <ac:spMkLst>
            <pc:docMk/>
            <pc:sldMk cId="2767654842" sldId="260"/>
            <ac:spMk id="38" creationId="{311F016A-A753-449B-9EA6-322199B7119E}"/>
          </ac:spMkLst>
        </pc:spChg>
        <pc:spChg chg="add del">
          <ac:chgData name="Pierce, Sarah" userId="c2a457ac-5bb1-49f7-8f44-04c6e9ec1b59" providerId="ADAL" clId="{73AD0F1D-0443-4766-A1EE-10B0C355B7F9}" dt="2024-04-09T15:52:57.284" v="588" actId="26606"/>
          <ac:spMkLst>
            <pc:docMk/>
            <pc:sldMk cId="2767654842" sldId="260"/>
            <ac:spMk id="40" creationId="{6234BCC6-39B9-47D9-8BF8-C665401AE23C}"/>
          </ac:spMkLst>
        </pc:spChg>
        <pc:spChg chg="add del">
          <ac:chgData name="Pierce, Sarah" userId="c2a457ac-5bb1-49f7-8f44-04c6e9ec1b59" providerId="ADAL" clId="{73AD0F1D-0443-4766-A1EE-10B0C355B7F9}" dt="2024-04-09T15:52:57.284" v="588" actId="26606"/>
          <ac:spMkLst>
            <pc:docMk/>
            <pc:sldMk cId="2767654842" sldId="260"/>
            <ac:spMk id="41" creationId="{72A9CE9D-DAC3-40AF-B504-78A64A909F9D}"/>
          </ac:spMkLst>
        </pc:spChg>
        <pc:spChg chg="add del">
          <ac:chgData name="Pierce, Sarah" userId="c2a457ac-5bb1-49f7-8f44-04c6e9ec1b59" providerId="ADAL" clId="{73AD0F1D-0443-4766-A1EE-10B0C355B7F9}" dt="2024-04-09T15:52:57.284" v="588" actId="26606"/>
          <ac:spMkLst>
            <pc:docMk/>
            <pc:sldMk cId="2767654842" sldId="260"/>
            <ac:spMk id="42" creationId="{506D7452-6CDE-4381-86CE-07B2459383D5}"/>
          </ac:spMkLst>
        </pc:spChg>
        <pc:spChg chg="add del">
          <ac:chgData name="Pierce, Sarah" userId="c2a457ac-5bb1-49f7-8f44-04c6e9ec1b59" providerId="ADAL" clId="{73AD0F1D-0443-4766-A1EE-10B0C355B7F9}" dt="2024-04-09T15:52:57.284" v="588" actId="26606"/>
          <ac:spMkLst>
            <pc:docMk/>
            <pc:sldMk cId="2767654842" sldId="260"/>
            <ac:spMk id="43" creationId="{C52EE5A8-045B-4D39-8ED1-513334085EEC}"/>
          </ac:spMkLst>
        </pc:spChg>
        <pc:spChg chg="add del">
          <ac:chgData name="Pierce, Sarah" userId="c2a457ac-5bb1-49f7-8f44-04c6e9ec1b59" providerId="ADAL" clId="{73AD0F1D-0443-4766-A1EE-10B0C355B7F9}" dt="2024-04-09T15:53:02.868" v="590" actId="26606"/>
          <ac:spMkLst>
            <pc:docMk/>
            <pc:sldMk cId="2767654842" sldId="260"/>
            <ac:spMk id="45" creationId="{88263A24-0C1F-4677-B43C-4AE14E276B27}"/>
          </ac:spMkLst>
        </pc:spChg>
        <pc:spChg chg="add del">
          <ac:chgData name="Pierce, Sarah" userId="c2a457ac-5bb1-49f7-8f44-04c6e9ec1b59" providerId="ADAL" clId="{73AD0F1D-0443-4766-A1EE-10B0C355B7F9}" dt="2024-04-09T15:53:02.868" v="590" actId="26606"/>
          <ac:spMkLst>
            <pc:docMk/>
            <pc:sldMk cId="2767654842" sldId="260"/>
            <ac:spMk id="46" creationId="{0ADDB668-2CA4-4D2B-9C34-3487CA330BA8}"/>
          </ac:spMkLst>
        </pc:spChg>
        <pc:spChg chg="add del">
          <ac:chgData name="Pierce, Sarah" userId="c2a457ac-5bb1-49f7-8f44-04c6e9ec1b59" providerId="ADAL" clId="{73AD0F1D-0443-4766-A1EE-10B0C355B7F9}" dt="2024-04-09T15:53:02.868" v="590" actId="26606"/>
          <ac:spMkLst>
            <pc:docMk/>
            <pc:sldMk cId="2767654842" sldId="260"/>
            <ac:spMk id="47" creationId="{2568BC19-F052-4108-93E1-6A3D1DEC072F}"/>
          </ac:spMkLst>
        </pc:spChg>
        <pc:spChg chg="add del">
          <ac:chgData name="Pierce, Sarah" userId="c2a457ac-5bb1-49f7-8f44-04c6e9ec1b59" providerId="ADAL" clId="{73AD0F1D-0443-4766-A1EE-10B0C355B7F9}" dt="2024-04-09T15:53:02.868" v="590" actId="26606"/>
          <ac:spMkLst>
            <pc:docMk/>
            <pc:sldMk cId="2767654842" sldId="260"/>
            <ac:spMk id="48" creationId="{D5FD337D-4D6B-4C8B-B6F5-121097E09881}"/>
          </ac:spMkLst>
        </pc:spChg>
        <pc:spChg chg="add del">
          <ac:chgData name="Pierce, Sarah" userId="c2a457ac-5bb1-49f7-8f44-04c6e9ec1b59" providerId="ADAL" clId="{73AD0F1D-0443-4766-A1EE-10B0C355B7F9}" dt="2024-04-09T15:54:00.159" v="597" actId="26606"/>
          <ac:spMkLst>
            <pc:docMk/>
            <pc:sldMk cId="2767654842" sldId="260"/>
            <ac:spMk id="50" creationId="{DA21A4AC-5300-4176-B2FB-67830A380702}"/>
          </ac:spMkLst>
        </pc:spChg>
        <pc:spChg chg="add del">
          <ac:chgData name="Pierce, Sarah" userId="c2a457ac-5bb1-49f7-8f44-04c6e9ec1b59" providerId="ADAL" clId="{73AD0F1D-0443-4766-A1EE-10B0C355B7F9}" dt="2024-04-09T15:54:00.159" v="597" actId="26606"/>
          <ac:spMkLst>
            <pc:docMk/>
            <pc:sldMk cId="2767654842" sldId="260"/>
            <ac:spMk id="51" creationId="{5A09F8C8-3B6F-414C-866C-80565B61075D}"/>
          </ac:spMkLst>
        </pc:spChg>
        <pc:spChg chg="add del">
          <ac:chgData name="Pierce, Sarah" userId="c2a457ac-5bb1-49f7-8f44-04c6e9ec1b59" providerId="ADAL" clId="{73AD0F1D-0443-4766-A1EE-10B0C355B7F9}" dt="2024-04-09T15:53:59.651" v="596" actId="26606"/>
          <ac:spMkLst>
            <pc:docMk/>
            <pc:sldMk cId="2767654842" sldId="260"/>
            <ac:spMk id="56" creationId="{88263A24-0C1F-4677-B43C-4AE14E276B27}"/>
          </ac:spMkLst>
        </pc:spChg>
        <pc:spChg chg="add del">
          <ac:chgData name="Pierce, Sarah" userId="c2a457ac-5bb1-49f7-8f44-04c6e9ec1b59" providerId="ADAL" clId="{73AD0F1D-0443-4766-A1EE-10B0C355B7F9}" dt="2024-04-09T15:53:59.651" v="596" actId="26606"/>
          <ac:spMkLst>
            <pc:docMk/>
            <pc:sldMk cId="2767654842" sldId="260"/>
            <ac:spMk id="58" creationId="{0ADDB668-2CA4-4D2B-9C34-3487CA330BA8}"/>
          </ac:spMkLst>
        </pc:spChg>
        <pc:spChg chg="add del">
          <ac:chgData name="Pierce, Sarah" userId="c2a457ac-5bb1-49f7-8f44-04c6e9ec1b59" providerId="ADAL" clId="{73AD0F1D-0443-4766-A1EE-10B0C355B7F9}" dt="2024-04-09T15:53:59.651" v="596" actId="26606"/>
          <ac:spMkLst>
            <pc:docMk/>
            <pc:sldMk cId="2767654842" sldId="260"/>
            <ac:spMk id="60" creationId="{2568BC19-F052-4108-93E1-6A3D1DEC072F}"/>
          </ac:spMkLst>
        </pc:spChg>
        <pc:spChg chg="add del">
          <ac:chgData name="Pierce, Sarah" userId="c2a457ac-5bb1-49f7-8f44-04c6e9ec1b59" providerId="ADAL" clId="{73AD0F1D-0443-4766-A1EE-10B0C355B7F9}" dt="2024-04-09T15:53:59.651" v="596" actId="26606"/>
          <ac:spMkLst>
            <pc:docMk/>
            <pc:sldMk cId="2767654842" sldId="260"/>
            <ac:spMk id="62" creationId="{D5FD337D-4D6B-4C8B-B6F5-121097E09881}"/>
          </ac:spMkLst>
        </pc:spChg>
        <pc:picChg chg="add mod ord">
          <ac:chgData name="Pierce, Sarah" userId="c2a457ac-5bb1-49f7-8f44-04c6e9ec1b59" providerId="ADAL" clId="{73AD0F1D-0443-4766-A1EE-10B0C355B7F9}" dt="2024-04-09T15:55:41.437" v="600" actId="26606"/>
          <ac:picMkLst>
            <pc:docMk/>
            <pc:sldMk cId="2767654842" sldId="260"/>
            <ac:picMk id="5" creationId="{7E73636D-6D96-FE16-43EA-4731437D654E}"/>
          </ac:picMkLst>
        </pc:picChg>
        <pc:picChg chg="add mod">
          <ac:chgData name="Pierce, Sarah" userId="c2a457ac-5bb1-49f7-8f44-04c6e9ec1b59" providerId="ADAL" clId="{73AD0F1D-0443-4766-A1EE-10B0C355B7F9}" dt="2024-04-09T15:48:01.367" v="370" actId="931"/>
          <ac:picMkLst>
            <pc:docMk/>
            <pc:sldMk cId="2767654842" sldId="260"/>
            <ac:picMk id="7" creationId="{F9729A00-7755-9796-52A4-4E4045523D80}"/>
          </ac:picMkLst>
        </pc:picChg>
        <pc:picChg chg="add mod ord">
          <ac:chgData name="Pierce, Sarah" userId="c2a457ac-5bb1-49f7-8f44-04c6e9ec1b59" providerId="ADAL" clId="{73AD0F1D-0443-4766-A1EE-10B0C355B7F9}" dt="2024-04-09T15:55:41.437" v="600" actId="26606"/>
          <ac:picMkLst>
            <pc:docMk/>
            <pc:sldMk cId="2767654842" sldId="260"/>
            <ac:picMk id="9" creationId="{C30095A1-757C-52D7-C2A9-6C8F568AC547}"/>
          </ac:picMkLst>
        </pc:picChg>
        <pc:cxnChg chg="add del">
          <ac:chgData name="Pierce, Sarah" userId="c2a457ac-5bb1-49f7-8f44-04c6e9ec1b59" providerId="ADAL" clId="{73AD0F1D-0443-4766-A1EE-10B0C355B7F9}" dt="2024-04-09T15:52:21.982" v="577" actId="26606"/>
          <ac:cxnSpMkLst>
            <pc:docMk/>
            <pc:sldMk cId="2767654842" sldId="260"/>
            <ac:cxnSpMk id="22" creationId="{C49DA8F6-BCC1-4447-B54C-57856834B94B}"/>
          </ac:cxnSpMkLst>
        </pc:cxnChg>
      </pc:sldChg>
      <pc:sldChg chg="addSp delSp modSp new mod setBg">
        <pc:chgData name="Pierce, Sarah" userId="c2a457ac-5bb1-49f7-8f44-04c6e9ec1b59" providerId="ADAL" clId="{73AD0F1D-0443-4766-A1EE-10B0C355B7F9}" dt="2024-04-09T15:55:49.613" v="603" actId="26606"/>
        <pc:sldMkLst>
          <pc:docMk/>
          <pc:sldMk cId="2599297518" sldId="261"/>
        </pc:sldMkLst>
        <pc:spChg chg="mod">
          <ac:chgData name="Pierce, Sarah" userId="c2a457ac-5bb1-49f7-8f44-04c6e9ec1b59" providerId="ADAL" clId="{73AD0F1D-0443-4766-A1EE-10B0C355B7F9}" dt="2024-04-09T15:55:49.613" v="603" actId="26606"/>
          <ac:spMkLst>
            <pc:docMk/>
            <pc:sldMk cId="2599297518" sldId="261"/>
            <ac:spMk id="2" creationId="{C2E85C20-C360-C64C-B611-B4DC1F378FE4}"/>
          </ac:spMkLst>
        </pc:spChg>
        <pc:spChg chg="del mod">
          <ac:chgData name="Pierce, Sarah" userId="c2a457ac-5bb1-49f7-8f44-04c6e9ec1b59" providerId="ADAL" clId="{73AD0F1D-0443-4766-A1EE-10B0C355B7F9}" dt="2024-04-09T15:55:49.613" v="603" actId="26606"/>
          <ac:spMkLst>
            <pc:docMk/>
            <pc:sldMk cId="2599297518" sldId="261"/>
            <ac:spMk id="3" creationId="{F54F1D62-591B-FD26-4B50-6C0517B67B7C}"/>
          </ac:spMkLst>
        </pc:spChg>
        <pc:spChg chg="add del">
          <ac:chgData name="Pierce, Sarah" userId="c2a457ac-5bb1-49f7-8f44-04c6e9ec1b59" providerId="ADAL" clId="{73AD0F1D-0443-4766-A1EE-10B0C355B7F9}" dt="2024-04-09T15:55:49.587" v="602" actId="26606"/>
          <ac:spMkLst>
            <pc:docMk/>
            <pc:sldMk cId="2599297518" sldId="261"/>
            <ac:spMk id="9" creationId="{F13C74B1-5B17-4795-BED0-7140497B445A}"/>
          </ac:spMkLst>
        </pc:spChg>
        <pc:spChg chg="add del">
          <ac:chgData name="Pierce, Sarah" userId="c2a457ac-5bb1-49f7-8f44-04c6e9ec1b59" providerId="ADAL" clId="{73AD0F1D-0443-4766-A1EE-10B0C355B7F9}" dt="2024-04-09T15:55:49.587" v="602" actId="26606"/>
          <ac:spMkLst>
            <pc:docMk/>
            <pc:sldMk cId="2599297518" sldId="261"/>
            <ac:spMk id="11" creationId="{D4974D33-8DC5-464E-8C6D-BE58F0669C17}"/>
          </ac:spMkLst>
        </pc:spChg>
        <pc:spChg chg="add">
          <ac:chgData name="Pierce, Sarah" userId="c2a457ac-5bb1-49f7-8f44-04c6e9ec1b59" providerId="ADAL" clId="{73AD0F1D-0443-4766-A1EE-10B0C355B7F9}" dt="2024-04-09T15:55:49.613" v="603" actId="26606"/>
          <ac:spMkLst>
            <pc:docMk/>
            <pc:sldMk cId="2599297518" sldId="261"/>
            <ac:spMk id="13" creationId="{AAD0DBB9-1A4B-4391-81D4-CB19F9AB918A}"/>
          </ac:spMkLst>
        </pc:spChg>
        <pc:spChg chg="add">
          <ac:chgData name="Pierce, Sarah" userId="c2a457ac-5bb1-49f7-8f44-04c6e9ec1b59" providerId="ADAL" clId="{73AD0F1D-0443-4766-A1EE-10B0C355B7F9}" dt="2024-04-09T15:55:49.613" v="603" actId="26606"/>
          <ac:spMkLst>
            <pc:docMk/>
            <pc:sldMk cId="2599297518" sldId="261"/>
            <ac:spMk id="14" creationId="{BACC6370-2D7E-4714-9D71-7542949D7D5D}"/>
          </ac:spMkLst>
        </pc:spChg>
        <pc:spChg chg="add">
          <ac:chgData name="Pierce, Sarah" userId="c2a457ac-5bb1-49f7-8f44-04c6e9ec1b59" providerId="ADAL" clId="{73AD0F1D-0443-4766-A1EE-10B0C355B7F9}" dt="2024-04-09T15:55:49.613" v="603" actId="26606"/>
          <ac:spMkLst>
            <pc:docMk/>
            <pc:sldMk cId="2599297518" sldId="261"/>
            <ac:spMk id="15" creationId="{063BBA22-50EA-4C4D-BE05-F1CE4E63AA56}"/>
          </ac:spMkLst>
        </pc:spChg>
        <pc:spChg chg="add">
          <ac:chgData name="Pierce, Sarah" userId="c2a457ac-5bb1-49f7-8f44-04c6e9ec1b59" providerId="ADAL" clId="{73AD0F1D-0443-4766-A1EE-10B0C355B7F9}" dt="2024-04-09T15:55:49.613" v="603" actId="26606"/>
          <ac:spMkLst>
            <pc:docMk/>
            <pc:sldMk cId="2599297518" sldId="261"/>
            <ac:spMk id="16" creationId="{F68B3F68-107C-434F-AA38-110D5EA91B85}"/>
          </ac:spMkLst>
        </pc:spChg>
        <pc:graphicFrameChg chg="add">
          <ac:chgData name="Pierce, Sarah" userId="c2a457ac-5bb1-49f7-8f44-04c6e9ec1b59" providerId="ADAL" clId="{73AD0F1D-0443-4766-A1EE-10B0C355B7F9}" dt="2024-04-09T15:55:49.613" v="603" actId="26606"/>
          <ac:graphicFrameMkLst>
            <pc:docMk/>
            <pc:sldMk cId="2599297518" sldId="261"/>
            <ac:graphicFrameMk id="17" creationId="{88B7F0BB-0438-65ED-15B3-D61B018B892F}"/>
          </ac:graphicFrameMkLst>
        </pc:graphicFrameChg>
        <pc:picChg chg="add del">
          <ac:chgData name="Pierce, Sarah" userId="c2a457ac-5bb1-49f7-8f44-04c6e9ec1b59" providerId="ADAL" clId="{73AD0F1D-0443-4766-A1EE-10B0C355B7F9}" dt="2024-04-09T15:55:49.587" v="602" actId="26606"/>
          <ac:picMkLst>
            <pc:docMk/>
            <pc:sldMk cId="2599297518" sldId="261"/>
            <ac:picMk id="5" creationId="{E76D43F5-A275-F6C2-E78B-0C2109F6A359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svg"/><Relationship Id="rId1" Type="http://schemas.openxmlformats.org/officeDocument/2006/relationships/image" Target="../media/image1.png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openxmlformats.org/officeDocument/2006/relationships/image" Target="../media/image4.svg"/><Relationship Id="rId9" Type="http://schemas.openxmlformats.org/officeDocument/2006/relationships/image" Target="../media/image9.pn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svg"/><Relationship Id="rId1" Type="http://schemas.openxmlformats.org/officeDocument/2006/relationships/image" Target="../media/image1.png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openxmlformats.org/officeDocument/2006/relationships/image" Target="../media/image4.svg"/><Relationship Id="rId9" Type="http://schemas.openxmlformats.org/officeDocument/2006/relationships/image" Target="../media/image9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colored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accent2">
        <a:alpha val="0"/>
      </a:schemeClr>
    </dgm:fillClrLst>
    <dgm:linClrLst meth="repeat">
      <a:schemeClr val="accent2">
        <a:alpha val="0"/>
      </a:schemeClr>
    </dgm:linClrLst>
    <dgm:effectClrLst/>
    <dgm:txLinClrLst/>
    <dgm:txFillClrLst meth="repeat">
      <a:schemeClr val="accent2"/>
      <a:schemeClr val="accent3"/>
      <a:schemeClr val="accent4"/>
      <a:schemeClr val="accent5"/>
      <a:schemeClr val="accent6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AA120B-DB1E-4EFF-85B6-259F14EE5385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coloredtext_colorful1" csCatId="colorful" phldr="1"/>
      <dgm:spPr/>
      <dgm:t>
        <a:bodyPr/>
        <a:lstStyle/>
        <a:p>
          <a:endParaRPr lang="en-US"/>
        </a:p>
      </dgm:t>
    </dgm:pt>
    <dgm:pt modelId="{99F9943D-FBAF-49D7-BF24-DF7A3506BA28}">
      <dgm:prSet/>
      <dgm:spPr/>
      <dgm:t>
        <a:bodyPr/>
        <a:lstStyle/>
        <a:p>
          <a:pPr>
            <a:defRPr cap="all"/>
          </a:pPr>
          <a:r>
            <a:rPr lang="en-US"/>
            <a:t>IT Priorities</a:t>
          </a:r>
        </a:p>
      </dgm:t>
    </dgm:pt>
    <dgm:pt modelId="{FFFC0A66-0DE8-49EE-8D16-9D6F1DB6DE47}" type="parTrans" cxnId="{68EDAD88-D44A-4452-BA60-ED6C59C4B7BE}">
      <dgm:prSet/>
      <dgm:spPr/>
      <dgm:t>
        <a:bodyPr/>
        <a:lstStyle/>
        <a:p>
          <a:endParaRPr lang="en-US"/>
        </a:p>
      </dgm:t>
    </dgm:pt>
    <dgm:pt modelId="{2A281FDB-EE57-41FA-951C-D52E44368D72}" type="sibTrans" cxnId="{68EDAD88-D44A-4452-BA60-ED6C59C4B7BE}">
      <dgm:prSet/>
      <dgm:spPr/>
      <dgm:t>
        <a:bodyPr/>
        <a:lstStyle/>
        <a:p>
          <a:endParaRPr lang="en-US"/>
        </a:p>
      </dgm:t>
    </dgm:pt>
    <dgm:pt modelId="{BFC835F7-277F-4EB0-AC37-434096C8D235}">
      <dgm:prSet/>
      <dgm:spPr/>
      <dgm:t>
        <a:bodyPr/>
        <a:lstStyle/>
        <a:p>
          <a:pPr>
            <a:defRPr cap="all"/>
          </a:pPr>
          <a:r>
            <a:rPr lang="en-US"/>
            <a:t>New Backup System</a:t>
          </a:r>
        </a:p>
      </dgm:t>
    </dgm:pt>
    <dgm:pt modelId="{E6B2A302-0BB2-4093-8CF3-A6B5E22F09F0}" type="parTrans" cxnId="{3C9A47C9-493F-4534-9958-7DCEE444B5CF}">
      <dgm:prSet/>
      <dgm:spPr/>
      <dgm:t>
        <a:bodyPr/>
        <a:lstStyle/>
        <a:p>
          <a:endParaRPr lang="en-US"/>
        </a:p>
      </dgm:t>
    </dgm:pt>
    <dgm:pt modelId="{34BE07B4-4AFA-4913-AB74-8E24181AFDC3}" type="sibTrans" cxnId="{3C9A47C9-493F-4534-9958-7DCEE444B5CF}">
      <dgm:prSet/>
      <dgm:spPr/>
      <dgm:t>
        <a:bodyPr/>
        <a:lstStyle/>
        <a:p>
          <a:endParaRPr lang="en-US"/>
        </a:p>
      </dgm:t>
    </dgm:pt>
    <dgm:pt modelId="{2CA0C5A8-0A27-4048-A439-1677B9473102}">
      <dgm:prSet/>
      <dgm:spPr/>
      <dgm:t>
        <a:bodyPr/>
        <a:lstStyle/>
        <a:p>
          <a:pPr>
            <a:defRPr cap="all"/>
          </a:pPr>
          <a:r>
            <a:rPr lang="en-US"/>
            <a:t>New CryoSPARC Systems</a:t>
          </a:r>
        </a:p>
      </dgm:t>
    </dgm:pt>
    <dgm:pt modelId="{C4A62822-9E29-4265-94AA-467B954CB901}" type="parTrans" cxnId="{63210797-6BD2-4BC2-990A-4D93002478D5}">
      <dgm:prSet/>
      <dgm:spPr/>
      <dgm:t>
        <a:bodyPr/>
        <a:lstStyle/>
        <a:p>
          <a:endParaRPr lang="en-US"/>
        </a:p>
      </dgm:t>
    </dgm:pt>
    <dgm:pt modelId="{5C297A26-484A-4A56-B699-E28C6FC45B75}" type="sibTrans" cxnId="{63210797-6BD2-4BC2-990A-4D93002478D5}">
      <dgm:prSet/>
      <dgm:spPr/>
      <dgm:t>
        <a:bodyPr/>
        <a:lstStyle/>
        <a:p>
          <a:endParaRPr lang="en-US"/>
        </a:p>
      </dgm:t>
    </dgm:pt>
    <dgm:pt modelId="{4E1C21F7-B20E-4B10-9026-1D6E36F95E47}">
      <dgm:prSet/>
      <dgm:spPr/>
      <dgm:t>
        <a:bodyPr/>
        <a:lstStyle/>
        <a:p>
          <a:pPr>
            <a:defRPr cap="all"/>
          </a:pPr>
          <a:r>
            <a:rPr lang="en-US"/>
            <a:t>Workstation Move Update</a:t>
          </a:r>
        </a:p>
      </dgm:t>
    </dgm:pt>
    <dgm:pt modelId="{0D2847D5-1170-4F6D-B7A4-3A09201F505F}" type="parTrans" cxnId="{A0BFB5A3-44D3-410A-A2D0-C4071FE87293}">
      <dgm:prSet/>
      <dgm:spPr/>
      <dgm:t>
        <a:bodyPr/>
        <a:lstStyle/>
        <a:p>
          <a:endParaRPr lang="en-US"/>
        </a:p>
      </dgm:t>
    </dgm:pt>
    <dgm:pt modelId="{BD9DF960-C539-4121-8751-35CE6B90B0D8}" type="sibTrans" cxnId="{A0BFB5A3-44D3-410A-A2D0-C4071FE87293}">
      <dgm:prSet/>
      <dgm:spPr/>
      <dgm:t>
        <a:bodyPr/>
        <a:lstStyle/>
        <a:p>
          <a:endParaRPr lang="en-US"/>
        </a:p>
      </dgm:t>
    </dgm:pt>
    <dgm:pt modelId="{8588D284-F5FF-40F9-A704-B3CCFE0BC187}">
      <dgm:prSet/>
      <dgm:spPr/>
      <dgm:t>
        <a:bodyPr/>
        <a:lstStyle/>
        <a:p>
          <a:pPr>
            <a:defRPr cap="all"/>
          </a:pPr>
          <a:r>
            <a:rPr lang="en-US"/>
            <a:t>Archiving Update</a:t>
          </a:r>
        </a:p>
      </dgm:t>
    </dgm:pt>
    <dgm:pt modelId="{AC212B69-0CC5-4A46-ABF8-1E2F13F5D40F}" type="parTrans" cxnId="{049A7072-2779-4A49-8CD1-A640F2FAEE38}">
      <dgm:prSet/>
      <dgm:spPr/>
      <dgm:t>
        <a:bodyPr/>
        <a:lstStyle/>
        <a:p>
          <a:endParaRPr lang="en-US"/>
        </a:p>
      </dgm:t>
    </dgm:pt>
    <dgm:pt modelId="{E623971B-7B91-4DBF-8365-C95DEB29B708}" type="sibTrans" cxnId="{049A7072-2779-4A49-8CD1-A640F2FAEE38}">
      <dgm:prSet/>
      <dgm:spPr/>
      <dgm:t>
        <a:bodyPr/>
        <a:lstStyle/>
        <a:p>
          <a:endParaRPr lang="en-US"/>
        </a:p>
      </dgm:t>
    </dgm:pt>
    <dgm:pt modelId="{2E765B2B-2FD0-4F76-BCA7-2B89696A8A70}" type="pres">
      <dgm:prSet presAssocID="{8DAA120B-DB1E-4EFF-85B6-259F14EE5385}" presName="root" presStyleCnt="0">
        <dgm:presLayoutVars>
          <dgm:dir/>
          <dgm:resizeHandles val="exact"/>
        </dgm:presLayoutVars>
      </dgm:prSet>
      <dgm:spPr/>
    </dgm:pt>
    <dgm:pt modelId="{C9DC74BC-A39A-4314-A562-FA05E63406C0}" type="pres">
      <dgm:prSet presAssocID="{99F9943D-FBAF-49D7-BF24-DF7A3506BA28}" presName="compNode" presStyleCnt="0"/>
      <dgm:spPr/>
    </dgm:pt>
    <dgm:pt modelId="{A7C242DB-5B3F-4163-AD6B-3BA900D27CF7}" type="pres">
      <dgm:prSet presAssocID="{99F9943D-FBAF-49D7-BF24-DF7A3506BA28}" presName="iconBgRect" presStyleLbl="bgShp" presStyleIdx="0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662BBD18-8117-49A6-AF75-03500FA5C850}" type="pres">
      <dgm:prSet presAssocID="{99F9943D-FBAF-49D7-BF24-DF7A3506BA28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D1F7A971-E7D5-46CF-8AC5-FB7FE719D0F2}" type="pres">
      <dgm:prSet presAssocID="{99F9943D-FBAF-49D7-BF24-DF7A3506BA28}" presName="spaceRect" presStyleCnt="0"/>
      <dgm:spPr/>
    </dgm:pt>
    <dgm:pt modelId="{4F2732CB-E125-4FDE-8671-E6100D5CF628}" type="pres">
      <dgm:prSet presAssocID="{99F9943D-FBAF-49D7-BF24-DF7A3506BA28}" presName="textRect" presStyleLbl="revTx" presStyleIdx="0" presStyleCnt="5">
        <dgm:presLayoutVars>
          <dgm:chMax val="1"/>
          <dgm:chPref val="1"/>
        </dgm:presLayoutVars>
      </dgm:prSet>
      <dgm:spPr/>
    </dgm:pt>
    <dgm:pt modelId="{13F43734-C720-474C-97DE-892523355159}" type="pres">
      <dgm:prSet presAssocID="{2A281FDB-EE57-41FA-951C-D52E44368D72}" presName="sibTrans" presStyleCnt="0"/>
      <dgm:spPr/>
    </dgm:pt>
    <dgm:pt modelId="{FF1A1716-3730-4A49-8471-E5D1D9588ED7}" type="pres">
      <dgm:prSet presAssocID="{BFC835F7-277F-4EB0-AC37-434096C8D235}" presName="compNode" presStyleCnt="0"/>
      <dgm:spPr/>
    </dgm:pt>
    <dgm:pt modelId="{2A0549D7-6504-4B1D-ACBC-C11499D9A484}" type="pres">
      <dgm:prSet presAssocID="{BFC835F7-277F-4EB0-AC37-434096C8D235}" presName="iconBgRect" presStyleLbl="bgShp" presStyleIdx="1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B1FE3FB1-5A0B-4AAC-A682-77E6AB05E01A}" type="pres">
      <dgm:prSet presAssocID="{BFC835F7-277F-4EB0-AC37-434096C8D235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4C267F3E-D824-4E3F-AB65-E904E4D87AE7}" type="pres">
      <dgm:prSet presAssocID="{BFC835F7-277F-4EB0-AC37-434096C8D235}" presName="spaceRect" presStyleCnt="0"/>
      <dgm:spPr/>
    </dgm:pt>
    <dgm:pt modelId="{52921679-8681-414E-867C-1E76FE33A44F}" type="pres">
      <dgm:prSet presAssocID="{BFC835F7-277F-4EB0-AC37-434096C8D235}" presName="textRect" presStyleLbl="revTx" presStyleIdx="1" presStyleCnt="5">
        <dgm:presLayoutVars>
          <dgm:chMax val="1"/>
          <dgm:chPref val="1"/>
        </dgm:presLayoutVars>
      </dgm:prSet>
      <dgm:spPr/>
    </dgm:pt>
    <dgm:pt modelId="{722FC10D-3970-41A8-B490-751E12E79B69}" type="pres">
      <dgm:prSet presAssocID="{34BE07B4-4AFA-4913-AB74-8E24181AFDC3}" presName="sibTrans" presStyleCnt="0"/>
      <dgm:spPr/>
    </dgm:pt>
    <dgm:pt modelId="{71197449-112A-4708-9F46-5F32E0A1C8AA}" type="pres">
      <dgm:prSet presAssocID="{2CA0C5A8-0A27-4048-A439-1677B9473102}" presName="compNode" presStyleCnt="0"/>
      <dgm:spPr/>
    </dgm:pt>
    <dgm:pt modelId="{0924606E-CD9F-40C1-A3D5-4C75CDE745C1}" type="pres">
      <dgm:prSet presAssocID="{2CA0C5A8-0A27-4048-A439-1677B9473102}" presName="iconBgRect" presStyleLbl="bgShp" presStyleIdx="2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3CFE9FFD-A4CD-4D87-84D5-ECCEA9347F35}" type="pres">
      <dgm:prSet presAssocID="{2CA0C5A8-0A27-4048-A439-1677B9473102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mputer"/>
        </a:ext>
      </dgm:extLst>
    </dgm:pt>
    <dgm:pt modelId="{2867469C-8A13-4836-BA12-C9570F43710E}" type="pres">
      <dgm:prSet presAssocID="{2CA0C5A8-0A27-4048-A439-1677B9473102}" presName="spaceRect" presStyleCnt="0"/>
      <dgm:spPr/>
    </dgm:pt>
    <dgm:pt modelId="{5F79454A-09F2-4AA8-B930-45C6822F753D}" type="pres">
      <dgm:prSet presAssocID="{2CA0C5A8-0A27-4048-A439-1677B9473102}" presName="textRect" presStyleLbl="revTx" presStyleIdx="2" presStyleCnt="5">
        <dgm:presLayoutVars>
          <dgm:chMax val="1"/>
          <dgm:chPref val="1"/>
        </dgm:presLayoutVars>
      </dgm:prSet>
      <dgm:spPr/>
    </dgm:pt>
    <dgm:pt modelId="{84022066-9C77-4D9E-B267-A2839CDD046C}" type="pres">
      <dgm:prSet presAssocID="{5C297A26-484A-4A56-B699-E28C6FC45B75}" presName="sibTrans" presStyleCnt="0"/>
      <dgm:spPr/>
    </dgm:pt>
    <dgm:pt modelId="{ECD71213-B184-41B2-82A4-452EC316E0FE}" type="pres">
      <dgm:prSet presAssocID="{4E1C21F7-B20E-4B10-9026-1D6E36F95E47}" presName="compNode" presStyleCnt="0"/>
      <dgm:spPr/>
    </dgm:pt>
    <dgm:pt modelId="{BB554968-7124-43A1-A29E-619852E7ACB3}" type="pres">
      <dgm:prSet presAssocID="{4E1C21F7-B20E-4B10-9026-1D6E36F95E47}" presName="iconBgRect" presStyleLbl="bgShp" presStyleIdx="3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8AC53DAA-3A2B-47FA-9B93-598C465046F5}" type="pres">
      <dgm:prSet presAssocID="{4E1C21F7-B20E-4B10-9026-1D6E36F95E47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"/>
        </a:ext>
      </dgm:extLst>
    </dgm:pt>
    <dgm:pt modelId="{6374237B-C047-466E-BA4A-E0BF4BC85963}" type="pres">
      <dgm:prSet presAssocID="{4E1C21F7-B20E-4B10-9026-1D6E36F95E47}" presName="spaceRect" presStyleCnt="0"/>
      <dgm:spPr/>
    </dgm:pt>
    <dgm:pt modelId="{CE3A26DD-E918-4360-AF0B-853D26077AB8}" type="pres">
      <dgm:prSet presAssocID="{4E1C21F7-B20E-4B10-9026-1D6E36F95E47}" presName="textRect" presStyleLbl="revTx" presStyleIdx="3" presStyleCnt="5">
        <dgm:presLayoutVars>
          <dgm:chMax val="1"/>
          <dgm:chPref val="1"/>
        </dgm:presLayoutVars>
      </dgm:prSet>
      <dgm:spPr/>
    </dgm:pt>
    <dgm:pt modelId="{8E9ED3C7-9C3C-484B-BEC2-615F0CD3F8F3}" type="pres">
      <dgm:prSet presAssocID="{BD9DF960-C539-4121-8751-35CE6B90B0D8}" presName="sibTrans" presStyleCnt="0"/>
      <dgm:spPr/>
    </dgm:pt>
    <dgm:pt modelId="{1472C48D-A8D9-4B2D-9FB8-3BB55D37D4C3}" type="pres">
      <dgm:prSet presAssocID="{8588D284-F5FF-40F9-A704-B3CCFE0BC187}" presName="compNode" presStyleCnt="0"/>
      <dgm:spPr/>
    </dgm:pt>
    <dgm:pt modelId="{A14B2FF9-CC1E-4E3B-A6C2-B2D0833EE8E4}" type="pres">
      <dgm:prSet presAssocID="{8588D284-F5FF-40F9-A704-B3CCFE0BC187}" presName="iconBgRect" presStyleLbl="bgShp" presStyleIdx="4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2B66C1BB-EE12-41D0-8949-DC8A7A1F09DB}" type="pres">
      <dgm:prSet presAssocID="{8588D284-F5FF-40F9-A704-B3CCFE0BC187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D363734A-FD98-4F02-8698-B08EE79C43E2}" type="pres">
      <dgm:prSet presAssocID="{8588D284-F5FF-40F9-A704-B3CCFE0BC187}" presName="spaceRect" presStyleCnt="0"/>
      <dgm:spPr/>
    </dgm:pt>
    <dgm:pt modelId="{4150C886-270E-4BFB-95D6-31963F63260F}" type="pres">
      <dgm:prSet presAssocID="{8588D284-F5FF-40F9-A704-B3CCFE0BC187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DEAEF221-1045-445A-82AC-6BB918E2DDEB}" type="presOf" srcId="{2CA0C5A8-0A27-4048-A439-1677B9473102}" destId="{5F79454A-09F2-4AA8-B930-45C6822F753D}" srcOrd="0" destOrd="0" presId="urn:microsoft.com/office/officeart/2018/5/layout/IconLeafLabelList"/>
    <dgm:cxn modelId="{7FA33371-4ABF-49B7-BA79-439A9BEB5CB4}" type="presOf" srcId="{8588D284-F5FF-40F9-A704-B3CCFE0BC187}" destId="{4150C886-270E-4BFB-95D6-31963F63260F}" srcOrd="0" destOrd="0" presId="urn:microsoft.com/office/officeart/2018/5/layout/IconLeafLabelList"/>
    <dgm:cxn modelId="{049A7072-2779-4A49-8CD1-A640F2FAEE38}" srcId="{8DAA120B-DB1E-4EFF-85B6-259F14EE5385}" destId="{8588D284-F5FF-40F9-A704-B3CCFE0BC187}" srcOrd="4" destOrd="0" parTransId="{AC212B69-0CC5-4A46-ABF8-1E2F13F5D40F}" sibTransId="{E623971B-7B91-4DBF-8365-C95DEB29B708}"/>
    <dgm:cxn modelId="{5495F684-80CF-4BA3-A6A2-DD755E674D3A}" type="presOf" srcId="{8DAA120B-DB1E-4EFF-85B6-259F14EE5385}" destId="{2E765B2B-2FD0-4F76-BCA7-2B89696A8A70}" srcOrd="0" destOrd="0" presId="urn:microsoft.com/office/officeart/2018/5/layout/IconLeafLabelList"/>
    <dgm:cxn modelId="{68EDAD88-D44A-4452-BA60-ED6C59C4B7BE}" srcId="{8DAA120B-DB1E-4EFF-85B6-259F14EE5385}" destId="{99F9943D-FBAF-49D7-BF24-DF7A3506BA28}" srcOrd="0" destOrd="0" parTransId="{FFFC0A66-0DE8-49EE-8D16-9D6F1DB6DE47}" sibTransId="{2A281FDB-EE57-41FA-951C-D52E44368D72}"/>
    <dgm:cxn modelId="{AEA5B38D-5C99-498E-93DB-201878E05507}" type="presOf" srcId="{99F9943D-FBAF-49D7-BF24-DF7A3506BA28}" destId="{4F2732CB-E125-4FDE-8671-E6100D5CF628}" srcOrd="0" destOrd="0" presId="urn:microsoft.com/office/officeart/2018/5/layout/IconLeafLabelList"/>
    <dgm:cxn modelId="{63210797-6BD2-4BC2-990A-4D93002478D5}" srcId="{8DAA120B-DB1E-4EFF-85B6-259F14EE5385}" destId="{2CA0C5A8-0A27-4048-A439-1677B9473102}" srcOrd="2" destOrd="0" parTransId="{C4A62822-9E29-4265-94AA-467B954CB901}" sibTransId="{5C297A26-484A-4A56-B699-E28C6FC45B75}"/>
    <dgm:cxn modelId="{A0BFB5A3-44D3-410A-A2D0-C4071FE87293}" srcId="{8DAA120B-DB1E-4EFF-85B6-259F14EE5385}" destId="{4E1C21F7-B20E-4B10-9026-1D6E36F95E47}" srcOrd="3" destOrd="0" parTransId="{0D2847D5-1170-4F6D-B7A4-3A09201F505F}" sibTransId="{BD9DF960-C539-4121-8751-35CE6B90B0D8}"/>
    <dgm:cxn modelId="{05107BC4-E4DD-4A43-AE2B-C8341E160034}" type="presOf" srcId="{BFC835F7-277F-4EB0-AC37-434096C8D235}" destId="{52921679-8681-414E-867C-1E76FE33A44F}" srcOrd="0" destOrd="0" presId="urn:microsoft.com/office/officeart/2018/5/layout/IconLeafLabelList"/>
    <dgm:cxn modelId="{3C9A47C9-493F-4534-9958-7DCEE444B5CF}" srcId="{8DAA120B-DB1E-4EFF-85B6-259F14EE5385}" destId="{BFC835F7-277F-4EB0-AC37-434096C8D235}" srcOrd="1" destOrd="0" parTransId="{E6B2A302-0BB2-4093-8CF3-A6B5E22F09F0}" sibTransId="{34BE07B4-4AFA-4913-AB74-8E24181AFDC3}"/>
    <dgm:cxn modelId="{5F9389F7-9997-4D51-B691-DB5824C961FB}" type="presOf" srcId="{4E1C21F7-B20E-4B10-9026-1D6E36F95E47}" destId="{CE3A26DD-E918-4360-AF0B-853D26077AB8}" srcOrd="0" destOrd="0" presId="urn:microsoft.com/office/officeart/2018/5/layout/IconLeafLabelList"/>
    <dgm:cxn modelId="{5DD243F0-22EE-479C-8630-1E6059CB2B10}" type="presParOf" srcId="{2E765B2B-2FD0-4F76-BCA7-2B89696A8A70}" destId="{C9DC74BC-A39A-4314-A562-FA05E63406C0}" srcOrd="0" destOrd="0" presId="urn:microsoft.com/office/officeart/2018/5/layout/IconLeafLabelList"/>
    <dgm:cxn modelId="{E9B330A3-B943-4C60-871E-8C7B8B7ADE1E}" type="presParOf" srcId="{C9DC74BC-A39A-4314-A562-FA05E63406C0}" destId="{A7C242DB-5B3F-4163-AD6B-3BA900D27CF7}" srcOrd="0" destOrd="0" presId="urn:microsoft.com/office/officeart/2018/5/layout/IconLeafLabelList"/>
    <dgm:cxn modelId="{98FB3C48-B8BB-404B-9EB8-FACE5C29CC26}" type="presParOf" srcId="{C9DC74BC-A39A-4314-A562-FA05E63406C0}" destId="{662BBD18-8117-49A6-AF75-03500FA5C850}" srcOrd="1" destOrd="0" presId="urn:microsoft.com/office/officeart/2018/5/layout/IconLeafLabelList"/>
    <dgm:cxn modelId="{BA458643-9B84-48BF-800A-7EFF490F4C5F}" type="presParOf" srcId="{C9DC74BC-A39A-4314-A562-FA05E63406C0}" destId="{D1F7A971-E7D5-46CF-8AC5-FB7FE719D0F2}" srcOrd="2" destOrd="0" presId="urn:microsoft.com/office/officeart/2018/5/layout/IconLeafLabelList"/>
    <dgm:cxn modelId="{4D14E91B-8BE9-4E51-9738-DBD6294E7EEE}" type="presParOf" srcId="{C9DC74BC-A39A-4314-A562-FA05E63406C0}" destId="{4F2732CB-E125-4FDE-8671-E6100D5CF628}" srcOrd="3" destOrd="0" presId="urn:microsoft.com/office/officeart/2018/5/layout/IconLeafLabelList"/>
    <dgm:cxn modelId="{D7F0B322-9F29-43B4-AD74-5B76974A19A1}" type="presParOf" srcId="{2E765B2B-2FD0-4F76-BCA7-2B89696A8A70}" destId="{13F43734-C720-474C-97DE-892523355159}" srcOrd="1" destOrd="0" presId="urn:microsoft.com/office/officeart/2018/5/layout/IconLeafLabelList"/>
    <dgm:cxn modelId="{2DED71CB-9238-4161-A92E-38690C342F16}" type="presParOf" srcId="{2E765B2B-2FD0-4F76-BCA7-2B89696A8A70}" destId="{FF1A1716-3730-4A49-8471-E5D1D9588ED7}" srcOrd="2" destOrd="0" presId="urn:microsoft.com/office/officeart/2018/5/layout/IconLeafLabelList"/>
    <dgm:cxn modelId="{9E23F626-7BF0-4115-AD65-52B25D4B19A6}" type="presParOf" srcId="{FF1A1716-3730-4A49-8471-E5D1D9588ED7}" destId="{2A0549D7-6504-4B1D-ACBC-C11499D9A484}" srcOrd="0" destOrd="0" presId="urn:microsoft.com/office/officeart/2018/5/layout/IconLeafLabelList"/>
    <dgm:cxn modelId="{2D47A063-C93C-4CF7-B666-FE41C2FA6A09}" type="presParOf" srcId="{FF1A1716-3730-4A49-8471-E5D1D9588ED7}" destId="{B1FE3FB1-5A0B-4AAC-A682-77E6AB05E01A}" srcOrd="1" destOrd="0" presId="urn:microsoft.com/office/officeart/2018/5/layout/IconLeafLabelList"/>
    <dgm:cxn modelId="{CA479CBE-C01B-481D-8826-ED58DA503172}" type="presParOf" srcId="{FF1A1716-3730-4A49-8471-E5D1D9588ED7}" destId="{4C267F3E-D824-4E3F-AB65-E904E4D87AE7}" srcOrd="2" destOrd="0" presId="urn:microsoft.com/office/officeart/2018/5/layout/IconLeafLabelList"/>
    <dgm:cxn modelId="{D2404A7F-26FD-4343-8E3C-4A47CDA42977}" type="presParOf" srcId="{FF1A1716-3730-4A49-8471-E5D1D9588ED7}" destId="{52921679-8681-414E-867C-1E76FE33A44F}" srcOrd="3" destOrd="0" presId="urn:microsoft.com/office/officeart/2018/5/layout/IconLeafLabelList"/>
    <dgm:cxn modelId="{DED88EC8-0CB4-4172-8BD1-917B0AB96AFD}" type="presParOf" srcId="{2E765B2B-2FD0-4F76-BCA7-2B89696A8A70}" destId="{722FC10D-3970-41A8-B490-751E12E79B69}" srcOrd="3" destOrd="0" presId="urn:microsoft.com/office/officeart/2018/5/layout/IconLeafLabelList"/>
    <dgm:cxn modelId="{C0CCA313-D914-4CA4-994E-8BAB058086B7}" type="presParOf" srcId="{2E765B2B-2FD0-4F76-BCA7-2B89696A8A70}" destId="{71197449-112A-4708-9F46-5F32E0A1C8AA}" srcOrd="4" destOrd="0" presId="urn:microsoft.com/office/officeart/2018/5/layout/IconLeafLabelList"/>
    <dgm:cxn modelId="{93E61D9B-9C37-4379-817E-CA11D3C03A30}" type="presParOf" srcId="{71197449-112A-4708-9F46-5F32E0A1C8AA}" destId="{0924606E-CD9F-40C1-A3D5-4C75CDE745C1}" srcOrd="0" destOrd="0" presId="urn:microsoft.com/office/officeart/2018/5/layout/IconLeafLabelList"/>
    <dgm:cxn modelId="{7FF3FC31-B3E0-4935-9F68-583BE3ED45C4}" type="presParOf" srcId="{71197449-112A-4708-9F46-5F32E0A1C8AA}" destId="{3CFE9FFD-A4CD-4D87-84D5-ECCEA9347F35}" srcOrd="1" destOrd="0" presId="urn:microsoft.com/office/officeart/2018/5/layout/IconLeafLabelList"/>
    <dgm:cxn modelId="{02D395F4-C4CC-45B4-A698-FCB14A725523}" type="presParOf" srcId="{71197449-112A-4708-9F46-5F32E0A1C8AA}" destId="{2867469C-8A13-4836-BA12-C9570F43710E}" srcOrd="2" destOrd="0" presId="urn:microsoft.com/office/officeart/2018/5/layout/IconLeafLabelList"/>
    <dgm:cxn modelId="{7B022615-5ED5-4B49-9385-C2C567FC8153}" type="presParOf" srcId="{71197449-112A-4708-9F46-5F32E0A1C8AA}" destId="{5F79454A-09F2-4AA8-B930-45C6822F753D}" srcOrd="3" destOrd="0" presId="urn:microsoft.com/office/officeart/2018/5/layout/IconLeafLabelList"/>
    <dgm:cxn modelId="{A5278963-5D3C-4A93-B122-A1351E7B2BF1}" type="presParOf" srcId="{2E765B2B-2FD0-4F76-BCA7-2B89696A8A70}" destId="{84022066-9C77-4D9E-B267-A2839CDD046C}" srcOrd="5" destOrd="0" presId="urn:microsoft.com/office/officeart/2018/5/layout/IconLeafLabelList"/>
    <dgm:cxn modelId="{5B50059E-0656-40C2-B225-D867EAA7C260}" type="presParOf" srcId="{2E765B2B-2FD0-4F76-BCA7-2B89696A8A70}" destId="{ECD71213-B184-41B2-82A4-452EC316E0FE}" srcOrd="6" destOrd="0" presId="urn:microsoft.com/office/officeart/2018/5/layout/IconLeafLabelList"/>
    <dgm:cxn modelId="{FB23DDEB-54A5-4E63-AEA5-4EBF8CF3AC3F}" type="presParOf" srcId="{ECD71213-B184-41B2-82A4-452EC316E0FE}" destId="{BB554968-7124-43A1-A29E-619852E7ACB3}" srcOrd="0" destOrd="0" presId="urn:microsoft.com/office/officeart/2018/5/layout/IconLeafLabelList"/>
    <dgm:cxn modelId="{E478AF0A-065D-4069-A4D7-7831159A541D}" type="presParOf" srcId="{ECD71213-B184-41B2-82A4-452EC316E0FE}" destId="{8AC53DAA-3A2B-47FA-9B93-598C465046F5}" srcOrd="1" destOrd="0" presId="urn:microsoft.com/office/officeart/2018/5/layout/IconLeafLabelList"/>
    <dgm:cxn modelId="{D5FFE7E4-8B73-473A-861D-A5F16CE89DC4}" type="presParOf" srcId="{ECD71213-B184-41B2-82A4-452EC316E0FE}" destId="{6374237B-C047-466E-BA4A-E0BF4BC85963}" srcOrd="2" destOrd="0" presId="urn:microsoft.com/office/officeart/2018/5/layout/IconLeafLabelList"/>
    <dgm:cxn modelId="{8BDD9F6E-95A4-434C-913A-27241E0CFA55}" type="presParOf" srcId="{ECD71213-B184-41B2-82A4-452EC316E0FE}" destId="{CE3A26DD-E918-4360-AF0B-853D26077AB8}" srcOrd="3" destOrd="0" presId="urn:microsoft.com/office/officeart/2018/5/layout/IconLeafLabelList"/>
    <dgm:cxn modelId="{C0E02DD4-72EC-4E2E-ABC0-41BB57E4613F}" type="presParOf" srcId="{2E765B2B-2FD0-4F76-BCA7-2B89696A8A70}" destId="{8E9ED3C7-9C3C-484B-BEC2-615F0CD3F8F3}" srcOrd="7" destOrd="0" presId="urn:microsoft.com/office/officeart/2018/5/layout/IconLeafLabelList"/>
    <dgm:cxn modelId="{9151289F-60D6-42A6-8695-6F81E276A182}" type="presParOf" srcId="{2E765B2B-2FD0-4F76-BCA7-2B89696A8A70}" destId="{1472C48D-A8D9-4B2D-9FB8-3BB55D37D4C3}" srcOrd="8" destOrd="0" presId="urn:microsoft.com/office/officeart/2018/5/layout/IconLeafLabelList"/>
    <dgm:cxn modelId="{7206389C-ED39-4292-8A81-6A999C94A4A7}" type="presParOf" srcId="{1472C48D-A8D9-4B2D-9FB8-3BB55D37D4C3}" destId="{A14B2FF9-CC1E-4E3B-A6C2-B2D0833EE8E4}" srcOrd="0" destOrd="0" presId="urn:microsoft.com/office/officeart/2018/5/layout/IconLeafLabelList"/>
    <dgm:cxn modelId="{B0858790-9CDA-486C-8CDD-99DF81EBE579}" type="presParOf" srcId="{1472C48D-A8D9-4B2D-9FB8-3BB55D37D4C3}" destId="{2B66C1BB-EE12-41D0-8949-DC8A7A1F09DB}" srcOrd="1" destOrd="0" presId="urn:microsoft.com/office/officeart/2018/5/layout/IconLeafLabelList"/>
    <dgm:cxn modelId="{204A81F9-9FAC-4947-B734-ECC17130A484}" type="presParOf" srcId="{1472C48D-A8D9-4B2D-9FB8-3BB55D37D4C3}" destId="{D363734A-FD98-4F02-8698-B08EE79C43E2}" srcOrd="2" destOrd="0" presId="urn:microsoft.com/office/officeart/2018/5/layout/IconLeafLabelList"/>
    <dgm:cxn modelId="{50DE5677-1CFF-46B2-B28A-F0EEAB8D05EC}" type="presParOf" srcId="{1472C48D-A8D9-4B2D-9FB8-3BB55D37D4C3}" destId="{4150C886-270E-4BFB-95D6-31963F63260F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A238ABB-EC4A-4193-8F1C-D5B17F38ED61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accent1_2" csCatId="accent1" phldr="1"/>
      <dgm:spPr/>
      <dgm:t>
        <a:bodyPr/>
        <a:lstStyle/>
        <a:p>
          <a:endParaRPr lang="en-US"/>
        </a:p>
      </dgm:t>
    </dgm:pt>
    <dgm:pt modelId="{3290998B-D8C9-4D7B-A903-BF754A1375C6}">
      <dgm:prSet/>
      <dgm:spPr/>
      <dgm:t>
        <a:bodyPr/>
        <a:lstStyle/>
        <a:p>
          <a:r>
            <a:rPr lang="en-US"/>
            <a:t>Workstation network move complete</a:t>
          </a:r>
        </a:p>
      </dgm:t>
    </dgm:pt>
    <dgm:pt modelId="{2B75B20D-9FE0-4EC4-A144-0170E6A304CE}" type="parTrans" cxnId="{720566A8-BA36-4B81-A262-A0195C2227F1}">
      <dgm:prSet/>
      <dgm:spPr/>
      <dgm:t>
        <a:bodyPr/>
        <a:lstStyle/>
        <a:p>
          <a:endParaRPr lang="en-US"/>
        </a:p>
      </dgm:t>
    </dgm:pt>
    <dgm:pt modelId="{3E1C4497-A27B-4AAC-AC63-712BA2305835}" type="sibTrans" cxnId="{720566A8-BA36-4B81-A262-A0195C2227F1}">
      <dgm:prSet/>
      <dgm:spPr/>
      <dgm:t>
        <a:bodyPr/>
        <a:lstStyle/>
        <a:p>
          <a:endParaRPr lang="en-US"/>
        </a:p>
      </dgm:t>
    </dgm:pt>
    <dgm:pt modelId="{626807EA-DDA3-4BBC-8720-D247A4D28D6C}">
      <dgm:prSet/>
      <dgm:spPr/>
      <dgm:t>
        <a:bodyPr/>
        <a:lstStyle/>
        <a:p>
          <a:r>
            <a:rPr lang="en-US"/>
            <a:t>Will need to move remaining systems in the future</a:t>
          </a:r>
        </a:p>
      </dgm:t>
    </dgm:pt>
    <dgm:pt modelId="{49609881-B30C-4BC9-93C3-D02A104DB4B9}" type="parTrans" cxnId="{98464B96-C370-4579-9D34-8CDC239CCC1E}">
      <dgm:prSet/>
      <dgm:spPr/>
      <dgm:t>
        <a:bodyPr/>
        <a:lstStyle/>
        <a:p>
          <a:endParaRPr lang="en-US"/>
        </a:p>
      </dgm:t>
    </dgm:pt>
    <dgm:pt modelId="{D8B261DB-FE80-4887-A226-DF0EE286229B}" type="sibTrans" cxnId="{98464B96-C370-4579-9D34-8CDC239CCC1E}">
      <dgm:prSet/>
      <dgm:spPr/>
      <dgm:t>
        <a:bodyPr/>
        <a:lstStyle/>
        <a:p>
          <a:endParaRPr lang="en-US"/>
        </a:p>
      </dgm:t>
    </dgm:pt>
    <dgm:pt modelId="{3560A910-84D3-4A14-B943-57186FC3234B}">
      <dgm:prSet/>
      <dgm:spPr/>
      <dgm:t>
        <a:bodyPr/>
        <a:lstStyle/>
        <a:p>
          <a:r>
            <a:rPr lang="en-US"/>
            <a:t>Archiving is in progress</a:t>
          </a:r>
        </a:p>
      </dgm:t>
    </dgm:pt>
    <dgm:pt modelId="{027E920E-AC02-4C0C-8250-8812C2CE24B3}" type="parTrans" cxnId="{17556D5E-BD49-4C2A-A21C-6A509B95C141}">
      <dgm:prSet/>
      <dgm:spPr/>
      <dgm:t>
        <a:bodyPr/>
        <a:lstStyle/>
        <a:p>
          <a:endParaRPr lang="en-US"/>
        </a:p>
      </dgm:t>
    </dgm:pt>
    <dgm:pt modelId="{5921112E-54B6-4F37-BD56-C4A3827E48B8}" type="sibTrans" cxnId="{17556D5E-BD49-4C2A-A21C-6A509B95C141}">
      <dgm:prSet/>
      <dgm:spPr/>
      <dgm:t>
        <a:bodyPr/>
        <a:lstStyle/>
        <a:p>
          <a:endParaRPr lang="en-US"/>
        </a:p>
      </dgm:t>
    </dgm:pt>
    <dgm:pt modelId="{198C2799-B642-4579-9D7F-6E14F19944A2}">
      <dgm:prSet/>
      <dgm:spPr/>
      <dgm:t>
        <a:bodyPr/>
        <a:lstStyle/>
        <a:p>
          <a:r>
            <a:rPr lang="en-US"/>
            <a:t>Maintenance operations ongoing with Cerebro drives</a:t>
          </a:r>
        </a:p>
      </dgm:t>
    </dgm:pt>
    <dgm:pt modelId="{D4139DD0-7C73-46A3-9F25-F4FD243EBA8F}" type="parTrans" cxnId="{7C609467-A0E3-45FC-B448-73FCC24D8EF3}">
      <dgm:prSet/>
      <dgm:spPr/>
      <dgm:t>
        <a:bodyPr/>
        <a:lstStyle/>
        <a:p>
          <a:endParaRPr lang="en-US"/>
        </a:p>
      </dgm:t>
    </dgm:pt>
    <dgm:pt modelId="{15CE4F8B-CBEB-4F53-983C-3CD011F63425}" type="sibTrans" cxnId="{7C609467-A0E3-45FC-B448-73FCC24D8EF3}">
      <dgm:prSet/>
      <dgm:spPr/>
      <dgm:t>
        <a:bodyPr/>
        <a:lstStyle/>
        <a:p>
          <a:endParaRPr lang="en-US"/>
        </a:p>
      </dgm:t>
    </dgm:pt>
    <dgm:pt modelId="{FA333B88-3886-4F06-8184-8A62A39E4BF7}" type="pres">
      <dgm:prSet presAssocID="{6A238ABB-EC4A-4193-8F1C-D5B17F38ED61}" presName="root" presStyleCnt="0">
        <dgm:presLayoutVars>
          <dgm:dir/>
          <dgm:resizeHandles val="exact"/>
        </dgm:presLayoutVars>
      </dgm:prSet>
      <dgm:spPr/>
    </dgm:pt>
    <dgm:pt modelId="{D987C484-04FA-4A20-92D1-D5C252E62197}" type="pres">
      <dgm:prSet presAssocID="{3290998B-D8C9-4D7B-A903-BF754A1375C6}" presName="compNode" presStyleCnt="0"/>
      <dgm:spPr/>
    </dgm:pt>
    <dgm:pt modelId="{0362F57E-ECC1-42CD-B360-9483DCDD4B54}" type="pres">
      <dgm:prSet presAssocID="{3290998B-D8C9-4D7B-A903-BF754A1375C6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mputer"/>
        </a:ext>
      </dgm:extLst>
    </dgm:pt>
    <dgm:pt modelId="{2FDD2A21-BC79-41EC-809D-7172280E1B03}" type="pres">
      <dgm:prSet presAssocID="{3290998B-D8C9-4D7B-A903-BF754A1375C6}" presName="spaceRect" presStyleCnt="0"/>
      <dgm:spPr/>
    </dgm:pt>
    <dgm:pt modelId="{16357D99-8BAF-4760-8E43-D1993B62C1C2}" type="pres">
      <dgm:prSet presAssocID="{3290998B-D8C9-4D7B-A903-BF754A1375C6}" presName="textRect" presStyleLbl="revTx" presStyleIdx="0" presStyleCnt="4">
        <dgm:presLayoutVars>
          <dgm:chMax val="1"/>
          <dgm:chPref val="1"/>
        </dgm:presLayoutVars>
      </dgm:prSet>
      <dgm:spPr/>
    </dgm:pt>
    <dgm:pt modelId="{F9BEBCE6-EFFA-4785-AAFB-1627FBD03770}" type="pres">
      <dgm:prSet presAssocID="{3E1C4497-A27B-4AAC-AC63-712BA2305835}" presName="sibTrans" presStyleCnt="0"/>
      <dgm:spPr/>
    </dgm:pt>
    <dgm:pt modelId="{3D604A72-5C42-45DC-A808-974B12D40AFE}" type="pres">
      <dgm:prSet presAssocID="{626807EA-DDA3-4BBC-8720-D247A4D28D6C}" presName="compNode" presStyleCnt="0"/>
      <dgm:spPr/>
    </dgm:pt>
    <dgm:pt modelId="{9A609FFF-9409-4C4F-838A-84E9CE1145CD}" type="pres">
      <dgm:prSet presAssocID="{626807EA-DDA3-4BBC-8720-D247A4D28D6C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153DDC67-1DDE-4B03-8236-9F88E6A92768}" type="pres">
      <dgm:prSet presAssocID="{626807EA-DDA3-4BBC-8720-D247A4D28D6C}" presName="spaceRect" presStyleCnt="0"/>
      <dgm:spPr/>
    </dgm:pt>
    <dgm:pt modelId="{A5003FD7-72CA-4B5C-906D-90B360D161F5}" type="pres">
      <dgm:prSet presAssocID="{626807EA-DDA3-4BBC-8720-D247A4D28D6C}" presName="textRect" presStyleLbl="revTx" presStyleIdx="1" presStyleCnt="4">
        <dgm:presLayoutVars>
          <dgm:chMax val="1"/>
          <dgm:chPref val="1"/>
        </dgm:presLayoutVars>
      </dgm:prSet>
      <dgm:spPr/>
    </dgm:pt>
    <dgm:pt modelId="{CE5587A8-907A-41A9-A7F4-240D2590E8A5}" type="pres">
      <dgm:prSet presAssocID="{D8B261DB-FE80-4887-A226-DF0EE286229B}" presName="sibTrans" presStyleCnt="0"/>
      <dgm:spPr/>
    </dgm:pt>
    <dgm:pt modelId="{644922EE-6248-474C-87F0-98F922D20409}" type="pres">
      <dgm:prSet presAssocID="{3560A910-84D3-4A14-B943-57186FC3234B}" presName="compNode" presStyleCnt="0"/>
      <dgm:spPr/>
    </dgm:pt>
    <dgm:pt modelId="{E39CDD9B-22BD-496B-87BE-90D2D792D041}" type="pres">
      <dgm:prSet presAssocID="{3560A910-84D3-4A14-B943-57186FC3234B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D5266D29-BE50-4102-B81E-7D727FC0B93C}" type="pres">
      <dgm:prSet presAssocID="{3560A910-84D3-4A14-B943-57186FC3234B}" presName="spaceRect" presStyleCnt="0"/>
      <dgm:spPr/>
    </dgm:pt>
    <dgm:pt modelId="{A7A1E3A8-33C6-425A-A366-C92DD1EB0336}" type="pres">
      <dgm:prSet presAssocID="{3560A910-84D3-4A14-B943-57186FC3234B}" presName="textRect" presStyleLbl="revTx" presStyleIdx="2" presStyleCnt="4">
        <dgm:presLayoutVars>
          <dgm:chMax val="1"/>
          <dgm:chPref val="1"/>
        </dgm:presLayoutVars>
      </dgm:prSet>
      <dgm:spPr/>
    </dgm:pt>
    <dgm:pt modelId="{AC45F3D6-515B-43E6-97AB-CEEB0B9660FD}" type="pres">
      <dgm:prSet presAssocID="{5921112E-54B6-4F37-BD56-C4A3827E48B8}" presName="sibTrans" presStyleCnt="0"/>
      <dgm:spPr/>
    </dgm:pt>
    <dgm:pt modelId="{36693A9A-6A5C-4BFF-A68C-13174899603A}" type="pres">
      <dgm:prSet presAssocID="{198C2799-B642-4579-9D7F-6E14F19944A2}" presName="compNode" presStyleCnt="0"/>
      <dgm:spPr/>
    </dgm:pt>
    <dgm:pt modelId="{4DCF77BE-279F-4804-8DCA-70539C2315C1}" type="pres">
      <dgm:prSet presAssocID="{198C2799-B642-4579-9D7F-6E14F19944A2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ols"/>
        </a:ext>
      </dgm:extLst>
    </dgm:pt>
    <dgm:pt modelId="{7134ED03-3840-4360-9A65-16AB64F053C9}" type="pres">
      <dgm:prSet presAssocID="{198C2799-B642-4579-9D7F-6E14F19944A2}" presName="spaceRect" presStyleCnt="0"/>
      <dgm:spPr/>
    </dgm:pt>
    <dgm:pt modelId="{6BF2B99A-6FB8-419A-AAFE-1F8CA4456C17}" type="pres">
      <dgm:prSet presAssocID="{198C2799-B642-4579-9D7F-6E14F19944A2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17556D5E-BD49-4C2A-A21C-6A509B95C141}" srcId="{6A238ABB-EC4A-4193-8F1C-D5B17F38ED61}" destId="{3560A910-84D3-4A14-B943-57186FC3234B}" srcOrd="2" destOrd="0" parTransId="{027E920E-AC02-4C0C-8250-8812C2CE24B3}" sibTransId="{5921112E-54B6-4F37-BD56-C4A3827E48B8}"/>
    <dgm:cxn modelId="{C8B5AF45-2FCB-48E7-8878-7D25CEAD8058}" type="presOf" srcId="{3290998B-D8C9-4D7B-A903-BF754A1375C6}" destId="{16357D99-8BAF-4760-8E43-D1993B62C1C2}" srcOrd="0" destOrd="0" presId="urn:microsoft.com/office/officeart/2018/2/layout/IconLabelList"/>
    <dgm:cxn modelId="{7C609467-A0E3-45FC-B448-73FCC24D8EF3}" srcId="{6A238ABB-EC4A-4193-8F1C-D5B17F38ED61}" destId="{198C2799-B642-4579-9D7F-6E14F19944A2}" srcOrd="3" destOrd="0" parTransId="{D4139DD0-7C73-46A3-9F25-F4FD243EBA8F}" sibTransId="{15CE4F8B-CBEB-4F53-983C-3CD011F63425}"/>
    <dgm:cxn modelId="{2B1BDB93-5659-4854-B3DA-DE5E36630095}" type="presOf" srcId="{626807EA-DDA3-4BBC-8720-D247A4D28D6C}" destId="{A5003FD7-72CA-4B5C-906D-90B360D161F5}" srcOrd="0" destOrd="0" presId="urn:microsoft.com/office/officeart/2018/2/layout/IconLabelList"/>
    <dgm:cxn modelId="{98464B96-C370-4579-9D34-8CDC239CCC1E}" srcId="{6A238ABB-EC4A-4193-8F1C-D5B17F38ED61}" destId="{626807EA-DDA3-4BBC-8720-D247A4D28D6C}" srcOrd="1" destOrd="0" parTransId="{49609881-B30C-4BC9-93C3-D02A104DB4B9}" sibTransId="{D8B261DB-FE80-4887-A226-DF0EE286229B}"/>
    <dgm:cxn modelId="{720566A8-BA36-4B81-A262-A0195C2227F1}" srcId="{6A238ABB-EC4A-4193-8F1C-D5B17F38ED61}" destId="{3290998B-D8C9-4D7B-A903-BF754A1375C6}" srcOrd="0" destOrd="0" parTransId="{2B75B20D-9FE0-4EC4-A144-0170E6A304CE}" sibTransId="{3E1C4497-A27B-4AAC-AC63-712BA2305835}"/>
    <dgm:cxn modelId="{0F73B7A9-C35E-4548-A703-7BCB439BDD8A}" type="presOf" srcId="{3560A910-84D3-4A14-B943-57186FC3234B}" destId="{A7A1E3A8-33C6-425A-A366-C92DD1EB0336}" srcOrd="0" destOrd="0" presId="urn:microsoft.com/office/officeart/2018/2/layout/IconLabelList"/>
    <dgm:cxn modelId="{474043B4-E472-4145-8DC3-137F1CF66349}" type="presOf" srcId="{198C2799-B642-4579-9D7F-6E14F19944A2}" destId="{6BF2B99A-6FB8-419A-AAFE-1F8CA4456C17}" srcOrd="0" destOrd="0" presId="urn:microsoft.com/office/officeart/2018/2/layout/IconLabelList"/>
    <dgm:cxn modelId="{0B6A88D0-A64D-4279-BC37-3D3E70CAE55B}" type="presOf" srcId="{6A238ABB-EC4A-4193-8F1C-D5B17F38ED61}" destId="{FA333B88-3886-4F06-8184-8A62A39E4BF7}" srcOrd="0" destOrd="0" presId="urn:microsoft.com/office/officeart/2018/2/layout/IconLabelList"/>
    <dgm:cxn modelId="{F9D6A567-92DD-4621-9E95-C265B0FA341B}" type="presParOf" srcId="{FA333B88-3886-4F06-8184-8A62A39E4BF7}" destId="{D987C484-04FA-4A20-92D1-D5C252E62197}" srcOrd="0" destOrd="0" presId="urn:microsoft.com/office/officeart/2018/2/layout/IconLabelList"/>
    <dgm:cxn modelId="{D763D704-6B76-48CB-9C8A-C03427981392}" type="presParOf" srcId="{D987C484-04FA-4A20-92D1-D5C252E62197}" destId="{0362F57E-ECC1-42CD-B360-9483DCDD4B54}" srcOrd="0" destOrd="0" presId="urn:microsoft.com/office/officeart/2018/2/layout/IconLabelList"/>
    <dgm:cxn modelId="{01C522D8-1B51-4D03-887D-2C87A7B8CD87}" type="presParOf" srcId="{D987C484-04FA-4A20-92D1-D5C252E62197}" destId="{2FDD2A21-BC79-41EC-809D-7172280E1B03}" srcOrd="1" destOrd="0" presId="urn:microsoft.com/office/officeart/2018/2/layout/IconLabelList"/>
    <dgm:cxn modelId="{E37CA08B-4117-471C-B877-F36ABB35948C}" type="presParOf" srcId="{D987C484-04FA-4A20-92D1-D5C252E62197}" destId="{16357D99-8BAF-4760-8E43-D1993B62C1C2}" srcOrd="2" destOrd="0" presId="urn:microsoft.com/office/officeart/2018/2/layout/IconLabelList"/>
    <dgm:cxn modelId="{2989DC9B-6E43-4D87-A5F6-E1EA61B6E70A}" type="presParOf" srcId="{FA333B88-3886-4F06-8184-8A62A39E4BF7}" destId="{F9BEBCE6-EFFA-4785-AAFB-1627FBD03770}" srcOrd="1" destOrd="0" presId="urn:microsoft.com/office/officeart/2018/2/layout/IconLabelList"/>
    <dgm:cxn modelId="{ED9547FA-373E-42E7-8274-A84A475AFEFB}" type="presParOf" srcId="{FA333B88-3886-4F06-8184-8A62A39E4BF7}" destId="{3D604A72-5C42-45DC-A808-974B12D40AFE}" srcOrd="2" destOrd="0" presId="urn:microsoft.com/office/officeart/2018/2/layout/IconLabelList"/>
    <dgm:cxn modelId="{4061C163-2190-41AF-A4CA-9EB6777DC770}" type="presParOf" srcId="{3D604A72-5C42-45DC-A808-974B12D40AFE}" destId="{9A609FFF-9409-4C4F-838A-84E9CE1145CD}" srcOrd="0" destOrd="0" presId="urn:microsoft.com/office/officeart/2018/2/layout/IconLabelList"/>
    <dgm:cxn modelId="{01894D71-A220-4DE6-9449-821DF933D7CE}" type="presParOf" srcId="{3D604A72-5C42-45DC-A808-974B12D40AFE}" destId="{153DDC67-1DDE-4B03-8236-9F88E6A92768}" srcOrd="1" destOrd="0" presId="urn:microsoft.com/office/officeart/2018/2/layout/IconLabelList"/>
    <dgm:cxn modelId="{5DC3D91E-B251-4924-BF7A-76E6961333CC}" type="presParOf" srcId="{3D604A72-5C42-45DC-A808-974B12D40AFE}" destId="{A5003FD7-72CA-4B5C-906D-90B360D161F5}" srcOrd="2" destOrd="0" presId="urn:microsoft.com/office/officeart/2018/2/layout/IconLabelList"/>
    <dgm:cxn modelId="{6FB719C3-521B-4D40-930D-16103062B360}" type="presParOf" srcId="{FA333B88-3886-4F06-8184-8A62A39E4BF7}" destId="{CE5587A8-907A-41A9-A7F4-240D2590E8A5}" srcOrd="3" destOrd="0" presId="urn:microsoft.com/office/officeart/2018/2/layout/IconLabelList"/>
    <dgm:cxn modelId="{7E00FE4C-1462-45F6-9D96-80CCD93A57F4}" type="presParOf" srcId="{FA333B88-3886-4F06-8184-8A62A39E4BF7}" destId="{644922EE-6248-474C-87F0-98F922D20409}" srcOrd="4" destOrd="0" presId="urn:microsoft.com/office/officeart/2018/2/layout/IconLabelList"/>
    <dgm:cxn modelId="{8408AC92-C704-426D-A7A0-8890F87767E9}" type="presParOf" srcId="{644922EE-6248-474C-87F0-98F922D20409}" destId="{E39CDD9B-22BD-496B-87BE-90D2D792D041}" srcOrd="0" destOrd="0" presId="urn:microsoft.com/office/officeart/2018/2/layout/IconLabelList"/>
    <dgm:cxn modelId="{746B205D-56B8-4534-B512-EB44817F9174}" type="presParOf" srcId="{644922EE-6248-474C-87F0-98F922D20409}" destId="{D5266D29-BE50-4102-B81E-7D727FC0B93C}" srcOrd="1" destOrd="0" presId="urn:microsoft.com/office/officeart/2018/2/layout/IconLabelList"/>
    <dgm:cxn modelId="{B1F81644-C48B-448D-A3E0-537D822F627F}" type="presParOf" srcId="{644922EE-6248-474C-87F0-98F922D20409}" destId="{A7A1E3A8-33C6-425A-A366-C92DD1EB0336}" srcOrd="2" destOrd="0" presId="urn:microsoft.com/office/officeart/2018/2/layout/IconLabelList"/>
    <dgm:cxn modelId="{4A3474BA-1449-4CEB-8658-221407DB824D}" type="presParOf" srcId="{FA333B88-3886-4F06-8184-8A62A39E4BF7}" destId="{AC45F3D6-515B-43E6-97AB-CEEB0B9660FD}" srcOrd="5" destOrd="0" presId="urn:microsoft.com/office/officeart/2018/2/layout/IconLabelList"/>
    <dgm:cxn modelId="{649A612F-302F-4411-8451-25780B2BE108}" type="presParOf" srcId="{FA333B88-3886-4F06-8184-8A62A39E4BF7}" destId="{36693A9A-6A5C-4BFF-A68C-13174899603A}" srcOrd="6" destOrd="0" presId="urn:microsoft.com/office/officeart/2018/2/layout/IconLabelList"/>
    <dgm:cxn modelId="{DD8E93E8-F4F5-402A-BE41-DB6C0AF7AFA7}" type="presParOf" srcId="{36693A9A-6A5C-4BFF-A68C-13174899603A}" destId="{4DCF77BE-279F-4804-8DCA-70539C2315C1}" srcOrd="0" destOrd="0" presId="urn:microsoft.com/office/officeart/2018/2/layout/IconLabelList"/>
    <dgm:cxn modelId="{E98D1B2B-C9C6-4C7B-AFDC-FB966AF8C999}" type="presParOf" srcId="{36693A9A-6A5C-4BFF-A68C-13174899603A}" destId="{7134ED03-3840-4360-9A65-16AB64F053C9}" srcOrd="1" destOrd="0" presId="urn:microsoft.com/office/officeart/2018/2/layout/IconLabelList"/>
    <dgm:cxn modelId="{DE69362C-6727-4FAE-B0D9-6CDC1C2A115D}" type="presParOf" srcId="{36693A9A-6A5C-4BFF-A68C-13174899603A}" destId="{6BF2B99A-6FB8-419A-AAFE-1F8CA4456C17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C242DB-5B3F-4163-AD6B-3BA900D27CF7}">
      <dsp:nvSpPr>
        <dsp:cNvPr id="0" name=""/>
        <dsp:cNvSpPr/>
      </dsp:nvSpPr>
      <dsp:spPr>
        <a:xfrm>
          <a:off x="478800" y="894438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2BBD18-8117-49A6-AF75-03500FA5C850}">
      <dsp:nvSpPr>
        <dsp:cNvPr id="0" name=""/>
        <dsp:cNvSpPr/>
      </dsp:nvSpPr>
      <dsp:spPr>
        <a:xfrm>
          <a:off x="712800" y="1128438"/>
          <a:ext cx="630000" cy="63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2732CB-E125-4FDE-8671-E6100D5CF628}">
      <dsp:nvSpPr>
        <dsp:cNvPr id="0" name=""/>
        <dsp:cNvSpPr/>
      </dsp:nvSpPr>
      <dsp:spPr>
        <a:xfrm>
          <a:off x="127800" y="2334438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/>
            <a:t>IT Priorities</a:t>
          </a:r>
        </a:p>
      </dsp:txBody>
      <dsp:txXfrm>
        <a:off x="127800" y="2334438"/>
        <a:ext cx="1800000" cy="720000"/>
      </dsp:txXfrm>
    </dsp:sp>
    <dsp:sp modelId="{2A0549D7-6504-4B1D-ACBC-C11499D9A484}">
      <dsp:nvSpPr>
        <dsp:cNvPr id="0" name=""/>
        <dsp:cNvSpPr/>
      </dsp:nvSpPr>
      <dsp:spPr>
        <a:xfrm>
          <a:off x="2593800" y="894438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FE3FB1-5A0B-4AAC-A682-77E6AB05E01A}">
      <dsp:nvSpPr>
        <dsp:cNvPr id="0" name=""/>
        <dsp:cNvSpPr/>
      </dsp:nvSpPr>
      <dsp:spPr>
        <a:xfrm>
          <a:off x="2827800" y="1128438"/>
          <a:ext cx="630000" cy="63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921679-8681-414E-867C-1E76FE33A44F}">
      <dsp:nvSpPr>
        <dsp:cNvPr id="0" name=""/>
        <dsp:cNvSpPr/>
      </dsp:nvSpPr>
      <dsp:spPr>
        <a:xfrm>
          <a:off x="2242800" y="2334438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/>
            <a:t>New Backup System</a:t>
          </a:r>
        </a:p>
      </dsp:txBody>
      <dsp:txXfrm>
        <a:off x="2242800" y="2334438"/>
        <a:ext cx="1800000" cy="720000"/>
      </dsp:txXfrm>
    </dsp:sp>
    <dsp:sp modelId="{0924606E-CD9F-40C1-A3D5-4C75CDE745C1}">
      <dsp:nvSpPr>
        <dsp:cNvPr id="0" name=""/>
        <dsp:cNvSpPr/>
      </dsp:nvSpPr>
      <dsp:spPr>
        <a:xfrm>
          <a:off x="4708800" y="894438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FE9FFD-A4CD-4D87-84D5-ECCEA9347F35}">
      <dsp:nvSpPr>
        <dsp:cNvPr id="0" name=""/>
        <dsp:cNvSpPr/>
      </dsp:nvSpPr>
      <dsp:spPr>
        <a:xfrm>
          <a:off x="4942800" y="1128438"/>
          <a:ext cx="630000" cy="6300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79454A-09F2-4AA8-B930-45C6822F753D}">
      <dsp:nvSpPr>
        <dsp:cNvPr id="0" name=""/>
        <dsp:cNvSpPr/>
      </dsp:nvSpPr>
      <dsp:spPr>
        <a:xfrm>
          <a:off x="4357800" y="2334438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/>
            <a:t>New CryoSPARC Systems</a:t>
          </a:r>
        </a:p>
      </dsp:txBody>
      <dsp:txXfrm>
        <a:off x="4357800" y="2334438"/>
        <a:ext cx="1800000" cy="720000"/>
      </dsp:txXfrm>
    </dsp:sp>
    <dsp:sp modelId="{BB554968-7124-43A1-A29E-619852E7ACB3}">
      <dsp:nvSpPr>
        <dsp:cNvPr id="0" name=""/>
        <dsp:cNvSpPr/>
      </dsp:nvSpPr>
      <dsp:spPr>
        <a:xfrm>
          <a:off x="6823800" y="894438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C53DAA-3A2B-47FA-9B93-598C465046F5}">
      <dsp:nvSpPr>
        <dsp:cNvPr id="0" name=""/>
        <dsp:cNvSpPr/>
      </dsp:nvSpPr>
      <dsp:spPr>
        <a:xfrm>
          <a:off x="7057800" y="1128438"/>
          <a:ext cx="630000" cy="63000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3A26DD-E918-4360-AF0B-853D26077AB8}">
      <dsp:nvSpPr>
        <dsp:cNvPr id="0" name=""/>
        <dsp:cNvSpPr/>
      </dsp:nvSpPr>
      <dsp:spPr>
        <a:xfrm>
          <a:off x="6472800" y="2334438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/>
            <a:t>Workstation Move Update</a:t>
          </a:r>
        </a:p>
      </dsp:txBody>
      <dsp:txXfrm>
        <a:off x="6472800" y="2334438"/>
        <a:ext cx="1800000" cy="720000"/>
      </dsp:txXfrm>
    </dsp:sp>
    <dsp:sp modelId="{A14B2FF9-CC1E-4E3B-A6C2-B2D0833EE8E4}">
      <dsp:nvSpPr>
        <dsp:cNvPr id="0" name=""/>
        <dsp:cNvSpPr/>
      </dsp:nvSpPr>
      <dsp:spPr>
        <a:xfrm>
          <a:off x="8938800" y="894438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66C1BB-EE12-41D0-8949-DC8A7A1F09DB}">
      <dsp:nvSpPr>
        <dsp:cNvPr id="0" name=""/>
        <dsp:cNvSpPr/>
      </dsp:nvSpPr>
      <dsp:spPr>
        <a:xfrm>
          <a:off x="9172800" y="1128438"/>
          <a:ext cx="630000" cy="630000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50C886-270E-4BFB-95D6-31963F63260F}">
      <dsp:nvSpPr>
        <dsp:cNvPr id="0" name=""/>
        <dsp:cNvSpPr/>
      </dsp:nvSpPr>
      <dsp:spPr>
        <a:xfrm>
          <a:off x="8587800" y="2334438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/>
            <a:t>Archiving Update</a:t>
          </a:r>
        </a:p>
      </dsp:txBody>
      <dsp:txXfrm>
        <a:off x="8587800" y="2334438"/>
        <a:ext cx="1800000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62F57E-ECC1-42CD-B360-9483DCDD4B54}">
      <dsp:nvSpPr>
        <dsp:cNvPr id="0" name=""/>
        <dsp:cNvSpPr/>
      </dsp:nvSpPr>
      <dsp:spPr>
        <a:xfrm>
          <a:off x="752566" y="1045320"/>
          <a:ext cx="1066720" cy="106672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357D99-8BAF-4760-8E43-D1993B62C1C2}">
      <dsp:nvSpPr>
        <dsp:cNvPr id="0" name=""/>
        <dsp:cNvSpPr/>
      </dsp:nvSpPr>
      <dsp:spPr>
        <a:xfrm>
          <a:off x="100682" y="2427484"/>
          <a:ext cx="237048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Workstation network move complete</a:t>
          </a:r>
        </a:p>
      </dsp:txBody>
      <dsp:txXfrm>
        <a:off x="100682" y="2427484"/>
        <a:ext cx="2370489" cy="720000"/>
      </dsp:txXfrm>
    </dsp:sp>
    <dsp:sp modelId="{9A609FFF-9409-4C4F-838A-84E9CE1145CD}">
      <dsp:nvSpPr>
        <dsp:cNvPr id="0" name=""/>
        <dsp:cNvSpPr/>
      </dsp:nvSpPr>
      <dsp:spPr>
        <a:xfrm>
          <a:off x="3537891" y="1045320"/>
          <a:ext cx="1066720" cy="106672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003FD7-72CA-4B5C-906D-90B360D161F5}">
      <dsp:nvSpPr>
        <dsp:cNvPr id="0" name=""/>
        <dsp:cNvSpPr/>
      </dsp:nvSpPr>
      <dsp:spPr>
        <a:xfrm>
          <a:off x="2886007" y="2427484"/>
          <a:ext cx="237048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Will need to move remaining systems in the future</a:t>
          </a:r>
        </a:p>
      </dsp:txBody>
      <dsp:txXfrm>
        <a:off x="2886007" y="2427484"/>
        <a:ext cx="2370489" cy="720000"/>
      </dsp:txXfrm>
    </dsp:sp>
    <dsp:sp modelId="{E39CDD9B-22BD-496B-87BE-90D2D792D041}">
      <dsp:nvSpPr>
        <dsp:cNvPr id="0" name=""/>
        <dsp:cNvSpPr/>
      </dsp:nvSpPr>
      <dsp:spPr>
        <a:xfrm>
          <a:off x="6323216" y="1045320"/>
          <a:ext cx="1066720" cy="106672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A1E3A8-33C6-425A-A366-C92DD1EB0336}">
      <dsp:nvSpPr>
        <dsp:cNvPr id="0" name=""/>
        <dsp:cNvSpPr/>
      </dsp:nvSpPr>
      <dsp:spPr>
        <a:xfrm>
          <a:off x="5671332" y="2427484"/>
          <a:ext cx="237048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Archiving is in progress</a:t>
          </a:r>
        </a:p>
      </dsp:txBody>
      <dsp:txXfrm>
        <a:off x="5671332" y="2427484"/>
        <a:ext cx="2370489" cy="720000"/>
      </dsp:txXfrm>
    </dsp:sp>
    <dsp:sp modelId="{4DCF77BE-279F-4804-8DCA-70539C2315C1}">
      <dsp:nvSpPr>
        <dsp:cNvPr id="0" name=""/>
        <dsp:cNvSpPr/>
      </dsp:nvSpPr>
      <dsp:spPr>
        <a:xfrm>
          <a:off x="9108541" y="1045320"/>
          <a:ext cx="1066720" cy="106672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F2B99A-6FB8-419A-AAFE-1F8CA4456C17}">
      <dsp:nvSpPr>
        <dsp:cNvPr id="0" name=""/>
        <dsp:cNvSpPr/>
      </dsp:nvSpPr>
      <dsp:spPr>
        <a:xfrm>
          <a:off x="8456657" y="2427484"/>
          <a:ext cx="237048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Maintenance operations ongoing with Cerebro drives</a:t>
          </a:r>
        </a:p>
      </dsp:txBody>
      <dsp:txXfrm>
        <a:off x="8456657" y="2427484"/>
        <a:ext cx="2370489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80E23-6B91-7155-F896-12FD6C5B36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603E1D-49FD-8F80-BDD3-D903BCB95C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4D355A-55E7-94BA-E00E-14A35BE92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BBCD7-7031-4EFB-9763-1335A04394AC}" type="datetimeFigureOut">
              <a:rPr lang="en-US" smtClean="0"/>
              <a:t>4/9/2024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B214DA-DD93-0426-09B2-906B5E0A7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CE85B-FA64-C117-A75C-6A3ACD1F6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028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E0390-05D5-3ADD-377F-387AEFE09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DF53BA-F424-2C9F-DA14-F9BC71F489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F8F555-B94B-CCCB-0D4B-1476E9119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BBCD7-7031-4EFB-9763-1335A04394AC}" type="datetimeFigureOut">
              <a:rPr lang="en-US" smtClean="0"/>
              <a:t>4/9/2024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0FDD7C-3823-0C7A-CB81-B35EB3F38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C40B83-15CD-6595-0DBE-300D14F73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59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91CA2C-A461-210E-4249-28C74D6FDD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568248-F08C-6AF3-450E-895F6C8FED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D93AC2-DC37-7805-5E8E-6A56D7E8A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BBCD7-7031-4EFB-9763-1335A04394AC}" type="datetimeFigureOut">
              <a:rPr lang="en-US" smtClean="0"/>
              <a:t>4/9/2024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CCC8BD-4C90-D478-24E2-727E9EC7E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259DCA-0916-7AF7-E173-9D2114C80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119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A2F8A-AE39-9B4A-C728-AC6285C4E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B715D5-74D5-C396-3549-906A710E07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BE5BAF-1996-8CB9-0458-AF005CC1B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BBCD7-7031-4EFB-9763-1335A04394AC}" type="datetimeFigureOut">
              <a:rPr lang="en-US" smtClean="0"/>
              <a:t>4/9/2024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238673-7A4C-379B-6282-4C63002B8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0C8B7-A910-B1A7-1975-02E35ACCC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795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7E1AB9-B525-5487-CA88-487789296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DCF2DC-6443-68BA-D8A5-E5C109C82C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069A23-0EB8-30B2-C7A0-A1F0DD8EA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BBCD7-7031-4EFB-9763-1335A04394AC}" type="datetimeFigureOut">
              <a:rPr lang="en-US" smtClean="0"/>
              <a:t>4/9/2024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866009-DB0A-747D-5778-9A570498B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3E9E78-E5DD-A596-9623-084450D94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106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CB8AF-D26B-B9A1-ADF6-038583E85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22A181-49A6-620C-1660-1853769840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B293D6-30E9-DBBC-E12C-A5D921A3D6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68A365-F6EC-C0F5-AAC3-89B6737E1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BBCD7-7031-4EFB-9763-1335A04394AC}" type="datetimeFigureOut">
              <a:rPr lang="en-US" smtClean="0"/>
              <a:t>4/9/2024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111232-897D-3613-FBFD-007B24DE6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DD57C8-F375-8E68-8228-5BB361117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634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EC839-132D-F0E0-597C-A86AC46EC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628FCC-9D2C-611F-C8CB-6544D8E565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1F51F9-25C3-01EA-AF14-778C708A54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22CCE5-2B14-960B-036C-583C516215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2F813D-4062-8566-8325-67B53C22AE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00C835-8B5A-453D-E2CC-F69C74C89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BBCD7-7031-4EFB-9763-1335A04394AC}" type="datetimeFigureOut">
              <a:rPr lang="en-US" smtClean="0"/>
              <a:t>4/9/2024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3CF6B7-0977-2B5B-CB38-1DFF91D57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089119-3866-7063-6A21-4A40DB639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655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B7605-7D78-9B29-1D71-18E5E7953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91936E-245F-3B89-8E06-55596A974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BBCD7-7031-4EFB-9763-1335A04394AC}" type="datetimeFigureOut">
              <a:rPr lang="en-US" smtClean="0"/>
              <a:t>4/9/2024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17A00B-0188-FD67-4D24-7C06344F0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669583-6374-7474-C9F5-939D64278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275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BE1A6A-D6CC-1D4A-B0B5-00F327376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BBCD7-7031-4EFB-9763-1335A04394AC}" type="datetimeFigureOut">
              <a:rPr lang="en-US" smtClean="0"/>
              <a:t>4/9/2024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1911E5-BD19-9E4D-57E5-B4E6B76DC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C6D31C-3D46-8575-8212-C52DA575A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106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FEF0C-B5AA-77EA-8B34-65E72469C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E9E54A-3737-B964-0565-1DF84211DF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EE137F-ADEF-B4BF-E2A7-80C7F73B14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F341AE-BE32-5B32-6AFA-4F0BCFE06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BBCD7-7031-4EFB-9763-1335A04394AC}" type="datetimeFigureOut">
              <a:rPr lang="en-US" smtClean="0"/>
              <a:t>4/9/2024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7DDDA6-C785-C086-0667-6D83CE15F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7B18D4-ED80-DBB7-D0FB-A3D4A4D8D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030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2469D-95E3-5FD8-127D-8185DE61C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42E2A5-6C39-B9CB-451F-3E51E8A6A7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723BD5-6B04-D09A-58A6-B52ECFCA36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A0BEB4-A221-76C8-EFE8-32FFF6E6A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BBCD7-7031-4EFB-9763-1335A04394AC}" type="datetimeFigureOut">
              <a:rPr lang="en-US" smtClean="0"/>
              <a:t>4/9/2024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74EA79-8BE9-E8FB-ADB4-1FBD537FC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6E74D2-7158-5DD0-40AE-30A602A7B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675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839D70-A345-1615-C1AE-A6A64976E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97E0CD-8F5A-40D4-454D-A97E61D5A3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D0F965-D5FC-524F-F1D1-B8407C0269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EBBCD7-7031-4EFB-9763-1335A04394AC}" type="datetimeFigureOut">
              <a:rPr lang="en-US" smtClean="0"/>
              <a:t>4/9/2024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85A61A-8800-BEDF-09DB-98547B332B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3E13C7-76B8-EC1D-E6E4-9232320DF7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C000FAE-282C-4D02-8F34-19CFD8D65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149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5E7AA7E8-8006-4E1F-A566-FCF37EE6F3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105A5B-96CF-0713-5211-EB1A4475E7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2910" y="1598246"/>
            <a:ext cx="4626709" cy="5122985"/>
          </a:xfrm>
        </p:spPr>
        <p:txBody>
          <a:bodyPr anchor="t">
            <a:normAutofit/>
          </a:bodyPr>
          <a:lstStyle/>
          <a:p>
            <a:pPr algn="r"/>
            <a:r>
              <a:rPr lang="en-US" sz="8000">
                <a:solidFill>
                  <a:srgbClr val="FFFFFF"/>
                </a:solidFill>
              </a:rPr>
              <a:t>CryoEM IT PI Meeting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64ADED-A862-E45C-C382-2C2B733282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2994" y="1590840"/>
            <a:ext cx="5672176" cy="5095221"/>
          </a:xfrm>
        </p:spPr>
        <p:txBody>
          <a:bodyPr>
            <a:normAutofit/>
          </a:bodyPr>
          <a:lstStyle/>
          <a:p>
            <a:pPr algn="l"/>
            <a:r>
              <a:rPr lang="en-US" sz="4400">
                <a:solidFill>
                  <a:srgbClr val="FFFFFF"/>
                </a:solidFill>
              </a:rPr>
              <a:t>4/9/2024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47322" y="1589368"/>
            <a:ext cx="0" cy="5259754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8802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5DB3719-6FDC-4E5D-891D-FF40B7300F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D6D4F5-F330-3AA2-5734-9F784DFAA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/>
              <a:t>Agenda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E0CBAC23-2E3F-4A90-BA59-F8299F6A5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1865313"/>
            <a:ext cx="10424160" cy="18288"/>
          </a:xfrm>
          <a:custGeom>
            <a:avLst/>
            <a:gdLst>
              <a:gd name="connsiteX0" fmla="*/ 0 w 10424160"/>
              <a:gd name="connsiteY0" fmla="*/ 0 h 18288"/>
              <a:gd name="connsiteX1" fmla="*/ 903427 w 10424160"/>
              <a:gd name="connsiteY1" fmla="*/ 0 h 18288"/>
              <a:gd name="connsiteX2" fmla="*/ 1389888 w 10424160"/>
              <a:gd name="connsiteY2" fmla="*/ 0 h 18288"/>
              <a:gd name="connsiteX3" fmla="*/ 2189074 w 10424160"/>
              <a:gd name="connsiteY3" fmla="*/ 0 h 18288"/>
              <a:gd name="connsiteX4" fmla="*/ 2675534 w 10424160"/>
              <a:gd name="connsiteY4" fmla="*/ 0 h 18288"/>
              <a:gd name="connsiteX5" fmla="*/ 3370478 w 10424160"/>
              <a:gd name="connsiteY5" fmla="*/ 0 h 18288"/>
              <a:gd name="connsiteX6" fmla="*/ 4169664 w 10424160"/>
              <a:gd name="connsiteY6" fmla="*/ 0 h 18288"/>
              <a:gd name="connsiteX7" fmla="*/ 4551883 w 10424160"/>
              <a:gd name="connsiteY7" fmla="*/ 0 h 18288"/>
              <a:gd name="connsiteX8" fmla="*/ 4934102 w 10424160"/>
              <a:gd name="connsiteY8" fmla="*/ 0 h 18288"/>
              <a:gd name="connsiteX9" fmla="*/ 5837530 w 10424160"/>
              <a:gd name="connsiteY9" fmla="*/ 0 h 18288"/>
              <a:gd name="connsiteX10" fmla="*/ 6532474 w 10424160"/>
              <a:gd name="connsiteY10" fmla="*/ 0 h 18288"/>
              <a:gd name="connsiteX11" fmla="*/ 6914693 w 10424160"/>
              <a:gd name="connsiteY11" fmla="*/ 0 h 18288"/>
              <a:gd name="connsiteX12" fmla="*/ 7609637 w 10424160"/>
              <a:gd name="connsiteY12" fmla="*/ 0 h 18288"/>
              <a:gd name="connsiteX13" fmla="*/ 8513064 w 10424160"/>
              <a:gd name="connsiteY13" fmla="*/ 0 h 18288"/>
              <a:gd name="connsiteX14" fmla="*/ 9103766 w 10424160"/>
              <a:gd name="connsiteY14" fmla="*/ 0 h 18288"/>
              <a:gd name="connsiteX15" fmla="*/ 9694469 w 10424160"/>
              <a:gd name="connsiteY15" fmla="*/ 0 h 18288"/>
              <a:gd name="connsiteX16" fmla="*/ 10424160 w 10424160"/>
              <a:gd name="connsiteY16" fmla="*/ 0 h 18288"/>
              <a:gd name="connsiteX17" fmla="*/ 10424160 w 10424160"/>
              <a:gd name="connsiteY17" fmla="*/ 18288 h 18288"/>
              <a:gd name="connsiteX18" fmla="*/ 9729216 w 10424160"/>
              <a:gd name="connsiteY18" fmla="*/ 18288 h 18288"/>
              <a:gd name="connsiteX19" fmla="*/ 8930030 w 10424160"/>
              <a:gd name="connsiteY19" fmla="*/ 18288 h 18288"/>
              <a:gd name="connsiteX20" fmla="*/ 8130845 w 10424160"/>
              <a:gd name="connsiteY20" fmla="*/ 18288 h 18288"/>
              <a:gd name="connsiteX21" fmla="*/ 7644384 w 10424160"/>
              <a:gd name="connsiteY21" fmla="*/ 18288 h 18288"/>
              <a:gd name="connsiteX22" fmla="*/ 6740957 w 10424160"/>
              <a:gd name="connsiteY22" fmla="*/ 18288 h 18288"/>
              <a:gd name="connsiteX23" fmla="*/ 6046013 w 10424160"/>
              <a:gd name="connsiteY23" fmla="*/ 18288 h 18288"/>
              <a:gd name="connsiteX24" fmla="*/ 5663794 w 10424160"/>
              <a:gd name="connsiteY24" fmla="*/ 18288 h 18288"/>
              <a:gd name="connsiteX25" fmla="*/ 4968850 w 10424160"/>
              <a:gd name="connsiteY25" fmla="*/ 18288 h 18288"/>
              <a:gd name="connsiteX26" fmla="*/ 4378147 w 10424160"/>
              <a:gd name="connsiteY26" fmla="*/ 18288 h 18288"/>
              <a:gd name="connsiteX27" fmla="*/ 3787445 w 10424160"/>
              <a:gd name="connsiteY27" fmla="*/ 18288 h 18288"/>
              <a:gd name="connsiteX28" fmla="*/ 3196742 w 10424160"/>
              <a:gd name="connsiteY28" fmla="*/ 18288 h 18288"/>
              <a:gd name="connsiteX29" fmla="*/ 2606040 w 10424160"/>
              <a:gd name="connsiteY29" fmla="*/ 18288 h 18288"/>
              <a:gd name="connsiteX30" fmla="*/ 1806854 w 10424160"/>
              <a:gd name="connsiteY30" fmla="*/ 18288 h 18288"/>
              <a:gd name="connsiteX31" fmla="*/ 1111910 w 10424160"/>
              <a:gd name="connsiteY31" fmla="*/ 18288 h 18288"/>
              <a:gd name="connsiteX32" fmla="*/ 729691 w 10424160"/>
              <a:gd name="connsiteY32" fmla="*/ 18288 h 18288"/>
              <a:gd name="connsiteX33" fmla="*/ 0 w 10424160"/>
              <a:gd name="connsiteY33" fmla="*/ 18288 h 18288"/>
              <a:gd name="connsiteX34" fmla="*/ 0 w 10424160"/>
              <a:gd name="connsiteY3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4160" h="18288" fill="none" extrusionOk="0">
                <a:moveTo>
                  <a:pt x="0" y="0"/>
                </a:moveTo>
                <a:cubicBezTo>
                  <a:pt x="251416" y="-3874"/>
                  <a:pt x="479411" y="-20508"/>
                  <a:pt x="903427" y="0"/>
                </a:cubicBezTo>
                <a:cubicBezTo>
                  <a:pt x="1327443" y="20508"/>
                  <a:pt x="1177990" y="-7387"/>
                  <a:pt x="1389888" y="0"/>
                </a:cubicBezTo>
                <a:cubicBezTo>
                  <a:pt x="1601786" y="7387"/>
                  <a:pt x="1928602" y="-6697"/>
                  <a:pt x="2189074" y="0"/>
                </a:cubicBezTo>
                <a:cubicBezTo>
                  <a:pt x="2449546" y="6697"/>
                  <a:pt x="2440085" y="-21144"/>
                  <a:pt x="2675534" y="0"/>
                </a:cubicBezTo>
                <a:cubicBezTo>
                  <a:pt x="2910983" y="21144"/>
                  <a:pt x="3026158" y="-11124"/>
                  <a:pt x="3370478" y="0"/>
                </a:cubicBezTo>
                <a:cubicBezTo>
                  <a:pt x="3714798" y="11124"/>
                  <a:pt x="3864539" y="-10660"/>
                  <a:pt x="4169664" y="0"/>
                </a:cubicBezTo>
                <a:cubicBezTo>
                  <a:pt x="4474789" y="10660"/>
                  <a:pt x="4471218" y="16488"/>
                  <a:pt x="4551883" y="0"/>
                </a:cubicBezTo>
                <a:cubicBezTo>
                  <a:pt x="4632548" y="-16488"/>
                  <a:pt x="4786830" y="7986"/>
                  <a:pt x="4934102" y="0"/>
                </a:cubicBezTo>
                <a:cubicBezTo>
                  <a:pt x="5081374" y="-7986"/>
                  <a:pt x="5575881" y="-33003"/>
                  <a:pt x="5837530" y="0"/>
                </a:cubicBezTo>
                <a:cubicBezTo>
                  <a:pt x="6099179" y="33003"/>
                  <a:pt x="6305895" y="14170"/>
                  <a:pt x="6532474" y="0"/>
                </a:cubicBezTo>
                <a:cubicBezTo>
                  <a:pt x="6759053" y="-14170"/>
                  <a:pt x="6726707" y="16121"/>
                  <a:pt x="6914693" y="0"/>
                </a:cubicBezTo>
                <a:cubicBezTo>
                  <a:pt x="7102679" y="-16121"/>
                  <a:pt x="7397857" y="32594"/>
                  <a:pt x="7609637" y="0"/>
                </a:cubicBezTo>
                <a:cubicBezTo>
                  <a:pt x="7821417" y="-32594"/>
                  <a:pt x="8141235" y="-3745"/>
                  <a:pt x="8513064" y="0"/>
                </a:cubicBezTo>
                <a:cubicBezTo>
                  <a:pt x="8884893" y="3745"/>
                  <a:pt x="8877548" y="3359"/>
                  <a:pt x="9103766" y="0"/>
                </a:cubicBezTo>
                <a:cubicBezTo>
                  <a:pt x="9329984" y="-3359"/>
                  <a:pt x="9545570" y="-17843"/>
                  <a:pt x="9694469" y="0"/>
                </a:cubicBezTo>
                <a:cubicBezTo>
                  <a:pt x="9843368" y="17843"/>
                  <a:pt x="10162477" y="-1217"/>
                  <a:pt x="10424160" y="0"/>
                </a:cubicBezTo>
                <a:cubicBezTo>
                  <a:pt x="10424498" y="7640"/>
                  <a:pt x="10423710" y="11289"/>
                  <a:pt x="10424160" y="18288"/>
                </a:cubicBezTo>
                <a:cubicBezTo>
                  <a:pt x="10184680" y="20716"/>
                  <a:pt x="10034768" y="-9357"/>
                  <a:pt x="9729216" y="18288"/>
                </a:cubicBezTo>
                <a:cubicBezTo>
                  <a:pt x="9423664" y="45933"/>
                  <a:pt x="9309220" y="36372"/>
                  <a:pt x="8930030" y="18288"/>
                </a:cubicBezTo>
                <a:cubicBezTo>
                  <a:pt x="8550840" y="204"/>
                  <a:pt x="8513376" y="34707"/>
                  <a:pt x="8130845" y="18288"/>
                </a:cubicBezTo>
                <a:cubicBezTo>
                  <a:pt x="7748315" y="1869"/>
                  <a:pt x="7864674" y="19659"/>
                  <a:pt x="7644384" y="18288"/>
                </a:cubicBezTo>
                <a:cubicBezTo>
                  <a:pt x="7424094" y="16917"/>
                  <a:pt x="6947001" y="55680"/>
                  <a:pt x="6740957" y="18288"/>
                </a:cubicBezTo>
                <a:cubicBezTo>
                  <a:pt x="6534913" y="-19104"/>
                  <a:pt x="6313809" y="33391"/>
                  <a:pt x="6046013" y="18288"/>
                </a:cubicBezTo>
                <a:cubicBezTo>
                  <a:pt x="5778217" y="3185"/>
                  <a:pt x="5786775" y="1439"/>
                  <a:pt x="5663794" y="18288"/>
                </a:cubicBezTo>
                <a:cubicBezTo>
                  <a:pt x="5540813" y="35137"/>
                  <a:pt x="5204724" y="25434"/>
                  <a:pt x="4968850" y="18288"/>
                </a:cubicBezTo>
                <a:cubicBezTo>
                  <a:pt x="4732976" y="11142"/>
                  <a:pt x="4559928" y="34568"/>
                  <a:pt x="4378147" y="18288"/>
                </a:cubicBezTo>
                <a:cubicBezTo>
                  <a:pt x="4196366" y="2008"/>
                  <a:pt x="3992200" y="35409"/>
                  <a:pt x="3787445" y="18288"/>
                </a:cubicBezTo>
                <a:cubicBezTo>
                  <a:pt x="3582690" y="1167"/>
                  <a:pt x="3488876" y="-7583"/>
                  <a:pt x="3196742" y="18288"/>
                </a:cubicBezTo>
                <a:cubicBezTo>
                  <a:pt x="2904608" y="44159"/>
                  <a:pt x="2729828" y="45906"/>
                  <a:pt x="2606040" y="18288"/>
                </a:cubicBezTo>
                <a:cubicBezTo>
                  <a:pt x="2482252" y="-9330"/>
                  <a:pt x="2000672" y="-5498"/>
                  <a:pt x="1806854" y="18288"/>
                </a:cubicBezTo>
                <a:cubicBezTo>
                  <a:pt x="1613036" y="42074"/>
                  <a:pt x="1310933" y="-4240"/>
                  <a:pt x="1111910" y="18288"/>
                </a:cubicBezTo>
                <a:cubicBezTo>
                  <a:pt x="912887" y="40816"/>
                  <a:pt x="891560" y="1701"/>
                  <a:pt x="729691" y="18288"/>
                </a:cubicBezTo>
                <a:cubicBezTo>
                  <a:pt x="567822" y="34875"/>
                  <a:pt x="203025" y="34462"/>
                  <a:pt x="0" y="18288"/>
                </a:cubicBezTo>
                <a:cubicBezTo>
                  <a:pt x="-82" y="11708"/>
                  <a:pt x="-178" y="8956"/>
                  <a:pt x="0" y="0"/>
                </a:cubicBezTo>
                <a:close/>
              </a:path>
              <a:path w="10424160" h="18288" stroke="0" extrusionOk="0">
                <a:moveTo>
                  <a:pt x="0" y="0"/>
                </a:moveTo>
                <a:cubicBezTo>
                  <a:pt x="119910" y="17195"/>
                  <a:pt x="345032" y="1652"/>
                  <a:pt x="590702" y="0"/>
                </a:cubicBezTo>
                <a:cubicBezTo>
                  <a:pt x="836372" y="-1652"/>
                  <a:pt x="830717" y="-10944"/>
                  <a:pt x="972922" y="0"/>
                </a:cubicBezTo>
                <a:cubicBezTo>
                  <a:pt x="1115127" y="10944"/>
                  <a:pt x="1638708" y="17269"/>
                  <a:pt x="1876349" y="0"/>
                </a:cubicBezTo>
                <a:cubicBezTo>
                  <a:pt x="2113990" y="-17269"/>
                  <a:pt x="2263529" y="27642"/>
                  <a:pt x="2467051" y="0"/>
                </a:cubicBezTo>
                <a:cubicBezTo>
                  <a:pt x="2670573" y="-27642"/>
                  <a:pt x="2867743" y="-1552"/>
                  <a:pt x="3057754" y="0"/>
                </a:cubicBezTo>
                <a:cubicBezTo>
                  <a:pt x="3247765" y="1552"/>
                  <a:pt x="3729099" y="45169"/>
                  <a:pt x="3961181" y="0"/>
                </a:cubicBezTo>
                <a:cubicBezTo>
                  <a:pt x="4193263" y="-45169"/>
                  <a:pt x="4313735" y="4067"/>
                  <a:pt x="4447642" y="0"/>
                </a:cubicBezTo>
                <a:cubicBezTo>
                  <a:pt x="4581549" y="-4067"/>
                  <a:pt x="5123626" y="11867"/>
                  <a:pt x="5351069" y="0"/>
                </a:cubicBezTo>
                <a:cubicBezTo>
                  <a:pt x="5578512" y="-11867"/>
                  <a:pt x="6044105" y="-19983"/>
                  <a:pt x="6254496" y="0"/>
                </a:cubicBezTo>
                <a:cubicBezTo>
                  <a:pt x="6464887" y="19983"/>
                  <a:pt x="6664731" y="4232"/>
                  <a:pt x="6949440" y="0"/>
                </a:cubicBezTo>
                <a:cubicBezTo>
                  <a:pt x="7234149" y="-4232"/>
                  <a:pt x="7497205" y="28731"/>
                  <a:pt x="7852867" y="0"/>
                </a:cubicBezTo>
                <a:cubicBezTo>
                  <a:pt x="8208529" y="-28731"/>
                  <a:pt x="8287556" y="2616"/>
                  <a:pt x="8443570" y="0"/>
                </a:cubicBezTo>
                <a:cubicBezTo>
                  <a:pt x="8599584" y="-2616"/>
                  <a:pt x="8871283" y="-14113"/>
                  <a:pt x="9034272" y="0"/>
                </a:cubicBezTo>
                <a:cubicBezTo>
                  <a:pt x="9197261" y="14113"/>
                  <a:pt x="9604978" y="-35623"/>
                  <a:pt x="9833458" y="0"/>
                </a:cubicBezTo>
                <a:cubicBezTo>
                  <a:pt x="10061938" y="35623"/>
                  <a:pt x="10231944" y="-8194"/>
                  <a:pt x="10424160" y="0"/>
                </a:cubicBezTo>
                <a:cubicBezTo>
                  <a:pt x="10424285" y="4395"/>
                  <a:pt x="10424085" y="9776"/>
                  <a:pt x="10424160" y="18288"/>
                </a:cubicBezTo>
                <a:cubicBezTo>
                  <a:pt x="10058736" y="-5772"/>
                  <a:pt x="9942989" y="-18764"/>
                  <a:pt x="9624974" y="18288"/>
                </a:cubicBezTo>
                <a:cubicBezTo>
                  <a:pt x="9306959" y="55340"/>
                  <a:pt x="9229263" y="24995"/>
                  <a:pt x="8930030" y="18288"/>
                </a:cubicBezTo>
                <a:cubicBezTo>
                  <a:pt x="8630797" y="11581"/>
                  <a:pt x="8647263" y="10931"/>
                  <a:pt x="8547811" y="18288"/>
                </a:cubicBezTo>
                <a:cubicBezTo>
                  <a:pt x="8448359" y="25645"/>
                  <a:pt x="8173221" y="219"/>
                  <a:pt x="8061350" y="18288"/>
                </a:cubicBezTo>
                <a:cubicBezTo>
                  <a:pt x="7949479" y="36357"/>
                  <a:pt x="7437002" y="17516"/>
                  <a:pt x="7157923" y="18288"/>
                </a:cubicBezTo>
                <a:cubicBezTo>
                  <a:pt x="6878844" y="19060"/>
                  <a:pt x="6610241" y="8864"/>
                  <a:pt x="6462979" y="18288"/>
                </a:cubicBezTo>
                <a:cubicBezTo>
                  <a:pt x="6315717" y="27712"/>
                  <a:pt x="6124879" y="4989"/>
                  <a:pt x="5976518" y="18288"/>
                </a:cubicBezTo>
                <a:cubicBezTo>
                  <a:pt x="5828157" y="31587"/>
                  <a:pt x="5566880" y="7112"/>
                  <a:pt x="5281574" y="18288"/>
                </a:cubicBezTo>
                <a:cubicBezTo>
                  <a:pt x="4996268" y="29464"/>
                  <a:pt x="5085614" y="20493"/>
                  <a:pt x="4899355" y="18288"/>
                </a:cubicBezTo>
                <a:cubicBezTo>
                  <a:pt x="4713096" y="16083"/>
                  <a:pt x="4606138" y="34359"/>
                  <a:pt x="4517136" y="18288"/>
                </a:cubicBezTo>
                <a:cubicBezTo>
                  <a:pt x="4428134" y="2217"/>
                  <a:pt x="4125335" y="52414"/>
                  <a:pt x="3822192" y="18288"/>
                </a:cubicBezTo>
                <a:cubicBezTo>
                  <a:pt x="3519049" y="-15838"/>
                  <a:pt x="3453132" y="3859"/>
                  <a:pt x="3335731" y="18288"/>
                </a:cubicBezTo>
                <a:cubicBezTo>
                  <a:pt x="3218330" y="32717"/>
                  <a:pt x="2718749" y="-13936"/>
                  <a:pt x="2536546" y="18288"/>
                </a:cubicBezTo>
                <a:cubicBezTo>
                  <a:pt x="2354343" y="50512"/>
                  <a:pt x="2190669" y="3238"/>
                  <a:pt x="2050085" y="18288"/>
                </a:cubicBezTo>
                <a:cubicBezTo>
                  <a:pt x="1909501" y="33338"/>
                  <a:pt x="1520975" y="3062"/>
                  <a:pt x="1250899" y="18288"/>
                </a:cubicBezTo>
                <a:cubicBezTo>
                  <a:pt x="980823" y="33514"/>
                  <a:pt x="992936" y="28036"/>
                  <a:pt x="868680" y="18288"/>
                </a:cubicBezTo>
                <a:cubicBezTo>
                  <a:pt x="744424" y="8540"/>
                  <a:pt x="230364" y="33365"/>
                  <a:pt x="0" y="18288"/>
                </a:cubicBezTo>
                <a:cubicBezTo>
                  <a:pt x="-504" y="12101"/>
                  <a:pt x="-591" y="771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E9CC61F-AAF0-F764-06CC-5322E0507B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3343572"/>
              </p:ext>
            </p:extLst>
          </p:nvPr>
        </p:nvGraphicFramePr>
        <p:xfrm>
          <a:off x="838200" y="2228087"/>
          <a:ext cx="10515600" cy="3948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75026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">
            <a:extLst>
              <a:ext uri="{FF2B5EF4-FFF2-40B4-BE49-F238E27FC236}">
                <a16:creationId xmlns:a16="http://schemas.microsoft.com/office/drawing/2014/main" id="{3ECBE1F1-D69B-4AFA-ABD5-8E41720EF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Light bulb on yellow background with sketched light beams and cord">
            <a:extLst>
              <a:ext uri="{FF2B5EF4-FFF2-40B4-BE49-F238E27FC236}">
                <a16:creationId xmlns:a16="http://schemas.microsoft.com/office/drawing/2014/main" id="{68271DCC-A0E8-43E8-0FB1-ACE5617142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871" r="3613"/>
          <a:stretch/>
        </p:blipFill>
        <p:spPr>
          <a:xfrm>
            <a:off x="-1" y="-2"/>
            <a:ext cx="5410198" cy="6858002"/>
          </a:xfrm>
          <a:prstGeom prst="rect">
            <a:avLst/>
          </a:prstGeom>
        </p:spPr>
      </p:pic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03A6265-E10C-4B85-9C20-E75FCAF9C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0197" y="-1"/>
            <a:ext cx="6781802" cy="2286000"/>
          </a:xfrm>
          <a:prstGeom prst="rect">
            <a:avLst/>
          </a:prstGeom>
          <a:ln>
            <a:noFill/>
          </a:ln>
          <a:effectLst>
            <a:outerShdw blurRad="355600" dist="152400" sx="95000" sy="95000" algn="t" rotWithShape="0">
              <a:srgbClr val="00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1EC426-1BF1-15B7-8023-E70527D18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317" y="405685"/>
            <a:ext cx="5464968" cy="1559301"/>
          </a:xfrm>
        </p:spPr>
        <p:txBody>
          <a:bodyPr>
            <a:normAutofit/>
          </a:bodyPr>
          <a:lstStyle/>
          <a:p>
            <a:r>
              <a:rPr lang="en-US" sz="4000"/>
              <a:t>IT Priorities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FBC564-3C43-96AB-1659-CD2E64CEDF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317" y="2743200"/>
            <a:ext cx="5247340" cy="3496878"/>
          </a:xfrm>
        </p:spPr>
        <p:txBody>
          <a:bodyPr anchor="ctr">
            <a:normAutofit/>
          </a:bodyPr>
          <a:lstStyle/>
          <a:p>
            <a:r>
              <a:rPr lang="en-US" sz="2000"/>
              <a:t>Configuration of New Backup System</a:t>
            </a:r>
          </a:p>
          <a:p>
            <a:r>
              <a:rPr lang="en-US" sz="2000"/>
              <a:t>Receiving &amp; Deployment of New CryoSPARC system</a:t>
            </a:r>
          </a:p>
          <a:p>
            <a:r>
              <a:rPr lang="en-US" sz="2000"/>
              <a:t>Ordering of remaining equipment</a:t>
            </a:r>
          </a:p>
          <a:p>
            <a:r>
              <a:rPr lang="en-US" sz="2000"/>
              <a:t>Maintenance &amp; improvements</a:t>
            </a:r>
          </a:p>
        </p:txBody>
      </p:sp>
    </p:spTree>
    <p:extLst>
      <p:ext uri="{BB962C8B-B14F-4D97-AF65-F5344CB8AC3E}">
        <p14:creationId xmlns:p14="http://schemas.microsoft.com/office/powerpoint/2010/main" val="21368765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00100" y="1491343"/>
            <a:ext cx="3333749" cy="3499103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64F11F-7B17-7019-ACA9-2E05E8422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1967266"/>
            <a:ext cx="2628900" cy="2547257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New Backup System</a:t>
            </a:r>
          </a:p>
        </p:txBody>
      </p:sp>
      <p:pic>
        <p:nvPicPr>
          <p:cNvPr id="6" name="Content Placeholder 5" descr="A screenshot of a computer&#10;&#10;Description automatically generated">
            <a:extLst>
              <a:ext uri="{FF2B5EF4-FFF2-40B4-BE49-F238E27FC236}">
                <a16:creationId xmlns:a16="http://schemas.microsoft.com/office/drawing/2014/main" id="{6861AB92-C05E-3EA9-FAC9-B9A90F1702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70387" y="643466"/>
            <a:ext cx="2394557" cy="5568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033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C4879EFC-8E62-4E00-973C-C45EE9EC6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F333A8-20A0-E884-DB82-E3C23174D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457200"/>
            <a:ext cx="10909640" cy="136861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600"/>
              <a:t>New CryoSPARC Systems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D6A9C53F-5F90-40A5-8C85-5412D39C8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50080" y="1850683"/>
            <a:ext cx="3291840" cy="18288"/>
          </a:xfrm>
          <a:custGeom>
            <a:avLst/>
            <a:gdLst>
              <a:gd name="connsiteX0" fmla="*/ 0 w 3291840"/>
              <a:gd name="connsiteY0" fmla="*/ 0 h 18288"/>
              <a:gd name="connsiteX1" fmla="*/ 658368 w 3291840"/>
              <a:gd name="connsiteY1" fmla="*/ 0 h 18288"/>
              <a:gd name="connsiteX2" fmla="*/ 1283818 w 3291840"/>
              <a:gd name="connsiteY2" fmla="*/ 0 h 18288"/>
              <a:gd name="connsiteX3" fmla="*/ 1909267 w 3291840"/>
              <a:gd name="connsiteY3" fmla="*/ 0 h 18288"/>
              <a:gd name="connsiteX4" fmla="*/ 2633472 w 3291840"/>
              <a:gd name="connsiteY4" fmla="*/ 0 h 18288"/>
              <a:gd name="connsiteX5" fmla="*/ 3291840 w 3291840"/>
              <a:gd name="connsiteY5" fmla="*/ 0 h 18288"/>
              <a:gd name="connsiteX6" fmla="*/ 3291840 w 3291840"/>
              <a:gd name="connsiteY6" fmla="*/ 18288 h 18288"/>
              <a:gd name="connsiteX7" fmla="*/ 2633472 w 3291840"/>
              <a:gd name="connsiteY7" fmla="*/ 18288 h 18288"/>
              <a:gd name="connsiteX8" fmla="*/ 2073859 w 3291840"/>
              <a:gd name="connsiteY8" fmla="*/ 18288 h 18288"/>
              <a:gd name="connsiteX9" fmla="*/ 1448410 w 3291840"/>
              <a:gd name="connsiteY9" fmla="*/ 18288 h 18288"/>
              <a:gd name="connsiteX10" fmla="*/ 822960 w 3291840"/>
              <a:gd name="connsiteY10" fmla="*/ 18288 h 18288"/>
              <a:gd name="connsiteX11" fmla="*/ 0 w 3291840"/>
              <a:gd name="connsiteY11" fmla="*/ 18288 h 18288"/>
              <a:gd name="connsiteX12" fmla="*/ 0 w 329184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91840" h="18288" fill="none" extrusionOk="0">
                <a:moveTo>
                  <a:pt x="0" y="0"/>
                </a:moveTo>
                <a:cubicBezTo>
                  <a:pt x="173077" y="-20031"/>
                  <a:pt x="443104" y="6424"/>
                  <a:pt x="658368" y="0"/>
                </a:cubicBezTo>
                <a:cubicBezTo>
                  <a:pt x="873632" y="-6424"/>
                  <a:pt x="1034028" y="11764"/>
                  <a:pt x="1283818" y="0"/>
                </a:cubicBezTo>
                <a:cubicBezTo>
                  <a:pt x="1533608" y="-11764"/>
                  <a:pt x="1691227" y="-30112"/>
                  <a:pt x="1909267" y="0"/>
                </a:cubicBezTo>
                <a:cubicBezTo>
                  <a:pt x="2127307" y="30112"/>
                  <a:pt x="2272465" y="-18735"/>
                  <a:pt x="2633472" y="0"/>
                </a:cubicBezTo>
                <a:cubicBezTo>
                  <a:pt x="2994479" y="18735"/>
                  <a:pt x="3023324" y="-32030"/>
                  <a:pt x="3291840" y="0"/>
                </a:cubicBezTo>
                <a:cubicBezTo>
                  <a:pt x="3291406" y="7551"/>
                  <a:pt x="3291373" y="9822"/>
                  <a:pt x="3291840" y="18288"/>
                </a:cubicBezTo>
                <a:cubicBezTo>
                  <a:pt x="3048445" y="38989"/>
                  <a:pt x="2846548" y="-14400"/>
                  <a:pt x="2633472" y="18288"/>
                </a:cubicBezTo>
                <a:cubicBezTo>
                  <a:pt x="2420396" y="50976"/>
                  <a:pt x="2304099" y="6336"/>
                  <a:pt x="2073859" y="18288"/>
                </a:cubicBezTo>
                <a:cubicBezTo>
                  <a:pt x="1843619" y="30240"/>
                  <a:pt x="1706926" y="10778"/>
                  <a:pt x="1448410" y="18288"/>
                </a:cubicBezTo>
                <a:cubicBezTo>
                  <a:pt x="1189894" y="25798"/>
                  <a:pt x="1002278" y="8992"/>
                  <a:pt x="822960" y="18288"/>
                </a:cubicBezTo>
                <a:cubicBezTo>
                  <a:pt x="643642" y="27585"/>
                  <a:pt x="307039" y="38051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291840" h="18288" stroke="0" extrusionOk="0">
                <a:moveTo>
                  <a:pt x="0" y="0"/>
                </a:moveTo>
                <a:cubicBezTo>
                  <a:pt x="195850" y="28018"/>
                  <a:pt x="434891" y="17390"/>
                  <a:pt x="592531" y="0"/>
                </a:cubicBezTo>
                <a:cubicBezTo>
                  <a:pt x="750171" y="-17390"/>
                  <a:pt x="1018709" y="32200"/>
                  <a:pt x="1316736" y="0"/>
                </a:cubicBezTo>
                <a:cubicBezTo>
                  <a:pt x="1614763" y="-32200"/>
                  <a:pt x="1696480" y="-11367"/>
                  <a:pt x="1876349" y="0"/>
                </a:cubicBezTo>
                <a:cubicBezTo>
                  <a:pt x="2056218" y="11367"/>
                  <a:pt x="2193364" y="13433"/>
                  <a:pt x="2435962" y="0"/>
                </a:cubicBezTo>
                <a:cubicBezTo>
                  <a:pt x="2678560" y="-13433"/>
                  <a:pt x="3010901" y="-42367"/>
                  <a:pt x="3291840" y="0"/>
                </a:cubicBezTo>
                <a:cubicBezTo>
                  <a:pt x="3291758" y="4406"/>
                  <a:pt x="3291751" y="9982"/>
                  <a:pt x="3291840" y="18288"/>
                </a:cubicBezTo>
                <a:cubicBezTo>
                  <a:pt x="3108993" y="14228"/>
                  <a:pt x="2952658" y="46900"/>
                  <a:pt x="2666390" y="18288"/>
                </a:cubicBezTo>
                <a:cubicBezTo>
                  <a:pt x="2380122" y="-10324"/>
                  <a:pt x="2263855" y="41055"/>
                  <a:pt x="2040941" y="18288"/>
                </a:cubicBezTo>
                <a:cubicBezTo>
                  <a:pt x="1818027" y="-4479"/>
                  <a:pt x="1675097" y="6509"/>
                  <a:pt x="1415491" y="18288"/>
                </a:cubicBezTo>
                <a:cubicBezTo>
                  <a:pt x="1155885" y="30068"/>
                  <a:pt x="852976" y="36210"/>
                  <a:pt x="691286" y="18288"/>
                </a:cubicBezTo>
                <a:cubicBezTo>
                  <a:pt x="529596" y="366"/>
                  <a:pt x="187183" y="13912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computer screen shot of several boxes&#10;&#10;Description automatically generated">
            <a:extLst>
              <a:ext uri="{FF2B5EF4-FFF2-40B4-BE49-F238E27FC236}">
                <a16:creationId xmlns:a16="http://schemas.microsoft.com/office/drawing/2014/main" id="{7E73636D-6D96-FE16-43EA-4731437D65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63" y="2642616"/>
            <a:ext cx="5078569" cy="3605784"/>
          </a:xfrm>
          <a:prstGeom prst="rect">
            <a:avLst/>
          </a:prstGeom>
        </p:spPr>
      </p:pic>
      <p:pic>
        <p:nvPicPr>
          <p:cNvPr id="9" name="Picture 8" descr="A computer screen shot of several boxes&#10;&#10;Description automatically generated">
            <a:extLst>
              <a:ext uri="{FF2B5EF4-FFF2-40B4-BE49-F238E27FC236}">
                <a16:creationId xmlns:a16="http://schemas.microsoft.com/office/drawing/2014/main" id="{C30095A1-757C-52D7-C2A9-6C8F568AC5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419" y="2642616"/>
            <a:ext cx="5078569" cy="360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654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E85C20-C360-C64C-B611-B4DC1F378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7" y="348865"/>
            <a:ext cx="10044023" cy="877729"/>
          </a:xfrm>
        </p:spPr>
        <p:txBody>
          <a:bodyPr anchor="ctr"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Updates</a:t>
            </a:r>
          </a:p>
        </p:txBody>
      </p:sp>
      <p:graphicFrame>
        <p:nvGraphicFramePr>
          <p:cNvPr id="17" name="Content Placeholder 2">
            <a:extLst>
              <a:ext uri="{FF2B5EF4-FFF2-40B4-BE49-F238E27FC236}">
                <a16:creationId xmlns:a16="http://schemas.microsoft.com/office/drawing/2014/main" id="{88B7F0BB-0438-65ED-15B3-D61B018B892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4308953"/>
              </p:ext>
            </p:extLst>
          </p:nvPr>
        </p:nvGraphicFramePr>
        <p:xfrm>
          <a:off x="644056" y="2112579"/>
          <a:ext cx="10927829" cy="4192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992975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70</Words>
  <Application>Microsoft Office PowerPoint</Application>
  <PresentationFormat>Widescreen</PresentationFormat>
  <Paragraphs>20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 Theme</vt:lpstr>
      <vt:lpstr>CryoEM IT PI Meeting</vt:lpstr>
      <vt:lpstr>Agenda</vt:lpstr>
      <vt:lpstr>IT Priorities</vt:lpstr>
      <vt:lpstr>New Backup System</vt:lpstr>
      <vt:lpstr>New CryoSPARC Systems</vt:lpstr>
      <vt:lpstr>Updates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CryoEM IT PI Meeting</dc:title>
  <dc:creator>Pierce, Sarah</dc:creator>
  <cp:lastModifiedBy>Pierce, Sarah</cp:lastModifiedBy>
  <cp:revision>1</cp:revision>
  <dcterms:created xsi:type="dcterms:W3CDTF">2024-04-09T15:38:56Z</dcterms:created>
  <dcterms:modified xsi:type="dcterms:W3CDTF">2024-04-09T15:55:50Z</dcterms:modified>
</cp:coreProperties>
</file>